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449B7AA-1E7F-45A0-AF93-81BD2115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1" name="Title 1"/>
          <p:cNvSpPr>
            <a:spLocks noGrp="1" noChangeAspect="1"/>
          </p:cNvSpPr>
          <p:nvPr>
            <p:ph type="ctrTitle"/>
          </p:nvPr>
        </p:nvSpPr>
        <p:spPr>
          <a:xfrm>
            <a:off x="2152133" y="4000500"/>
            <a:ext cx="6991867" cy="1964531"/>
          </a:xfrm>
          <a:custGeom>
            <a:avLst/>
            <a:gdLst>
              <a:gd name="connsiteX0" fmla="*/ 542981 w 6991867"/>
              <a:gd name="connsiteY0" fmla="*/ 0 h 1965600"/>
              <a:gd name="connsiteX1" fmla="*/ 646881 w 6991867"/>
              <a:gd name="connsiteY1" fmla="*/ 0 h 1965600"/>
              <a:gd name="connsiteX2" fmla="*/ 724959 w 6991867"/>
              <a:gd name="connsiteY2" fmla="*/ 0 h 1965600"/>
              <a:gd name="connsiteX3" fmla="*/ 818407 w 6991867"/>
              <a:gd name="connsiteY3" fmla="*/ 0 h 1965600"/>
              <a:gd name="connsiteX4" fmla="*/ 852835 w 6991867"/>
              <a:gd name="connsiteY4" fmla="*/ 0 h 1965600"/>
              <a:gd name="connsiteX5" fmla="*/ 857753 w 6991867"/>
              <a:gd name="connsiteY5" fmla="*/ 0 h 1965600"/>
              <a:gd name="connsiteX6" fmla="*/ 1415042 w 6991867"/>
              <a:gd name="connsiteY6" fmla="*/ 0 h 1965600"/>
              <a:gd name="connsiteX7" fmla="*/ 1937513 w 6991867"/>
              <a:gd name="connsiteY7" fmla="*/ 0 h 1965600"/>
              <a:gd name="connsiteX8" fmla="*/ 2426288 w 6991867"/>
              <a:gd name="connsiteY8" fmla="*/ 0 h 1965600"/>
              <a:gd name="connsiteX9" fmla="*/ 2882490 w 6991867"/>
              <a:gd name="connsiteY9" fmla="*/ 0 h 1965600"/>
              <a:gd name="connsiteX10" fmla="*/ 3307243 w 6991867"/>
              <a:gd name="connsiteY10" fmla="*/ 0 h 1965600"/>
              <a:gd name="connsiteX11" fmla="*/ 3701670 w 6991867"/>
              <a:gd name="connsiteY11" fmla="*/ 0 h 1965600"/>
              <a:gd name="connsiteX12" fmla="*/ 4066894 w 6991867"/>
              <a:gd name="connsiteY12" fmla="*/ 0 h 1965600"/>
              <a:gd name="connsiteX13" fmla="*/ 4404038 w 6991867"/>
              <a:gd name="connsiteY13" fmla="*/ 0 h 1965600"/>
              <a:gd name="connsiteX14" fmla="*/ 4714226 w 6991867"/>
              <a:gd name="connsiteY14" fmla="*/ 0 h 1965600"/>
              <a:gd name="connsiteX15" fmla="*/ 4998580 w 6991867"/>
              <a:gd name="connsiteY15" fmla="*/ 0 h 1965600"/>
              <a:gd name="connsiteX16" fmla="*/ 5494281 w 6991867"/>
              <a:gd name="connsiteY16" fmla="*/ 0 h 1965600"/>
              <a:gd name="connsiteX17" fmla="*/ 5900127 w 6991867"/>
              <a:gd name="connsiteY17" fmla="*/ 0 h 1965600"/>
              <a:gd name="connsiteX18" fmla="*/ 6225103 w 6991867"/>
              <a:gd name="connsiteY18" fmla="*/ 0 h 1965600"/>
              <a:gd name="connsiteX19" fmla="*/ 6478195 w 6991867"/>
              <a:gd name="connsiteY19" fmla="*/ 0 h 1965600"/>
              <a:gd name="connsiteX20" fmla="*/ 6668389 w 6991867"/>
              <a:gd name="connsiteY20" fmla="*/ 0 h 1965600"/>
              <a:gd name="connsiteX21" fmla="*/ 6804669 w 6991867"/>
              <a:gd name="connsiteY21" fmla="*/ 0 h 1965600"/>
              <a:gd name="connsiteX22" fmla="*/ 6896022 w 6991867"/>
              <a:gd name="connsiteY22" fmla="*/ 0 h 1965600"/>
              <a:gd name="connsiteX23" fmla="*/ 6951432 w 6991867"/>
              <a:gd name="connsiteY23" fmla="*/ 0 h 1965600"/>
              <a:gd name="connsiteX24" fmla="*/ 6979887 w 6991867"/>
              <a:gd name="connsiteY24" fmla="*/ 0 h 1965600"/>
              <a:gd name="connsiteX25" fmla="*/ 6991867 w 6991867"/>
              <a:gd name="connsiteY25" fmla="*/ 0 h 1965600"/>
              <a:gd name="connsiteX26" fmla="*/ 6991867 w 6991867"/>
              <a:gd name="connsiteY26" fmla="*/ 178577 h 1965600"/>
              <a:gd name="connsiteX27" fmla="*/ 6991867 w 6991867"/>
              <a:gd name="connsiteY27" fmla="*/ 345996 h 1965600"/>
              <a:gd name="connsiteX28" fmla="*/ 6991867 w 6991867"/>
              <a:gd name="connsiteY28" fmla="*/ 502617 h 1965600"/>
              <a:gd name="connsiteX29" fmla="*/ 6991867 w 6991867"/>
              <a:gd name="connsiteY29" fmla="*/ 648802 h 1965600"/>
              <a:gd name="connsiteX30" fmla="*/ 6991867 w 6991867"/>
              <a:gd name="connsiteY30" fmla="*/ 784908 h 1965600"/>
              <a:gd name="connsiteX31" fmla="*/ 6991867 w 6991867"/>
              <a:gd name="connsiteY31" fmla="*/ 911298 h 1965600"/>
              <a:gd name="connsiteX32" fmla="*/ 6991867 w 6991867"/>
              <a:gd name="connsiteY32" fmla="*/ 1028329 h 1965600"/>
              <a:gd name="connsiteX33" fmla="*/ 6991867 w 6991867"/>
              <a:gd name="connsiteY33" fmla="*/ 1136363 h 1965600"/>
              <a:gd name="connsiteX34" fmla="*/ 6991867 w 6991867"/>
              <a:gd name="connsiteY34" fmla="*/ 1235758 h 1965600"/>
              <a:gd name="connsiteX35" fmla="*/ 6991867 w 6991867"/>
              <a:gd name="connsiteY35" fmla="*/ 1326876 h 1965600"/>
              <a:gd name="connsiteX36" fmla="*/ 6991867 w 6991867"/>
              <a:gd name="connsiteY36" fmla="*/ 1410076 h 1965600"/>
              <a:gd name="connsiteX37" fmla="*/ 6991867 w 6991867"/>
              <a:gd name="connsiteY37" fmla="*/ 1485717 h 1965600"/>
              <a:gd name="connsiteX38" fmla="*/ 6991867 w 6991867"/>
              <a:gd name="connsiteY38" fmla="*/ 1615766 h 1965600"/>
              <a:gd name="connsiteX39" fmla="*/ 6991867 w 6991867"/>
              <a:gd name="connsiteY39" fmla="*/ 1719900 h 1965600"/>
              <a:gd name="connsiteX40" fmla="*/ 6991867 w 6991867"/>
              <a:gd name="connsiteY40" fmla="*/ 1801000 h 1965600"/>
              <a:gd name="connsiteX41" fmla="*/ 6991867 w 6991867"/>
              <a:gd name="connsiteY41" fmla="*/ 1861945 h 1965600"/>
              <a:gd name="connsiteX42" fmla="*/ 6991867 w 6991867"/>
              <a:gd name="connsiteY42" fmla="*/ 1905615 h 1965600"/>
              <a:gd name="connsiteX43" fmla="*/ 6991867 w 6991867"/>
              <a:gd name="connsiteY43" fmla="*/ 1934888 h 1965600"/>
              <a:gd name="connsiteX44" fmla="*/ 6991867 w 6991867"/>
              <a:gd name="connsiteY44" fmla="*/ 1952643 h 1965600"/>
              <a:gd name="connsiteX45" fmla="*/ 6991867 w 6991867"/>
              <a:gd name="connsiteY45" fmla="*/ 1961761 h 1965600"/>
              <a:gd name="connsiteX46" fmla="*/ 6991867 w 6991867"/>
              <a:gd name="connsiteY46" fmla="*/ 1965600 h 1965600"/>
              <a:gd name="connsiteX47" fmla="*/ 6434578 w 6991867"/>
              <a:gd name="connsiteY47" fmla="*/ 1965600 h 1965600"/>
              <a:gd name="connsiteX48" fmla="*/ 5912108 w 6991867"/>
              <a:gd name="connsiteY48" fmla="*/ 1965600 h 1965600"/>
              <a:gd name="connsiteX49" fmla="*/ 5423333 w 6991867"/>
              <a:gd name="connsiteY49" fmla="*/ 1965600 h 1965600"/>
              <a:gd name="connsiteX50" fmla="*/ 4967130 w 6991867"/>
              <a:gd name="connsiteY50" fmla="*/ 1965600 h 1965600"/>
              <a:gd name="connsiteX51" fmla="*/ 4542377 w 6991867"/>
              <a:gd name="connsiteY51" fmla="*/ 1965600 h 1965600"/>
              <a:gd name="connsiteX52" fmla="*/ 4147951 w 6991867"/>
              <a:gd name="connsiteY52" fmla="*/ 1965600 h 1965600"/>
              <a:gd name="connsiteX53" fmla="*/ 3782727 w 6991867"/>
              <a:gd name="connsiteY53" fmla="*/ 1965600 h 1965600"/>
              <a:gd name="connsiteX54" fmla="*/ 3445583 w 6991867"/>
              <a:gd name="connsiteY54" fmla="*/ 1965600 h 1965600"/>
              <a:gd name="connsiteX55" fmla="*/ 3135395 w 6991867"/>
              <a:gd name="connsiteY55" fmla="*/ 1965600 h 1965600"/>
              <a:gd name="connsiteX56" fmla="*/ 2851041 w 6991867"/>
              <a:gd name="connsiteY56" fmla="*/ 1965600 h 1965600"/>
              <a:gd name="connsiteX57" fmla="*/ 2355340 w 6991867"/>
              <a:gd name="connsiteY57" fmla="*/ 1965600 h 1965600"/>
              <a:gd name="connsiteX58" fmla="*/ 1949494 w 6991867"/>
              <a:gd name="connsiteY58" fmla="*/ 1965600 h 1965600"/>
              <a:gd name="connsiteX59" fmla="*/ 1624517 w 6991867"/>
              <a:gd name="connsiteY59" fmla="*/ 1965600 h 1965600"/>
              <a:gd name="connsiteX60" fmla="*/ 1371425 w 6991867"/>
              <a:gd name="connsiteY60" fmla="*/ 1965600 h 1965600"/>
              <a:gd name="connsiteX61" fmla="*/ 1181232 w 6991867"/>
              <a:gd name="connsiteY61" fmla="*/ 1965600 h 1965600"/>
              <a:gd name="connsiteX62" fmla="*/ 1044951 w 6991867"/>
              <a:gd name="connsiteY62" fmla="*/ 1965600 h 1965600"/>
              <a:gd name="connsiteX63" fmla="*/ 953599 w 6991867"/>
              <a:gd name="connsiteY63" fmla="*/ 1965600 h 1965600"/>
              <a:gd name="connsiteX64" fmla="*/ 898188 w 6991867"/>
              <a:gd name="connsiteY64" fmla="*/ 1965600 h 1965600"/>
              <a:gd name="connsiteX65" fmla="*/ 869734 w 6991867"/>
              <a:gd name="connsiteY65" fmla="*/ 1965600 h 1965600"/>
              <a:gd name="connsiteX66" fmla="*/ 857753 w 6991867"/>
              <a:gd name="connsiteY66" fmla="*/ 1965600 h 1965600"/>
              <a:gd name="connsiteX67" fmla="*/ 753854 w 6991867"/>
              <a:gd name="connsiteY67" fmla="*/ 1965600 h 1965600"/>
              <a:gd name="connsiteX68" fmla="*/ 675776 w 6991867"/>
              <a:gd name="connsiteY68" fmla="*/ 1965600 h 1965600"/>
              <a:gd name="connsiteX69" fmla="*/ 582328 w 6991867"/>
              <a:gd name="connsiteY69" fmla="*/ 1965600 h 1965600"/>
              <a:gd name="connsiteX70" fmla="*/ 547900 w 6991867"/>
              <a:gd name="connsiteY70" fmla="*/ 1965600 h 1965600"/>
              <a:gd name="connsiteX71" fmla="*/ 542981 w 6991867"/>
              <a:gd name="connsiteY71" fmla="*/ 1965600 h 1965600"/>
              <a:gd name="connsiteX72" fmla="*/ 263621 w 6991867"/>
              <a:gd name="connsiteY72" fmla="*/ 1688700 h 1965600"/>
              <a:gd name="connsiteX73" fmla="*/ 263621 w 6991867"/>
              <a:gd name="connsiteY73" fmla="*/ 1251900 h 1965600"/>
              <a:gd name="connsiteX74" fmla="*/ 0 w 6991867"/>
              <a:gd name="connsiteY74" fmla="*/ 982800 h 1965600"/>
              <a:gd name="connsiteX75" fmla="*/ 263621 w 6991867"/>
              <a:gd name="connsiteY75" fmla="*/ 717600 h 1965600"/>
              <a:gd name="connsiteX76" fmla="*/ 263621 w 6991867"/>
              <a:gd name="connsiteY76" fmla="*/ 280800 h 1965600"/>
              <a:gd name="connsiteX77" fmla="*/ 542981 w 6991867"/>
              <a:gd name="connsiteY77" fmla="*/ 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991867" h="1965600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2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9" y="0"/>
                </a:lnTo>
                <a:lnTo>
                  <a:pt x="6804669" y="0"/>
                </a:lnTo>
                <a:lnTo>
                  <a:pt x="6896022" y="0"/>
                </a:lnTo>
                <a:lnTo>
                  <a:pt x="6951432" y="0"/>
                </a:lnTo>
                <a:lnTo>
                  <a:pt x="6979887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7"/>
                </a:lnTo>
                <a:lnTo>
                  <a:pt x="6991867" y="648802"/>
                </a:lnTo>
                <a:lnTo>
                  <a:pt x="6991867" y="784908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5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600"/>
                </a:lnTo>
                <a:lnTo>
                  <a:pt x="6434578" y="1965600"/>
                </a:lnTo>
                <a:lnTo>
                  <a:pt x="5912108" y="1965600"/>
                </a:lnTo>
                <a:lnTo>
                  <a:pt x="5423333" y="1965600"/>
                </a:lnTo>
                <a:lnTo>
                  <a:pt x="4967130" y="1965600"/>
                </a:lnTo>
                <a:lnTo>
                  <a:pt x="4542377" y="1965600"/>
                </a:lnTo>
                <a:lnTo>
                  <a:pt x="4147951" y="1965600"/>
                </a:lnTo>
                <a:lnTo>
                  <a:pt x="3782727" y="1965600"/>
                </a:lnTo>
                <a:lnTo>
                  <a:pt x="3445583" y="1965600"/>
                </a:lnTo>
                <a:lnTo>
                  <a:pt x="3135395" y="1965600"/>
                </a:lnTo>
                <a:lnTo>
                  <a:pt x="2851041" y="1965600"/>
                </a:lnTo>
                <a:lnTo>
                  <a:pt x="2355340" y="1965600"/>
                </a:lnTo>
                <a:lnTo>
                  <a:pt x="1949494" y="1965600"/>
                </a:lnTo>
                <a:lnTo>
                  <a:pt x="1624517" y="1965600"/>
                </a:lnTo>
                <a:lnTo>
                  <a:pt x="1371425" y="1965600"/>
                </a:lnTo>
                <a:lnTo>
                  <a:pt x="1181232" y="1965600"/>
                </a:lnTo>
                <a:lnTo>
                  <a:pt x="1044951" y="1965600"/>
                </a:lnTo>
                <a:lnTo>
                  <a:pt x="953599" y="1965600"/>
                </a:lnTo>
                <a:lnTo>
                  <a:pt x="898188" y="1965600"/>
                </a:lnTo>
                <a:lnTo>
                  <a:pt x="869734" y="1965600"/>
                </a:lnTo>
                <a:lnTo>
                  <a:pt x="857753" y="1965600"/>
                </a:lnTo>
                <a:lnTo>
                  <a:pt x="753854" y="1965600"/>
                </a:lnTo>
                <a:lnTo>
                  <a:pt x="675776" y="1965600"/>
                </a:lnTo>
                <a:lnTo>
                  <a:pt x="582328" y="1965600"/>
                </a:lnTo>
                <a:lnTo>
                  <a:pt x="547900" y="1965600"/>
                </a:lnTo>
                <a:lnTo>
                  <a:pt x="542981" y="1965600"/>
                </a:lnTo>
                <a:cubicBezTo>
                  <a:pt x="448550" y="1875900"/>
                  <a:pt x="358053" y="1782300"/>
                  <a:pt x="263621" y="1688700"/>
                </a:cubicBezTo>
                <a:cubicBezTo>
                  <a:pt x="263621" y="1251900"/>
                  <a:pt x="263621" y="1251900"/>
                  <a:pt x="263621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1" y="717600"/>
                </a:cubicBezTo>
                <a:cubicBezTo>
                  <a:pt x="263621" y="280800"/>
                  <a:pt x="263621" y="280800"/>
                  <a:pt x="263621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892969" tIns="223266" rIns="642938" bIns="223266" anchor="ctr" anchorCtr="0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57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6554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45C2BD-0DF3-498D-ACA3-8B6948A9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4828E3-1D12-4E33-B103-A47D4E17B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133" y="3999432"/>
            <a:ext cx="6991867" cy="1965599"/>
          </a:xfrm>
          <a:custGeom>
            <a:avLst/>
            <a:gdLst>
              <a:gd name="connsiteX0" fmla="*/ 542981 w 6991867"/>
              <a:gd name="connsiteY0" fmla="*/ 0 h 1965599"/>
              <a:gd name="connsiteX1" fmla="*/ 646881 w 6991867"/>
              <a:gd name="connsiteY1" fmla="*/ 0 h 1965599"/>
              <a:gd name="connsiteX2" fmla="*/ 724959 w 6991867"/>
              <a:gd name="connsiteY2" fmla="*/ 0 h 1965599"/>
              <a:gd name="connsiteX3" fmla="*/ 818407 w 6991867"/>
              <a:gd name="connsiteY3" fmla="*/ 0 h 1965599"/>
              <a:gd name="connsiteX4" fmla="*/ 852835 w 6991867"/>
              <a:gd name="connsiteY4" fmla="*/ 0 h 1965599"/>
              <a:gd name="connsiteX5" fmla="*/ 857753 w 6991867"/>
              <a:gd name="connsiteY5" fmla="*/ 0 h 1965599"/>
              <a:gd name="connsiteX6" fmla="*/ 1415043 w 6991867"/>
              <a:gd name="connsiteY6" fmla="*/ 0 h 1965599"/>
              <a:gd name="connsiteX7" fmla="*/ 1937513 w 6991867"/>
              <a:gd name="connsiteY7" fmla="*/ 0 h 1965599"/>
              <a:gd name="connsiteX8" fmla="*/ 2426288 w 6991867"/>
              <a:gd name="connsiteY8" fmla="*/ 0 h 1965599"/>
              <a:gd name="connsiteX9" fmla="*/ 2882490 w 6991867"/>
              <a:gd name="connsiteY9" fmla="*/ 0 h 1965599"/>
              <a:gd name="connsiteX10" fmla="*/ 3307243 w 6991867"/>
              <a:gd name="connsiteY10" fmla="*/ 0 h 1965599"/>
              <a:gd name="connsiteX11" fmla="*/ 3701670 w 6991867"/>
              <a:gd name="connsiteY11" fmla="*/ 0 h 1965599"/>
              <a:gd name="connsiteX12" fmla="*/ 4066894 w 6991867"/>
              <a:gd name="connsiteY12" fmla="*/ 0 h 1965599"/>
              <a:gd name="connsiteX13" fmla="*/ 4404038 w 6991867"/>
              <a:gd name="connsiteY13" fmla="*/ 0 h 1965599"/>
              <a:gd name="connsiteX14" fmla="*/ 4714226 w 6991867"/>
              <a:gd name="connsiteY14" fmla="*/ 0 h 1965599"/>
              <a:gd name="connsiteX15" fmla="*/ 4998580 w 6991867"/>
              <a:gd name="connsiteY15" fmla="*/ 0 h 1965599"/>
              <a:gd name="connsiteX16" fmla="*/ 5494281 w 6991867"/>
              <a:gd name="connsiteY16" fmla="*/ 0 h 1965599"/>
              <a:gd name="connsiteX17" fmla="*/ 5900127 w 6991867"/>
              <a:gd name="connsiteY17" fmla="*/ 0 h 1965599"/>
              <a:gd name="connsiteX18" fmla="*/ 6225103 w 6991867"/>
              <a:gd name="connsiteY18" fmla="*/ 0 h 1965599"/>
              <a:gd name="connsiteX19" fmla="*/ 6478195 w 6991867"/>
              <a:gd name="connsiteY19" fmla="*/ 0 h 1965599"/>
              <a:gd name="connsiteX20" fmla="*/ 6668388 w 6991867"/>
              <a:gd name="connsiteY20" fmla="*/ 0 h 1965599"/>
              <a:gd name="connsiteX21" fmla="*/ 6804669 w 6991867"/>
              <a:gd name="connsiteY21" fmla="*/ 0 h 1965599"/>
              <a:gd name="connsiteX22" fmla="*/ 6896021 w 6991867"/>
              <a:gd name="connsiteY22" fmla="*/ 0 h 1965599"/>
              <a:gd name="connsiteX23" fmla="*/ 6951432 w 6991867"/>
              <a:gd name="connsiteY23" fmla="*/ 0 h 1965599"/>
              <a:gd name="connsiteX24" fmla="*/ 6979886 w 6991867"/>
              <a:gd name="connsiteY24" fmla="*/ 0 h 1965599"/>
              <a:gd name="connsiteX25" fmla="*/ 6991867 w 6991867"/>
              <a:gd name="connsiteY25" fmla="*/ 0 h 1965599"/>
              <a:gd name="connsiteX26" fmla="*/ 6991867 w 6991867"/>
              <a:gd name="connsiteY26" fmla="*/ 178577 h 1965599"/>
              <a:gd name="connsiteX27" fmla="*/ 6991867 w 6991867"/>
              <a:gd name="connsiteY27" fmla="*/ 345996 h 1965599"/>
              <a:gd name="connsiteX28" fmla="*/ 6991867 w 6991867"/>
              <a:gd name="connsiteY28" fmla="*/ 502618 h 1965599"/>
              <a:gd name="connsiteX29" fmla="*/ 6991867 w 6991867"/>
              <a:gd name="connsiteY29" fmla="*/ 648802 h 1965599"/>
              <a:gd name="connsiteX30" fmla="*/ 6991867 w 6991867"/>
              <a:gd name="connsiteY30" fmla="*/ 784909 h 1965599"/>
              <a:gd name="connsiteX31" fmla="*/ 6991867 w 6991867"/>
              <a:gd name="connsiteY31" fmla="*/ 911298 h 1965599"/>
              <a:gd name="connsiteX32" fmla="*/ 6991867 w 6991867"/>
              <a:gd name="connsiteY32" fmla="*/ 1028329 h 1965599"/>
              <a:gd name="connsiteX33" fmla="*/ 6991867 w 6991867"/>
              <a:gd name="connsiteY33" fmla="*/ 1136363 h 1965599"/>
              <a:gd name="connsiteX34" fmla="*/ 6991867 w 6991867"/>
              <a:gd name="connsiteY34" fmla="*/ 1235758 h 1965599"/>
              <a:gd name="connsiteX35" fmla="*/ 6991867 w 6991867"/>
              <a:gd name="connsiteY35" fmla="*/ 1326876 h 1965599"/>
              <a:gd name="connsiteX36" fmla="*/ 6991867 w 6991867"/>
              <a:gd name="connsiteY36" fmla="*/ 1410076 h 1965599"/>
              <a:gd name="connsiteX37" fmla="*/ 6991867 w 6991867"/>
              <a:gd name="connsiteY37" fmla="*/ 1485717 h 1965599"/>
              <a:gd name="connsiteX38" fmla="*/ 6991867 w 6991867"/>
              <a:gd name="connsiteY38" fmla="*/ 1615766 h 1965599"/>
              <a:gd name="connsiteX39" fmla="*/ 6991867 w 6991867"/>
              <a:gd name="connsiteY39" fmla="*/ 1719900 h 1965599"/>
              <a:gd name="connsiteX40" fmla="*/ 6991867 w 6991867"/>
              <a:gd name="connsiteY40" fmla="*/ 1801000 h 1965599"/>
              <a:gd name="connsiteX41" fmla="*/ 6991867 w 6991867"/>
              <a:gd name="connsiteY41" fmla="*/ 1861946 h 1965599"/>
              <a:gd name="connsiteX42" fmla="*/ 6991867 w 6991867"/>
              <a:gd name="connsiteY42" fmla="*/ 1905615 h 1965599"/>
              <a:gd name="connsiteX43" fmla="*/ 6991867 w 6991867"/>
              <a:gd name="connsiteY43" fmla="*/ 1934888 h 1965599"/>
              <a:gd name="connsiteX44" fmla="*/ 6991867 w 6991867"/>
              <a:gd name="connsiteY44" fmla="*/ 1952643 h 1965599"/>
              <a:gd name="connsiteX45" fmla="*/ 6991867 w 6991867"/>
              <a:gd name="connsiteY45" fmla="*/ 1961761 h 1965599"/>
              <a:gd name="connsiteX46" fmla="*/ 6991867 w 6991867"/>
              <a:gd name="connsiteY46" fmla="*/ 1965599 h 1965599"/>
              <a:gd name="connsiteX47" fmla="*/ 542980 w 6991867"/>
              <a:gd name="connsiteY47" fmla="*/ 1965599 h 1965599"/>
              <a:gd name="connsiteX48" fmla="*/ 263622 w 6991867"/>
              <a:gd name="connsiteY48" fmla="*/ 1688700 h 1965599"/>
              <a:gd name="connsiteX49" fmla="*/ 263622 w 6991867"/>
              <a:gd name="connsiteY49" fmla="*/ 1251900 h 1965599"/>
              <a:gd name="connsiteX50" fmla="*/ 0 w 6991867"/>
              <a:gd name="connsiteY50" fmla="*/ 982800 h 1965599"/>
              <a:gd name="connsiteX51" fmla="*/ 263622 w 6991867"/>
              <a:gd name="connsiteY51" fmla="*/ 717600 h 1965599"/>
              <a:gd name="connsiteX52" fmla="*/ 263622 w 6991867"/>
              <a:gd name="connsiteY52" fmla="*/ 280800 h 1965599"/>
              <a:gd name="connsiteX53" fmla="*/ 542981 w 6991867"/>
              <a:gd name="connsiteY53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91867" h="1965599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3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8" y="0"/>
                </a:lnTo>
                <a:lnTo>
                  <a:pt x="6804669" y="0"/>
                </a:lnTo>
                <a:lnTo>
                  <a:pt x="6896021" y="0"/>
                </a:lnTo>
                <a:lnTo>
                  <a:pt x="6951432" y="0"/>
                </a:lnTo>
                <a:lnTo>
                  <a:pt x="6979886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8"/>
                </a:lnTo>
                <a:lnTo>
                  <a:pt x="6991867" y="648802"/>
                </a:lnTo>
                <a:lnTo>
                  <a:pt x="6991867" y="784909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6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599"/>
                </a:lnTo>
                <a:lnTo>
                  <a:pt x="542980" y="1965599"/>
                </a:lnTo>
                <a:lnTo>
                  <a:pt x="263622" y="1688700"/>
                </a:lnTo>
                <a:cubicBezTo>
                  <a:pt x="263622" y="1251900"/>
                  <a:pt x="263622" y="1251900"/>
                  <a:pt x="263622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2" y="717600"/>
                </a:cubicBezTo>
                <a:cubicBezTo>
                  <a:pt x="263622" y="280800"/>
                  <a:pt x="263622" y="280800"/>
                  <a:pt x="263622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892969" tIns="223266" rIns="642938" bIns="223266" anchor="ctr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5821FF-6C23-42E5-ACFE-25E72C94D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04266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79557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E74815-1978-429E-A973-D52EAD86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654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grafik@uhk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používat šablony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45D71-3828-4892-BB40-99737104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Všechny varianty rozložení snímků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6824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Negativní varianta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45D71-3828-4892-BB40-99737104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 běžným rozložením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24331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/>
          <a:lstStyle/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</p:spPr>
        <p:txBody>
          <a:bodyPr/>
          <a:lstStyle/>
          <a:p>
            <a:r>
              <a:rPr lang="cs-CZ" dirty="0"/>
              <a:t>Nadpis může být zde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8810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AD6D7B-D3BB-462D-919A-B9D79097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/>
          <a:lstStyle/>
          <a:p>
            <a:r>
              <a:rPr lang="da-DK" dirty="0"/>
              <a:t>odstavec textu</a:t>
            </a:r>
          </a:p>
          <a:p>
            <a:pPr lvl="1"/>
            <a:r>
              <a:rPr lang="da-DK" dirty="0"/>
              <a:t>odstavec nižšího řádu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7C2A-1A98-413C-A9C8-7C5FC8D6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1624" y="1695110"/>
            <a:ext cx="6929438" cy="638473"/>
          </a:xfrm>
        </p:spPr>
        <p:txBody>
          <a:bodyPr/>
          <a:lstStyle/>
          <a:p>
            <a:r>
              <a:rPr lang="cs-CZ" dirty="0"/>
              <a:t>Nadpis může být také zde</a:t>
            </a:r>
            <a:endParaRPr lang="en-1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B2DD5-DBC7-451C-BB3D-60828F3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</p:spPr>
        <p:txBody>
          <a:bodyPr/>
          <a:lstStyle/>
          <a:p>
            <a:r>
              <a:rPr lang="cs-CZ" dirty="0"/>
              <a:t>Název kapitoly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5884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1B333-875C-4DC9-912F-430252CCC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Popisek obrázku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D2023-37B2-4BC6-B67F-352778DC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Nadpis/Název kapitoly</a:t>
            </a:r>
            <a:endParaRPr lang="en-150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0B71F14B-BCA5-48F0-8856-45C684D657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5F20032-DE43-498E-A410-7D7E8C91E370}"/>
              </a:ext>
            </a:extLst>
          </p:cNvPr>
          <p:cNvSpPr/>
          <p:nvPr/>
        </p:nvSpPr>
        <p:spPr bwMode="auto">
          <a:xfrm>
            <a:off x="4712550" y="3785568"/>
            <a:ext cx="647700" cy="6477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150" sz="3750" b="1" dirty="0"/>
          </a:p>
        </p:txBody>
      </p:sp>
      <p:sp>
        <p:nvSpPr>
          <p:cNvPr id="7" name="Arc 2">
            <a:extLst>
              <a:ext uri="{FF2B5EF4-FFF2-40B4-BE49-F238E27FC236}">
                <a16:creationId xmlns:a16="http://schemas.microsoft.com/office/drawing/2014/main" id="{17755248-1DD1-423C-B28B-A5BD914F9D13}"/>
              </a:ext>
            </a:extLst>
          </p:cNvPr>
          <p:cNvSpPr/>
          <p:nvPr/>
        </p:nvSpPr>
        <p:spPr>
          <a:xfrm rot="18347683" flipV="1">
            <a:off x="5030538" y="3182934"/>
            <a:ext cx="1169225" cy="1091437"/>
          </a:xfrm>
          <a:prstGeom prst="arc">
            <a:avLst>
              <a:gd name="adj1" fmla="val 2828149"/>
              <a:gd name="adj2" fmla="val 717988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AB8698-C1D9-4850-9332-38DCBEE74ADB}"/>
              </a:ext>
            </a:extLst>
          </p:cNvPr>
          <p:cNvSpPr txBox="1"/>
          <p:nvPr/>
        </p:nvSpPr>
        <p:spPr>
          <a:xfrm>
            <a:off x="5482287" y="296788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Klikněte pro změnu obrázku</a:t>
            </a:r>
            <a:endParaRPr lang="en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8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9C41-8009-4836-9221-718AF7B71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Předělový list s obrázkem na pozadí</a:t>
            </a:r>
            <a:endParaRPr lang="en-15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C98C501-C677-4367-9855-58BBEB78219D}"/>
              </a:ext>
            </a:extLst>
          </p:cNvPr>
          <p:cNvSpPr/>
          <p:nvPr/>
        </p:nvSpPr>
        <p:spPr>
          <a:xfrm rot="6325394" flipV="1">
            <a:off x="2131016" y="1719815"/>
            <a:ext cx="1543126" cy="1352718"/>
          </a:xfrm>
          <a:prstGeom prst="arc">
            <a:avLst>
              <a:gd name="adj1" fmla="val 17612992"/>
              <a:gd name="adj2" fmla="val 101048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B1A69-7700-43A5-A4EC-98FE8475D60F}"/>
              </a:ext>
            </a:extLst>
          </p:cNvPr>
          <p:cNvSpPr txBox="1"/>
          <p:nvPr/>
        </p:nvSpPr>
        <p:spPr>
          <a:xfrm>
            <a:off x="119500" y="1476376"/>
            <a:ext cx="203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pro změnu obrázku klikněte pravým tlačítkem na pozadí snímku</a:t>
            </a:r>
            <a:endParaRPr lang="en-1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A713EA-B587-4E8A-A15D-022687E2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87" y="990419"/>
            <a:ext cx="1524213" cy="25911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D91D90-6D4D-4959-AD84-ABF379EB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707" y="178594"/>
            <a:ext cx="2819794" cy="27626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627675-3AAB-4E76-B0DF-33430A68B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27" y="1984363"/>
            <a:ext cx="548813" cy="548813"/>
          </a:xfrm>
          <a:prstGeom prst="rect">
            <a:avLst/>
          </a:prstGeom>
        </p:spPr>
      </p:pic>
      <p:sp>
        <p:nvSpPr>
          <p:cNvPr id="9" name="Arc 2">
            <a:extLst>
              <a:ext uri="{FF2B5EF4-FFF2-40B4-BE49-F238E27FC236}">
                <a16:creationId xmlns:a16="http://schemas.microsoft.com/office/drawing/2014/main" id="{39BE06F3-4A8B-4934-BF76-110B739F4A3C}"/>
              </a:ext>
            </a:extLst>
          </p:cNvPr>
          <p:cNvSpPr/>
          <p:nvPr/>
        </p:nvSpPr>
        <p:spPr>
          <a:xfrm rot="2585499" flipV="1">
            <a:off x="4307575" y="1289885"/>
            <a:ext cx="2641802" cy="2353101"/>
          </a:xfrm>
          <a:prstGeom prst="arc">
            <a:avLst>
              <a:gd name="adj1" fmla="val 16052161"/>
              <a:gd name="adj2" fmla="val 101048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5031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8B8EF-8DB8-45EC-A47C-6E47E6057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Předělový list s jednobarevným pozadím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E49778-6CA2-474E-B62D-4034C4AFC0B1}"/>
              </a:ext>
            </a:extLst>
          </p:cNvPr>
          <p:cNvSpPr txBox="1">
            <a:spLocks/>
          </p:cNvSpPr>
          <p:nvPr/>
        </p:nvSpPr>
        <p:spPr>
          <a:xfrm>
            <a:off x="2152133" y="4000500"/>
            <a:ext cx="6991867" cy="1964531"/>
          </a:xfrm>
          <a:custGeom>
            <a:avLst/>
            <a:gdLst>
              <a:gd name="connsiteX0" fmla="*/ 542981 w 6991867"/>
              <a:gd name="connsiteY0" fmla="*/ 0 h 1965600"/>
              <a:gd name="connsiteX1" fmla="*/ 646881 w 6991867"/>
              <a:gd name="connsiteY1" fmla="*/ 0 h 1965600"/>
              <a:gd name="connsiteX2" fmla="*/ 724959 w 6991867"/>
              <a:gd name="connsiteY2" fmla="*/ 0 h 1965600"/>
              <a:gd name="connsiteX3" fmla="*/ 818407 w 6991867"/>
              <a:gd name="connsiteY3" fmla="*/ 0 h 1965600"/>
              <a:gd name="connsiteX4" fmla="*/ 852835 w 6991867"/>
              <a:gd name="connsiteY4" fmla="*/ 0 h 1965600"/>
              <a:gd name="connsiteX5" fmla="*/ 857753 w 6991867"/>
              <a:gd name="connsiteY5" fmla="*/ 0 h 1965600"/>
              <a:gd name="connsiteX6" fmla="*/ 1415042 w 6991867"/>
              <a:gd name="connsiteY6" fmla="*/ 0 h 1965600"/>
              <a:gd name="connsiteX7" fmla="*/ 1937513 w 6991867"/>
              <a:gd name="connsiteY7" fmla="*/ 0 h 1965600"/>
              <a:gd name="connsiteX8" fmla="*/ 2426288 w 6991867"/>
              <a:gd name="connsiteY8" fmla="*/ 0 h 1965600"/>
              <a:gd name="connsiteX9" fmla="*/ 2882490 w 6991867"/>
              <a:gd name="connsiteY9" fmla="*/ 0 h 1965600"/>
              <a:gd name="connsiteX10" fmla="*/ 3307243 w 6991867"/>
              <a:gd name="connsiteY10" fmla="*/ 0 h 1965600"/>
              <a:gd name="connsiteX11" fmla="*/ 3701670 w 6991867"/>
              <a:gd name="connsiteY11" fmla="*/ 0 h 1965600"/>
              <a:gd name="connsiteX12" fmla="*/ 4066894 w 6991867"/>
              <a:gd name="connsiteY12" fmla="*/ 0 h 1965600"/>
              <a:gd name="connsiteX13" fmla="*/ 4404038 w 6991867"/>
              <a:gd name="connsiteY13" fmla="*/ 0 h 1965600"/>
              <a:gd name="connsiteX14" fmla="*/ 4714226 w 6991867"/>
              <a:gd name="connsiteY14" fmla="*/ 0 h 1965600"/>
              <a:gd name="connsiteX15" fmla="*/ 4998580 w 6991867"/>
              <a:gd name="connsiteY15" fmla="*/ 0 h 1965600"/>
              <a:gd name="connsiteX16" fmla="*/ 5494281 w 6991867"/>
              <a:gd name="connsiteY16" fmla="*/ 0 h 1965600"/>
              <a:gd name="connsiteX17" fmla="*/ 5900127 w 6991867"/>
              <a:gd name="connsiteY17" fmla="*/ 0 h 1965600"/>
              <a:gd name="connsiteX18" fmla="*/ 6225103 w 6991867"/>
              <a:gd name="connsiteY18" fmla="*/ 0 h 1965600"/>
              <a:gd name="connsiteX19" fmla="*/ 6478195 w 6991867"/>
              <a:gd name="connsiteY19" fmla="*/ 0 h 1965600"/>
              <a:gd name="connsiteX20" fmla="*/ 6668389 w 6991867"/>
              <a:gd name="connsiteY20" fmla="*/ 0 h 1965600"/>
              <a:gd name="connsiteX21" fmla="*/ 6804669 w 6991867"/>
              <a:gd name="connsiteY21" fmla="*/ 0 h 1965600"/>
              <a:gd name="connsiteX22" fmla="*/ 6896022 w 6991867"/>
              <a:gd name="connsiteY22" fmla="*/ 0 h 1965600"/>
              <a:gd name="connsiteX23" fmla="*/ 6951432 w 6991867"/>
              <a:gd name="connsiteY23" fmla="*/ 0 h 1965600"/>
              <a:gd name="connsiteX24" fmla="*/ 6979887 w 6991867"/>
              <a:gd name="connsiteY24" fmla="*/ 0 h 1965600"/>
              <a:gd name="connsiteX25" fmla="*/ 6991867 w 6991867"/>
              <a:gd name="connsiteY25" fmla="*/ 0 h 1965600"/>
              <a:gd name="connsiteX26" fmla="*/ 6991867 w 6991867"/>
              <a:gd name="connsiteY26" fmla="*/ 178577 h 1965600"/>
              <a:gd name="connsiteX27" fmla="*/ 6991867 w 6991867"/>
              <a:gd name="connsiteY27" fmla="*/ 345996 h 1965600"/>
              <a:gd name="connsiteX28" fmla="*/ 6991867 w 6991867"/>
              <a:gd name="connsiteY28" fmla="*/ 502617 h 1965600"/>
              <a:gd name="connsiteX29" fmla="*/ 6991867 w 6991867"/>
              <a:gd name="connsiteY29" fmla="*/ 648802 h 1965600"/>
              <a:gd name="connsiteX30" fmla="*/ 6991867 w 6991867"/>
              <a:gd name="connsiteY30" fmla="*/ 784908 h 1965600"/>
              <a:gd name="connsiteX31" fmla="*/ 6991867 w 6991867"/>
              <a:gd name="connsiteY31" fmla="*/ 911298 h 1965600"/>
              <a:gd name="connsiteX32" fmla="*/ 6991867 w 6991867"/>
              <a:gd name="connsiteY32" fmla="*/ 1028329 h 1965600"/>
              <a:gd name="connsiteX33" fmla="*/ 6991867 w 6991867"/>
              <a:gd name="connsiteY33" fmla="*/ 1136363 h 1965600"/>
              <a:gd name="connsiteX34" fmla="*/ 6991867 w 6991867"/>
              <a:gd name="connsiteY34" fmla="*/ 1235758 h 1965600"/>
              <a:gd name="connsiteX35" fmla="*/ 6991867 w 6991867"/>
              <a:gd name="connsiteY35" fmla="*/ 1326876 h 1965600"/>
              <a:gd name="connsiteX36" fmla="*/ 6991867 w 6991867"/>
              <a:gd name="connsiteY36" fmla="*/ 1410076 h 1965600"/>
              <a:gd name="connsiteX37" fmla="*/ 6991867 w 6991867"/>
              <a:gd name="connsiteY37" fmla="*/ 1485717 h 1965600"/>
              <a:gd name="connsiteX38" fmla="*/ 6991867 w 6991867"/>
              <a:gd name="connsiteY38" fmla="*/ 1615766 h 1965600"/>
              <a:gd name="connsiteX39" fmla="*/ 6991867 w 6991867"/>
              <a:gd name="connsiteY39" fmla="*/ 1719900 h 1965600"/>
              <a:gd name="connsiteX40" fmla="*/ 6991867 w 6991867"/>
              <a:gd name="connsiteY40" fmla="*/ 1801000 h 1965600"/>
              <a:gd name="connsiteX41" fmla="*/ 6991867 w 6991867"/>
              <a:gd name="connsiteY41" fmla="*/ 1861945 h 1965600"/>
              <a:gd name="connsiteX42" fmla="*/ 6991867 w 6991867"/>
              <a:gd name="connsiteY42" fmla="*/ 1905615 h 1965600"/>
              <a:gd name="connsiteX43" fmla="*/ 6991867 w 6991867"/>
              <a:gd name="connsiteY43" fmla="*/ 1934888 h 1965600"/>
              <a:gd name="connsiteX44" fmla="*/ 6991867 w 6991867"/>
              <a:gd name="connsiteY44" fmla="*/ 1952643 h 1965600"/>
              <a:gd name="connsiteX45" fmla="*/ 6991867 w 6991867"/>
              <a:gd name="connsiteY45" fmla="*/ 1961761 h 1965600"/>
              <a:gd name="connsiteX46" fmla="*/ 6991867 w 6991867"/>
              <a:gd name="connsiteY46" fmla="*/ 1965600 h 1965600"/>
              <a:gd name="connsiteX47" fmla="*/ 6434578 w 6991867"/>
              <a:gd name="connsiteY47" fmla="*/ 1965600 h 1965600"/>
              <a:gd name="connsiteX48" fmla="*/ 5912108 w 6991867"/>
              <a:gd name="connsiteY48" fmla="*/ 1965600 h 1965600"/>
              <a:gd name="connsiteX49" fmla="*/ 5423333 w 6991867"/>
              <a:gd name="connsiteY49" fmla="*/ 1965600 h 1965600"/>
              <a:gd name="connsiteX50" fmla="*/ 4967130 w 6991867"/>
              <a:gd name="connsiteY50" fmla="*/ 1965600 h 1965600"/>
              <a:gd name="connsiteX51" fmla="*/ 4542377 w 6991867"/>
              <a:gd name="connsiteY51" fmla="*/ 1965600 h 1965600"/>
              <a:gd name="connsiteX52" fmla="*/ 4147951 w 6991867"/>
              <a:gd name="connsiteY52" fmla="*/ 1965600 h 1965600"/>
              <a:gd name="connsiteX53" fmla="*/ 3782727 w 6991867"/>
              <a:gd name="connsiteY53" fmla="*/ 1965600 h 1965600"/>
              <a:gd name="connsiteX54" fmla="*/ 3445583 w 6991867"/>
              <a:gd name="connsiteY54" fmla="*/ 1965600 h 1965600"/>
              <a:gd name="connsiteX55" fmla="*/ 3135395 w 6991867"/>
              <a:gd name="connsiteY55" fmla="*/ 1965600 h 1965600"/>
              <a:gd name="connsiteX56" fmla="*/ 2851041 w 6991867"/>
              <a:gd name="connsiteY56" fmla="*/ 1965600 h 1965600"/>
              <a:gd name="connsiteX57" fmla="*/ 2355340 w 6991867"/>
              <a:gd name="connsiteY57" fmla="*/ 1965600 h 1965600"/>
              <a:gd name="connsiteX58" fmla="*/ 1949494 w 6991867"/>
              <a:gd name="connsiteY58" fmla="*/ 1965600 h 1965600"/>
              <a:gd name="connsiteX59" fmla="*/ 1624517 w 6991867"/>
              <a:gd name="connsiteY59" fmla="*/ 1965600 h 1965600"/>
              <a:gd name="connsiteX60" fmla="*/ 1371425 w 6991867"/>
              <a:gd name="connsiteY60" fmla="*/ 1965600 h 1965600"/>
              <a:gd name="connsiteX61" fmla="*/ 1181232 w 6991867"/>
              <a:gd name="connsiteY61" fmla="*/ 1965600 h 1965600"/>
              <a:gd name="connsiteX62" fmla="*/ 1044951 w 6991867"/>
              <a:gd name="connsiteY62" fmla="*/ 1965600 h 1965600"/>
              <a:gd name="connsiteX63" fmla="*/ 953599 w 6991867"/>
              <a:gd name="connsiteY63" fmla="*/ 1965600 h 1965600"/>
              <a:gd name="connsiteX64" fmla="*/ 898188 w 6991867"/>
              <a:gd name="connsiteY64" fmla="*/ 1965600 h 1965600"/>
              <a:gd name="connsiteX65" fmla="*/ 869734 w 6991867"/>
              <a:gd name="connsiteY65" fmla="*/ 1965600 h 1965600"/>
              <a:gd name="connsiteX66" fmla="*/ 857753 w 6991867"/>
              <a:gd name="connsiteY66" fmla="*/ 1965600 h 1965600"/>
              <a:gd name="connsiteX67" fmla="*/ 753854 w 6991867"/>
              <a:gd name="connsiteY67" fmla="*/ 1965600 h 1965600"/>
              <a:gd name="connsiteX68" fmla="*/ 675776 w 6991867"/>
              <a:gd name="connsiteY68" fmla="*/ 1965600 h 1965600"/>
              <a:gd name="connsiteX69" fmla="*/ 582328 w 6991867"/>
              <a:gd name="connsiteY69" fmla="*/ 1965600 h 1965600"/>
              <a:gd name="connsiteX70" fmla="*/ 547900 w 6991867"/>
              <a:gd name="connsiteY70" fmla="*/ 1965600 h 1965600"/>
              <a:gd name="connsiteX71" fmla="*/ 542981 w 6991867"/>
              <a:gd name="connsiteY71" fmla="*/ 1965600 h 1965600"/>
              <a:gd name="connsiteX72" fmla="*/ 263621 w 6991867"/>
              <a:gd name="connsiteY72" fmla="*/ 1688700 h 1965600"/>
              <a:gd name="connsiteX73" fmla="*/ 263621 w 6991867"/>
              <a:gd name="connsiteY73" fmla="*/ 1251900 h 1965600"/>
              <a:gd name="connsiteX74" fmla="*/ 0 w 6991867"/>
              <a:gd name="connsiteY74" fmla="*/ 982800 h 1965600"/>
              <a:gd name="connsiteX75" fmla="*/ 263621 w 6991867"/>
              <a:gd name="connsiteY75" fmla="*/ 717600 h 1965600"/>
              <a:gd name="connsiteX76" fmla="*/ 263621 w 6991867"/>
              <a:gd name="connsiteY76" fmla="*/ 280800 h 1965600"/>
              <a:gd name="connsiteX77" fmla="*/ 542981 w 6991867"/>
              <a:gd name="connsiteY77" fmla="*/ 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991867" h="1965600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2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9" y="0"/>
                </a:lnTo>
                <a:lnTo>
                  <a:pt x="6804669" y="0"/>
                </a:lnTo>
                <a:lnTo>
                  <a:pt x="6896022" y="0"/>
                </a:lnTo>
                <a:lnTo>
                  <a:pt x="6951432" y="0"/>
                </a:lnTo>
                <a:lnTo>
                  <a:pt x="6979887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7"/>
                </a:lnTo>
                <a:lnTo>
                  <a:pt x="6991867" y="648802"/>
                </a:lnTo>
                <a:lnTo>
                  <a:pt x="6991867" y="784908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5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600"/>
                </a:lnTo>
                <a:lnTo>
                  <a:pt x="6434578" y="1965600"/>
                </a:lnTo>
                <a:lnTo>
                  <a:pt x="5912108" y="1965600"/>
                </a:lnTo>
                <a:lnTo>
                  <a:pt x="5423333" y="1965600"/>
                </a:lnTo>
                <a:lnTo>
                  <a:pt x="4967130" y="1965600"/>
                </a:lnTo>
                <a:lnTo>
                  <a:pt x="4542377" y="1965600"/>
                </a:lnTo>
                <a:lnTo>
                  <a:pt x="4147951" y="1965600"/>
                </a:lnTo>
                <a:lnTo>
                  <a:pt x="3782727" y="1965600"/>
                </a:lnTo>
                <a:lnTo>
                  <a:pt x="3445583" y="1965600"/>
                </a:lnTo>
                <a:lnTo>
                  <a:pt x="3135395" y="1965600"/>
                </a:lnTo>
                <a:lnTo>
                  <a:pt x="2851041" y="1965600"/>
                </a:lnTo>
                <a:lnTo>
                  <a:pt x="2355340" y="1965600"/>
                </a:lnTo>
                <a:lnTo>
                  <a:pt x="1949494" y="1965600"/>
                </a:lnTo>
                <a:lnTo>
                  <a:pt x="1624517" y="1965600"/>
                </a:lnTo>
                <a:lnTo>
                  <a:pt x="1371425" y="1965600"/>
                </a:lnTo>
                <a:lnTo>
                  <a:pt x="1181232" y="1965600"/>
                </a:lnTo>
                <a:lnTo>
                  <a:pt x="1044951" y="1965600"/>
                </a:lnTo>
                <a:lnTo>
                  <a:pt x="953599" y="1965600"/>
                </a:lnTo>
                <a:lnTo>
                  <a:pt x="898188" y="1965600"/>
                </a:lnTo>
                <a:lnTo>
                  <a:pt x="869734" y="1965600"/>
                </a:lnTo>
                <a:lnTo>
                  <a:pt x="857753" y="1965600"/>
                </a:lnTo>
                <a:lnTo>
                  <a:pt x="753854" y="1965600"/>
                </a:lnTo>
                <a:lnTo>
                  <a:pt x="675776" y="1965600"/>
                </a:lnTo>
                <a:lnTo>
                  <a:pt x="582328" y="1965600"/>
                </a:lnTo>
                <a:lnTo>
                  <a:pt x="547900" y="1965600"/>
                </a:lnTo>
                <a:lnTo>
                  <a:pt x="542981" y="1965600"/>
                </a:lnTo>
                <a:cubicBezTo>
                  <a:pt x="448550" y="1875900"/>
                  <a:pt x="358053" y="1782300"/>
                  <a:pt x="263621" y="1688700"/>
                </a:cubicBezTo>
                <a:cubicBezTo>
                  <a:pt x="263621" y="1251900"/>
                  <a:pt x="263621" y="1251900"/>
                  <a:pt x="263621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1" y="717600"/>
                </a:cubicBezTo>
                <a:cubicBezTo>
                  <a:pt x="263621" y="280800"/>
                  <a:pt x="263621" y="280800"/>
                  <a:pt x="263621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 anchorCtr="0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Předělový list s jednobarevným pozadím</a:t>
            </a:r>
            <a:endParaRPr lang="en-15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A8C0E10-991F-4135-9E0E-77F56EBA0C17}"/>
              </a:ext>
            </a:extLst>
          </p:cNvPr>
          <p:cNvSpPr txBox="1"/>
          <p:nvPr/>
        </p:nvSpPr>
        <p:spPr>
          <a:xfrm>
            <a:off x="2666274" y="3220518"/>
            <a:ext cx="400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 případě barevné negativní varianty je pozadí ve fakultní/univerzitní barvě.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1FFC7CC-2F29-4B9E-A205-9C1EE30E72D3}"/>
              </a:ext>
            </a:extLst>
          </p:cNvPr>
          <p:cNvSpPr/>
          <p:nvPr/>
        </p:nvSpPr>
        <p:spPr>
          <a:xfrm>
            <a:off x="207907" y="2348937"/>
            <a:ext cx="189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 změnu z obrázku na plnobarevné pozadí</a:t>
            </a:r>
            <a:endParaRPr lang="en-15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27E86090-D0F1-4D04-BB81-3681C22D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20" y="128678"/>
            <a:ext cx="2072871" cy="367525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89177E-1A17-400F-8847-296B2819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709" y="563723"/>
            <a:ext cx="1476581" cy="2314898"/>
          </a:xfrm>
          <a:prstGeom prst="rect">
            <a:avLst/>
          </a:prstGeom>
        </p:spPr>
      </p:pic>
      <p:sp>
        <p:nvSpPr>
          <p:cNvPr id="16" name="Arc 2">
            <a:extLst>
              <a:ext uri="{FF2B5EF4-FFF2-40B4-BE49-F238E27FC236}">
                <a16:creationId xmlns:a16="http://schemas.microsoft.com/office/drawing/2014/main" id="{0F70BD35-9010-45A8-8CA4-65F0BFFA611B}"/>
              </a:ext>
            </a:extLst>
          </p:cNvPr>
          <p:cNvSpPr/>
          <p:nvPr/>
        </p:nvSpPr>
        <p:spPr>
          <a:xfrm rot="13517593">
            <a:off x="1092742" y="1737460"/>
            <a:ext cx="854536" cy="1085587"/>
          </a:xfrm>
          <a:prstGeom prst="arc">
            <a:avLst>
              <a:gd name="adj1" fmla="val 19736441"/>
              <a:gd name="adj2" fmla="val 3727687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E87AC71-6C7F-4B52-BE3C-5727DB5C0C00}"/>
              </a:ext>
            </a:extLst>
          </p:cNvPr>
          <p:cNvSpPr txBox="1"/>
          <p:nvPr/>
        </p:nvSpPr>
        <p:spPr>
          <a:xfrm>
            <a:off x="1961301" y="1430181"/>
            <a:ext cx="145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klikněte pravým tlačítkem na pozadí snímku</a:t>
            </a:r>
            <a:endParaRPr lang="en-150" sz="1400" dirty="0">
              <a:solidFill>
                <a:schemeClr val="bg1"/>
              </a:solidFill>
            </a:endParaRPr>
          </a:p>
        </p:txBody>
      </p:sp>
      <p:sp>
        <p:nvSpPr>
          <p:cNvPr id="18" name="Arc 2">
            <a:extLst>
              <a:ext uri="{FF2B5EF4-FFF2-40B4-BE49-F238E27FC236}">
                <a16:creationId xmlns:a16="http://schemas.microsoft.com/office/drawing/2014/main" id="{9D00149D-3412-46FB-B637-7AD5228F0D06}"/>
              </a:ext>
            </a:extLst>
          </p:cNvPr>
          <p:cNvSpPr/>
          <p:nvPr/>
        </p:nvSpPr>
        <p:spPr>
          <a:xfrm rot="19013536" flipH="1">
            <a:off x="2591654" y="807148"/>
            <a:ext cx="1952030" cy="1650247"/>
          </a:xfrm>
          <a:prstGeom prst="arc">
            <a:avLst>
              <a:gd name="adj1" fmla="val 21135573"/>
              <a:gd name="adj2" fmla="val 3186231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9" name="Arc 2">
            <a:extLst>
              <a:ext uri="{FF2B5EF4-FFF2-40B4-BE49-F238E27FC236}">
                <a16:creationId xmlns:a16="http://schemas.microsoft.com/office/drawing/2014/main" id="{340F5E0F-C07E-4D48-BCD4-2F564FA8C369}"/>
              </a:ext>
            </a:extLst>
          </p:cNvPr>
          <p:cNvSpPr/>
          <p:nvPr/>
        </p:nvSpPr>
        <p:spPr>
          <a:xfrm rot="14248166">
            <a:off x="5362992" y="1451304"/>
            <a:ext cx="1262504" cy="1474245"/>
          </a:xfrm>
          <a:prstGeom prst="arc">
            <a:avLst>
              <a:gd name="adj1" fmla="val 21135573"/>
              <a:gd name="adj2" fmla="val 5003274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6F4ED5C-FF40-48F5-907C-4BEA8A7D38A7}"/>
              </a:ext>
            </a:extLst>
          </p:cNvPr>
          <p:cNvSpPr txBox="1"/>
          <p:nvPr/>
        </p:nvSpPr>
        <p:spPr>
          <a:xfrm>
            <a:off x="6765121" y="2300393"/>
            <a:ext cx="89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barvy fakult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21" name="Arc 2">
            <a:extLst>
              <a:ext uri="{FF2B5EF4-FFF2-40B4-BE49-F238E27FC236}">
                <a16:creationId xmlns:a16="http://schemas.microsoft.com/office/drawing/2014/main" id="{D9424236-5C11-418E-A5A6-2A4B364FA572}"/>
              </a:ext>
            </a:extLst>
          </p:cNvPr>
          <p:cNvSpPr/>
          <p:nvPr/>
        </p:nvSpPr>
        <p:spPr>
          <a:xfrm rot="15767284">
            <a:off x="7213544" y="1803080"/>
            <a:ext cx="1044683" cy="1281743"/>
          </a:xfrm>
          <a:prstGeom prst="arc">
            <a:avLst>
              <a:gd name="adj1" fmla="val 17069650"/>
              <a:gd name="adj2" fmla="val 46118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1B638988-8BED-406F-AD2C-586EBE4EC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8" y="1537882"/>
            <a:ext cx="455106" cy="4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3CF32D-E58E-419D-8A60-5D54EF677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D54D0-39BC-43D7-8D5D-9938B284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obrázku</a:t>
            </a:r>
            <a:endParaRPr lang="en-15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D8BB18B-07CC-47BA-8678-B57AC08EE591}"/>
              </a:ext>
            </a:extLst>
          </p:cNvPr>
          <p:cNvSpPr/>
          <p:nvPr/>
        </p:nvSpPr>
        <p:spPr bwMode="auto">
          <a:xfrm>
            <a:off x="4248150" y="3105150"/>
            <a:ext cx="647700" cy="6477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150" sz="3750" b="1" dirty="0"/>
          </a:p>
        </p:txBody>
      </p:sp>
      <p:sp>
        <p:nvSpPr>
          <p:cNvPr id="5" name="Arc 2">
            <a:extLst>
              <a:ext uri="{FF2B5EF4-FFF2-40B4-BE49-F238E27FC236}">
                <a16:creationId xmlns:a16="http://schemas.microsoft.com/office/drawing/2014/main" id="{87C6BFDE-0B79-42FC-9E76-5A1806FBE86C}"/>
              </a:ext>
            </a:extLst>
          </p:cNvPr>
          <p:cNvSpPr/>
          <p:nvPr/>
        </p:nvSpPr>
        <p:spPr>
          <a:xfrm rot="18347683">
            <a:off x="2629421" y="1542255"/>
            <a:ext cx="1797371" cy="2283346"/>
          </a:xfrm>
          <a:prstGeom prst="arc">
            <a:avLst>
              <a:gd name="adj1" fmla="val 718507"/>
              <a:gd name="adj2" fmla="val 408173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E02642-E0DA-4316-AEFB-CA5EE18C534F}"/>
              </a:ext>
            </a:extLst>
          </p:cNvPr>
          <p:cNvSpPr txBox="1"/>
          <p:nvPr/>
        </p:nvSpPr>
        <p:spPr>
          <a:xfrm>
            <a:off x="2141343" y="1653615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klikněte pro změnu obrázku</a:t>
            </a:r>
            <a:endParaRPr lang="en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">
            <a:extLst>
              <a:ext uri="{FF2B5EF4-FFF2-40B4-BE49-F238E27FC236}">
                <a16:creationId xmlns:a16="http://schemas.microsoft.com/office/drawing/2014/main" id="{20959EF4-4831-411F-B554-C7957AA4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00" y="1695111"/>
            <a:ext cx="4199339" cy="4269922"/>
          </a:xfrm>
        </p:spPr>
        <p:txBody>
          <a:bodyPr>
            <a:noAutofit/>
          </a:bodyPr>
          <a:lstStyle/>
          <a:p>
            <a:pPr marL="360000" indent="-360000" algn="just">
              <a:spcBef>
                <a:spcPts val="0"/>
              </a:spcBef>
              <a:spcAft>
                <a:spcPts val="1200"/>
              </a:spcAft>
            </a:pPr>
            <a:r>
              <a:rPr lang="cs-CZ" sz="1600" b="1" dirty="0"/>
              <a:t>Smazání nepotřebných snímků rozložení </a:t>
            </a:r>
          </a:p>
          <a:p>
            <a:pPr marL="720000" lvl="1" indent="-360000">
              <a:spcBef>
                <a:spcPts val="0"/>
              </a:spcBef>
              <a:spcAft>
                <a:spcPts val="1200"/>
              </a:spcAft>
            </a:pPr>
            <a:r>
              <a:rPr lang="cs-CZ" sz="1200" dirty="0"/>
              <a:t>Šablona je připravena s několika možnými snímky rozložení/šablonami stránek, tak aby obsáhla co nejvíc typů. V dokumentu tedy lze vybrat ze seznamu </a:t>
            </a:r>
            <a:r>
              <a:rPr lang="cs-CZ" sz="1200" i="1" dirty="0"/>
              <a:t>Rozložení (Domů / Rozložení)</a:t>
            </a:r>
            <a:r>
              <a:rPr lang="cs-CZ" sz="1200" dirty="0"/>
              <a:t> potřebný snímek a s ním pracovat.</a:t>
            </a:r>
          </a:p>
          <a:p>
            <a:pPr marL="720000" lvl="1" indent="-360000">
              <a:spcBef>
                <a:spcPts val="0"/>
              </a:spcBef>
              <a:spcAft>
                <a:spcPts val="1200"/>
              </a:spcAft>
            </a:pPr>
            <a:r>
              <a:rPr lang="cs-CZ" sz="1200" dirty="0"/>
              <a:t>Pokud některý z těchto snímků v prezentaci není zapotřebí, lze jej odstranit a tím pádem i zmenšit datovou velikost celé prezentace. Smazat snímek rozložení lze v kartě </a:t>
            </a:r>
            <a:r>
              <a:rPr lang="cs-CZ" sz="1200" i="1" dirty="0"/>
              <a:t>Zobrazení / Předloha snímků</a:t>
            </a:r>
            <a:r>
              <a:rPr lang="cs-CZ" sz="1200" dirty="0"/>
              <a:t>, kliknutím pravým tlačítkem myši a výběrem odstranit rozložení.</a:t>
            </a:r>
          </a:p>
          <a:p>
            <a:pPr marL="360000" lvl="1" indent="-360000" algn="just">
              <a:spcBef>
                <a:spcPts val="0"/>
              </a:spcBef>
              <a:spcAft>
                <a:spcPts val="1200"/>
              </a:spcAft>
            </a:pPr>
            <a:r>
              <a:rPr lang="cs-CZ" sz="1600" b="1" dirty="0"/>
              <a:t>Komprese obrázků v prezentaci</a:t>
            </a:r>
          </a:p>
          <a:p>
            <a:pPr marL="720000" lvl="2" indent="-360000">
              <a:spcBef>
                <a:spcPts val="0"/>
              </a:spcBef>
              <a:spcAft>
                <a:spcPts val="1200"/>
              </a:spcAft>
            </a:pPr>
            <a:r>
              <a:rPr lang="cs-CZ" sz="1200" dirty="0"/>
              <a:t>V případě, že prezentace obsahuje velké množství obrázků, je na zvážení, jestli je potřebujeme mít vložené v tiskové kvalitě. V ideálním případě je vhodné obrázky vkládat komprimované a tím</a:t>
            </a:r>
            <a:br>
              <a:rPr lang="cs-CZ" sz="1200" dirty="0"/>
            </a:br>
            <a:r>
              <a:rPr lang="cs-CZ" sz="1200" dirty="0"/>
              <a:t>i ušetřit datovou velikost celé prezentace.</a:t>
            </a:r>
            <a:br>
              <a:rPr lang="cs-CZ" sz="1200" dirty="0"/>
            </a:br>
            <a:r>
              <a:rPr lang="cs-CZ" sz="1200" dirty="0"/>
              <a:t>S komprimováním obrázků můžete požádat</a:t>
            </a:r>
            <a:br>
              <a:rPr lang="cs-CZ" sz="1200" dirty="0"/>
            </a:br>
            <a:r>
              <a:rPr lang="cs-CZ" sz="1200" dirty="0"/>
              <a:t>o pomoc univerzitního grafika na e-mailu </a:t>
            </a:r>
            <a:r>
              <a:rPr lang="cs-CZ" sz="1200" dirty="0">
                <a:hlinkClick r:id="rId2"/>
              </a:rPr>
              <a:t>grafik@uhk.cz</a:t>
            </a:r>
            <a:r>
              <a:rPr lang="cs-CZ" sz="1200" dirty="0"/>
              <a:t>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40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B5AB91A-F3F9-450E-8C3F-34EA7E8196D7}"/>
              </a:ext>
            </a:extLst>
          </p:cNvPr>
          <p:cNvSpPr txBox="1">
            <a:spLocks/>
          </p:cNvSpPr>
          <p:nvPr/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vert="horz" wrap="square" lIns="535781" tIns="36000" rIns="642938" bIns="36000" rtlCol="0" anchor="ctr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Comenia Sans" panose="02000503080000020004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1800" spc="-80" dirty="0"/>
              <a:t>Optimalizace datové velikosti výsledné prezentace</a:t>
            </a:r>
            <a:endParaRPr lang="en-150" sz="1800" spc="-80" dirty="0">
              <a:solidFill>
                <a:srgbClr val="FF0000"/>
              </a:solidFill>
            </a:endParaRPr>
          </a:p>
        </p:txBody>
      </p:sp>
      <p:sp>
        <p:nvSpPr>
          <p:cNvPr id="28" name="Nadpis 27">
            <a:extLst>
              <a:ext uri="{FF2B5EF4-FFF2-40B4-BE49-F238E27FC236}">
                <a16:creationId xmlns:a16="http://schemas.microsoft.com/office/drawing/2014/main" id="{FA973432-B450-4E56-862B-7061BEC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</p:spPr>
        <p:txBody>
          <a:bodyPr/>
          <a:lstStyle/>
          <a:p>
            <a:r>
              <a:rPr lang="cs-CZ" sz="1800" spc="-80" dirty="0"/>
              <a:t>Optimalizace datové velikosti výsledné prezentace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1CC48E59-3C87-40F0-A2FF-5EA95FBB3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1"/>
          <a:stretch/>
        </p:blipFill>
        <p:spPr>
          <a:xfrm>
            <a:off x="5995495" y="1695112"/>
            <a:ext cx="1516187" cy="2383206"/>
          </a:xfrm>
          <a:prstGeom prst="rect">
            <a:avLst/>
          </a:prstGeom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7A449045-0B8D-4A1C-AF04-72B6641D231E}"/>
              </a:ext>
            </a:extLst>
          </p:cNvPr>
          <p:cNvSpPr/>
          <p:nvPr/>
        </p:nvSpPr>
        <p:spPr bwMode="auto">
          <a:xfrm>
            <a:off x="6214967" y="1795781"/>
            <a:ext cx="251874" cy="163073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A0BA157-9D8C-4AA1-9A01-F960B4366E75}"/>
              </a:ext>
            </a:extLst>
          </p:cNvPr>
          <p:cNvSpPr/>
          <p:nvPr/>
        </p:nvSpPr>
        <p:spPr bwMode="auto">
          <a:xfrm>
            <a:off x="6857666" y="1935482"/>
            <a:ext cx="388954" cy="11937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29CC507B-6BCE-42FA-ABE0-41A709D5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14" y="1695118"/>
            <a:ext cx="1470386" cy="3700531"/>
          </a:xfrm>
          <a:prstGeom prst="rect">
            <a:avLst/>
          </a:prstGeom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F18CCD00-921A-43A2-AB68-6FB9045F20EC}"/>
              </a:ext>
            </a:extLst>
          </p:cNvPr>
          <p:cNvSpPr/>
          <p:nvPr/>
        </p:nvSpPr>
        <p:spPr bwMode="auto">
          <a:xfrm>
            <a:off x="7896119" y="1815465"/>
            <a:ext cx="471798" cy="158115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3EBA883-AC9D-4128-BE13-17C8292BD1C4}"/>
              </a:ext>
            </a:extLst>
          </p:cNvPr>
          <p:cNvSpPr/>
          <p:nvPr/>
        </p:nvSpPr>
        <p:spPr bwMode="auto">
          <a:xfrm>
            <a:off x="8323962" y="4909186"/>
            <a:ext cx="720978" cy="10287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</p:spTree>
    <p:extLst>
      <p:ext uri="{BB962C8B-B14F-4D97-AF65-F5344CB8AC3E}">
        <p14:creationId xmlns:p14="http://schemas.microsoft.com/office/powerpoint/2010/main" val="212830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D81F611-E1C2-493A-90D2-0652E410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základní rozložení je nejjednodušší a nevyžaduje od uživatele žádnou manipulaci prvků.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F4A20B-48E7-429D-9615-9AE622F1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rozložení textového snímku</a:t>
            </a:r>
          </a:p>
        </p:txBody>
      </p:sp>
    </p:spTree>
    <p:extLst>
      <p:ext uri="{BB962C8B-B14F-4D97-AF65-F5344CB8AC3E}">
        <p14:creationId xmlns:p14="http://schemas.microsoft.com/office/powerpoint/2010/main" val="26247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D81F611-E1C2-493A-90D2-0652E410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základní rozložení je nejjednodušší a nevyžaduje od uživatele žádnou manipulaci prvků.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9D3B3A-95C3-4024-B7C8-C21B3F5C8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Nadpis zde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F4A20B-48E7-429D-9615-9AE622F1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rozložení textového snímku</a:t>
            </a:r>
          </a:p>
        </p:txBody>
      </p:sp>
    </p:spTree>
    <p:extLst>
      <p:ext uri="{BB962C8B-B14F-4D97-AF65-F5344CB8AC3E}">
        <p14:creationId xmlns:p14="http://schemas.microsoft.com/office/powerpoint/2010/main" val="224320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040EA-0E14-4495-AA22-1C1074397A62}"/>
              </a:ext>
            </a:extLst>
          </p:cNvPr>
          <p:cNvSpPr txBox="1">
            <a:spLocks noChangeAspect="1"/>
          </p:cNvSpPr>
          <p:nvPr/>
        </p:nvSpPr>
        <p:spPr>
          <a:xfrm>
            <a:off x="3363832" y="554944"/>
            <a:ext cx="5431675" cy="586800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ysDash"/>
            <a:miter lim="800000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171755 w 5786437"/>
                      <a:gd name="connsiteY0" fmla="*/ 0 h 625126"/>
                      <a:gd name="connsiteX1" fmla="*/ 272332 w 5786437"/>
                      <a:gd name="connsiteY1" fmla="*/ 0 h 625126"/>
                      <a:gd name="connsiteX2" fmla="*/ 5505450 w 5786437"/>
                      <a:gd name="connsiteY2" fmla="*/ 0 h 625126"/>
                      <a:gd name="connsiteX3" fmla="*/ 5748373 w 5786437"/>
                      <a:gd name="connsiteY3" fmla="*/ 0 h 625126"/>
                      <a:gd name="connsiteX4" fmla="*/ 5786437 w 5786437"/>
                      <a:gd name="connsiteY4" fmla="*/ 0 h 625126"/>
                      <a:gd name="connsiteX5" fmla="*/ 5786437 w 5786437"/>
                      <a:gd name="connsiteY5" fmla="*/ 625126 h 625126"/>
                      <a:gd name="connsiteX6" fmla="*/ 5748373 w 5786437"/>
                      <a:gd name="connsiteY6" fmla="*/ 625126 h 625126"/>
                      <a:gd name="connsiteX7" fmla="*/ 5505450 w 5786437"/>
                      <a:gd name="connsiteY7" fmla="*/ 625126 h 625126"/>
                      <a:gd name="connsiteX8" fmla="*/ 272332 w 5786437"/>
                      <a:gd name="connsiteY8" fmla="*/ 625126 h 625126"/>
                      <a:gd name="connsiteX9" fmla="*/ 171755 w 5786437"/>
                      <a:gd name="connsiteY9" fmla="*/ 625126 h 625126"/>
                      <a:gd name="connsiteX10" fmla="*/ 83556 w 5786437"/>
                      <a:gd name="connsiteY10" fmla="*/ 540022 h 625126"/>
                      <a:gd name="connsiteX11" fmla="*/ 83556 w 5786437"/>
                      <a:gd name="connsiteY11" fmla="*/ 400762 h 625126"/>
                      <a:gd name="connsiteX12" fmla="*/ 0 w 5786437"/>
                      <a:gd name="connsiteY12" fmla="*/ 311016 h 625126"/>
                      <a:gd name="connsiteX13" fmla="*/ 83556 w 5786437"/>
                      <a:gd name="connsiteY13" fmla="*/ 225912 h 625126"/>
                      <a:gd name="connsiteX14" fmla="*/ 83556 w 5786437"/>
                      <a:gd name="connsiteY14" fmla="*/ 85104 h 625126"/>
                      <a:gd name="connsiteX15" fmla="*/ 171755 w 5786437"/>
                      <a:gd name="connsiteY15" fmla="*/ 0 h 62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86437" h="625126" extrusionOk="0">
                        <a:moveTo>
                          <a:pt x="171755" y="0"/>
                        </a:moveTo>
                        <a:cubicBezTo>
                          <a:pt x="216559" y="3458"/>
                          <a:pt x="250726" y="-3293"/>
                          <a:pt x="272332" y="0"/>
                        </a:cubicBezTo>
                        <a:cubicBezTo>
                          <a:pt x="870944" y="132882"/>
                          <a:pt x="3175936" y="-84951"/>
                          <a:pt x="5505450" y="0"/>
                        </a:cubicBezTo>
                        <a:cubicBezTo>
                          <a:pt x="5601195" y="16280"/>
                          <a:pt x="5654885" y="12370"/>
                          <a:pt x="5748373" y="0"/>
                        </a:cubicBezTo>
                        <a:cubicBezTo>
                          <a:pt x="5764746" y="-1984"/>
                          <a:pt x="5779159" y="-2547"/>
                          <a:pt x="5786437" y="0"/>
                        </a:cubicBezTo>
                        <a:cubicBezTo>
                          <a:pt x="5755748" y="234768"/>
                          <a:pt x="5790073" y="472115"/>
                          <a:pt x="5786437" y="625126"/>
                        </a:cubicBezTo>
                        <a:cubicBezTo>
                          <a:pt x="5780770" y="623661"/>
                          <a:pt x="5761797" y="626324"/>
                          <a:pt x="5748373" y="625126"/>
                        </a:cubicBezTo>
                        <a:cubicBezTo>
                          <a:pt x="5706075" y="623429"/>
                          <a:pt x="5542858" y="646092"/>
                          <a:pt x="5505450" y="625126"/>
                        </a:cubicBezTo>
                        <a:cubicBezTo>
                          <a:pt x="4310468" y="663707"/>
                          <a:pt x="1838686" y="561785"/>
                          <a:pt x="272332" y="625126"/>
                        </a:cubicBezTo>
                        <a:cubicBezTo>
                          <a:pt x="232951" y="624785"/>
                          <a:pt x="214439" y="628465"/>
                          <a:pt x="171755" y="625126"/>
                        </a:cubicBezTo>
                        <a:cubicBezTo>
                          <a:pt x="140101" y="592556"/>
                          <a:pt x="108981" y="567766"/>
                          <a:pt x="83556" y="540022"/>
                        </a:cubicBezTo>
                        <a:cubicBezTo>
                          <a:pt x="82334" y="493688"/>
                          <a:pt x="75311" y="464805"/>
                          <a:pt x="83556" y="400762"/>
                        </a:cubicBezTo>
                        <a:cubicBezTo>
                          <a:pt x="61225" y="391139"/>
                          <a:pt x="15536" y="341209"/>
                          <a:pt x="0" y="311016"/>
                        </a:cubicBezTo>
                        <a:cubicBezTo>
                          <a:pt x="47603" y="275327"/>
                          <a:pt x="70924" y="245617"/>
                          <a:pt x="83556" y="225912"/>
                        </a:cubicBezTo>
                        <a:cubicBezTo>
                          <a:pt x="89158" y="161223"/>
                          <a:pt x="85957" y="129024"/>
                          <a:pt x="83556" y="85104"/>
                        </a:cubicBezTo>
                        <a:cubicBezTo>
                          <a:pt x="109412" y="58114"/>
                          <a:pt x="134493" y="31440"/>
                          <a:pt x="171755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lIns="216000" tIns="0" rIns="2808000" bIns="0" rtlCol="0" anchor="ctr">
            <a:noAutofit/>
          </a:bodyPr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Comenia Sans" panose="02000503080000020004" pitchFamily="50" charset="-18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tx2"/>
                </a:solidFill>
              </a:rPr>
              <a:t>bublinu lze zasouvat / vysouvat dle délky nadpisu</a:t>
            </a:r>
            <a:endParaRPr lang="en-150" sz="1400" dirty="0">
              <a:solidFill>
                <a:schemeClr val="tx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rozložení je složitější, ale dociluje optimální velikosti nadpisové bubliny.</a:t>
            </a:r>
          </a:p>
          <a:p>
            <a:r>
              <a:rPr lang="cs-CZ" dirty="0"/>
              <a:t>Je třeba změnit zarovnání na zarovnání doleva.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49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Optimální nadpis</a:t>
            </a:r>
            <a:endParaRPr lang="en-1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4770AB-522A-4C84-BF76-3A183E920B4A}"/>
              </a:ext>
            </a:extLst>
          </p:cNvPr>
          <p:cNvSpPr txBox="1"/>
          <p:nvPr/>
        </p:nvSpPr>
        <p:spPr>
          <a:xfrm>
            <a:off x="2130631" y="236161"/>
            <a:ext cx="123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maximální</a:t>
            </a:r>
            <a:r>
              <a:rPr lang="cs-CZ" sz="1100" dirty="0"/>
              <a:t> délka</a:t>
            </a:r>
            <a:endParaRPr lang="en-150" sz="1100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B270D39-FDB9-46E0-B968-5EE0254EC81F}"/>
              </a:ext>
            </a:extLst>
          </p:cNvPr>
          <p:cNvSpPr/>
          <p:nvPr/>
        </p:nvSpPr>
        <p:spPr>
          <a:xfrm rot="5400000" flipV="1">
            <a:off x="2900856" y="28577"/>
            <a:ext cx="668160" cy="969167"/>
          </a:xfrm>
          <a:prstGeom prst="arc">
            <a:avLst>
              <a:gd name="adj1" fmla="val 16200000"/>
              <a:gd name="adj2" fmla="val 3688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3447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AD6D7B-D3BB-462D-919A-B9D79097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2333583"/>
            <a:ext cx="5241552" cy="3631449"/>
          </a:xfrm>
        </p:spPr>
        <p:txBody>
          <a:bodyPr/>
          <a:lstStyle/>
          <a:p>
            <a:r>
              <a:rPr lang="cs-CZ" dirty="0"/>
              <a:t>Bublinu poté zasuňte dle instrukcí.</a:t>
            </a:r>
          </a:p>
          <a:p>
            <a:r>
              <a:rPr lang="cs-CZ" dirty="0"/>
              <a:t>Toto je výsledné rozložení.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  <a:p>
            <a:endParaRPr lang="en-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7C2A-1A98-413C-A9C8-7C5FC8D6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Optimální nadpis</a:t>
            </a:r>
            <a:endParaRPr lang="en-1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B2DD5-DBC7-451C-BB3D-60828F3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367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Název kapitoly</a:t>
            </a:r>
            <a:r>
              <a:rPr lang="cs-CZ" dirty="0">
                <a:solidFill>
                  <a:srgbClr val="FF0000"/>
                </a:solidFill>
              </a:rPr>
              <a:t>xxxx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98622-0F62-4F91-AF1C-A5A76EA82DFF}"/>
              </a:ext>
            </a:extLst>
          </p:cNvPr>
          <p:cNvSpPr txBox="1"/>
          <p:nvPr/>
        </p:nvSpPr>
        <p:spPr>
          <a:xfrm>
            <a:off x="6624320" y="1650138"/>
            <a:ext cx="2433954" cy="1807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/>
            <a:r>
              <a:rPr lang="cs-CZ" dirty="0"/>
              <a:t>Mezi okrajem snímku a textem v bublině by měla být vždy mezera o velikosti čtyř minuskovích „x“ v základní velikosti textu</a:t>
            </a:r>
            <a:endParaRPr lang="en-150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BBAACF6-DF9A-42E4-8CAF-93CAFF024CFC}"/>
              </a:ext>
            </a:extLst>
          </p:cNvPr>
          <p:cNvSpPr/>
          <p:nvPr/>
        </p:nvSpPr>
        <p:spPr>
          <a:xfrm rot="20556184" flipV="1">
            <a:off x="8109065" y="707402"/>
            <a:ext cx="668160" cy="969167"/>
          </a:xfrm>
          <a:prstGeom prst="arc">
            <a:avLst>
              <a:gd name="adj1" fmla="val 16200000"/>
              <a:gd name="adj2" fmla="val 201213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301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1B333-875C-4DC9-912F-430252CCC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1624" y="1695110"/>
            <a:ext cx="6929438" cy="401860"/>
          </a:xfrm>
        </p:spPr>
        <p:txBody>
          <a:bodyPr/>
          <a:lstStyle/>
          <a:p>
            <a:r>
              <a:rPr lang="cs-CZ"/>
              <a:t>Popisek obrázku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D2023-37B2-4BC6-B67F-352778D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</p:spPr>
        <p:txBody>
          <a:bodyPr/>
          <a:lstStyle/>
          <a:p>
            <a:r>
              <a:rPr lang="cs-CZ"/>
              <a:t>Nadpis/Název kapitoly</a:t>
            </a:r>
            <a:endParaRPr lang="en-150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5454C76-8046-4A1E-AB90-CAA50A961A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454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9C41-8009-4836-9221-718AF7B71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Předělový list s obrázkem na pozadí</a:t>
            </a:r>
            <a:endParaRPr lang="en-15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5245DA2-2B67-481D-BC19-B242068947A5}"/>
              </a:ext>
            </a:extLst>
          </p:cNvPr>
          <p:cNvSpPr/>
          <p:nvPr/>
        </p:nvSpPr>
        <p:spPr>
          <a:xfrm rot="8722581">
            <a:off x="1135702" y="754141"/>
            <a:ext cx="1015988" cy="1040322"/>
          </a:xfrm>
          <a:prstGeom prst="arc">
            <a:avLst>
              <a:gd name="adj1" fmla="val 18345324"/>
              <a:gd name="adj2" fmla="val 16447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F6E1-31FB-4456-B394-54AF544EF408}"/>
              </a:ext>
            </a:extLst>
          </p:cNvPr>
          <p:cNvSpPr txBox="1"/>
          <p:nvPr/>
        </p:nvSpPr>
        <p:spPr>
          <a:xfrm>
            <a:off x="1643696" y="1432560"/>
            <a:ext cx="558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logo je vždy plně černé</a:t>
            </a:r>
          </a:p>
          <a:p>
            <a:r>
              <a:rPr lang="cs-CZ" dirty="0"/>
              <a:t>pro otestování změňte návrh šablony na fakultní verzi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5697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BB0CF21-B063-4AF1-8CD5-FE4E1FB8B72E}"/>
              </a:ext>
            </a:extLst>
          </p:cNvPr>
          <p:cNvSpPr/>
          <p:nvPr/>
        </p:nvSpPr>
        <p:spPr bwMode="auto">
          <a:xfrm>
            <a:off x="1339501" y="3770980"/>
            <a:ext cx="7804499" cy="2194051"/>
          </a:xfrm>
          <a:custGeom>
            <a:avLst/>
            <a:gdLst>
              <a:gd name="connsiteX0" fmla="*/ 606089 w 7804499"/>
              <a:gd name="connsiteY0" fmla="*/ 0 h 2194051"/>
              <a:gd name="connsiteX1" fmla="*/ 722065 w 7804499"/>
              <a:gd name="connsiteY1" fmla="*/ 0 h 2194051"/>
              <a:gd name="connsiteX2" fmla="*/ 809218 w 7804499"/>
              <a:gd name="connsiteY2" fmla="*/ 0 h 2194051"/>
              <a:gd name="connsiteX3" fmla="*/ 913527 w 7804499"/>
              <a:gd name="connsiteY3" fmla="*/ 0 h 2194051"/>
              <a:gd name="connsiteX4" fmla="*/ 951956 w 7804499"/>
              <a:gd name="connsiteY4" fmla="*/ 0 h 2194051"/>
              <a:gd name="connsiteX5" fmla="*/ 957446 w 7804499"/>
              <a:gd name="connsiteY5" fmla="*/ 0 h 2194051"/>
              <a:gd name="connsiteX6" fmla="*/ 1579507 w 7804499"/>
              <a:gd name="connsiteY6" fmla="*/ 0 h 2194051"/>
              <a:gd name="connsiteX7" fmla="*/ 2162701 w 7804499"/>
              <a:gd name="connsiteY7" fmla="*/ 0 h 2194051"/>
              <a:gd name="connsiteX8" fmla="*/ 2708284 w 7804499"/>
              <a:gd name="connsiteY8" fmla="*/ 0 h 2194051"/>
              <a:gd name="connsiteX9" fmla="*/ 3217508 w 7804499"/>
              <a:gd name="connsiteY9" fmla="*/ 0 h 2194051"/>
              <a:gd name="connsiteX10" fmla="*/ 3691629 w 7804499"/>
              <a:gd name="connsiteY10" fmla="*/ 0 h 2194051"/>
              <a:gd name="connsiteX11" fmla="*/ 4131898 w 7804499"/>
              <a:gd name="connsiteY11" fmla="*/ 0 h 2194051"/>
              <a:gd name="connsiteX12" fmla="*/ 4539570 w 7804499"/>
              <a:gd name="connsiteY12" fmla="*/ 0 h 2194051"/>
              <a:gd name="connsiteX13" fmla="*/ 4915899 w 7804499"/>
              <a:gd name="connsiteY13" fmla="*/ 0 h 2194051"/>
              <a:gd name="connsiteX14" fmla="*/ 5262139 w 7804499"/>
              <a:gd name="connsiteY14" fmla="*/ 0 h 2194051"/>
              <a:gd name="connsiteX15" fmla="*/ 5579542 w 7804499"/>
              <a:gd name="connsiteY15" fmla="*/ 0 h 2194051"/>
              <a:gd name="connsiteX16" fmla="*/ 6132856 w 7804499"/>
              <a:gd name="connsiteY16" fmla="*/ 0 h 2194051"/>
              <a:gd name="connsiteX17" fmla="*/ 6585871 w 7804499"/>
              <a:gd name="connsiteY17" fmla="*/ 0 h 2194051"/>
              <a:gd name="connsiteX18" fmla="*/ 6948618 w 7804499"/>
              <a:gd name="connsiteY18" fmla="*/ 0 h 2194051"/>
              <a:gd name="connsiteX19" fmla="*/ 7231125 w 7804499"/>
              <a:gd name="connsiteY19" fmla="*/ 0 h 2194051"/>
              <a:gd name="connsiteX20" fmla="*/ 7443423 w 7804499"/>
              <a:gd name="connsiteY20" fmla="*/ 0 h 2194051"/>
              <a:gd name="connsiteX21" fmla="*/ 7595544 w 7804499"/>
              <a:gd name="connsiteY21" fmla="*/ 0 h 2194051"/>
              <a:gd name="connsiteX22" fmla="*/ 7697513 w 7804499"/>
              <a:gd name="connsiteY22" fmla="*/ 0 h 2194051"/>
              <a:gd name="connsiteX23" fmla="*/ 7759365 w 7804499"/>
              <a:gd name="connsiteY23" fmla="*/ 0 h 2194051"/>
              <a:gd name="connsiteX24" fmla="*/ 7791125 w 7804499"/>
              <a:gd name="connsiteY24" fmla="*/ 0 h 2194051"/>
              <a:gd name="connsiteX25" fmla="*/ 7804499 w 7804499"/>
              <a:gd name="connsiteY25" fmla="*/ 0 h 2194051"/>
              <a:gd name="connsiteX26" fmla="*/ 7804499 w 7804499"/>
              <a:gd name="connsiteY26" fmla="*/ 199332 h 2194051"/>
              <a:gd name="connsiteX27" fmla="*/ 7804499 w 7804499"/>
              <a:gd name="connsiteY27" fmla="*/ 386210 h 2194051"/>
              <a:gd name="connsiteX28" fmla="*/ 7804499 w 7804499"/>
              <a:gd name="connsiteY28" fmla="*/ 561035 h 2194051"/>
              <a:gd name="connsiteX29" fmla="*/ 7804499 w 7804499"/>
              <a:gd name="connsiteY29" fmla="*/ 724209 h 2194051"/>
              <a:gd name="connsiteX30" fmla="*/ 7804499 w 7804499"/>
              <a:gd name="connsiteY30" fmla="*/ 876135 h 2194051"/>
              <a:gd name="connsiteX31" fmla="*/ 7804499 w 7804499"/>
              <a:gd name="connsiteY31" fmla="*/ 1017214 h 2194051"/>
              <a:gd name="connsiteX32" fmla="*/ 7804499 w 7804499"/>
              <a:gd name="connsiteY32" fmla="*/ 1147847 h 2194051"/>
              <a:gd name="connsiteX33" fmla="*/ 7804499 w 7804499"/>
              <a:gd name="connsiteY33" fmla="*/ 1268437 h 2194051"/>
              <a:gd name="connsiteX34" fmla="*/ 7804499 w 7804499"/>
              <a:gd name="connsiteY34" fmla="*/ 1379384 h 2194051"/>
              <a:gd name="connsiteX35" fmla="*/ 7804499 w 7804499"/>
              <a:gd name="connsiteY35" fmla="*/ 1481093 h 2194051"/>
              <a:gd name="connsiteX36" fmla="*/ 7804499 w 7804499"/>
              <a:gd name="connsiteY36" fmla="*/ 1573962 h 2194051"/>
              <a:gd name="connsiteX37" fmla="*/ 7804499 w 7804499"/>
              <a:gd name="connsiteY37" fmla="*/ 1658395 h 2194051"/>
              <a:gd name="connsiteX38" fmla="*/ 7804499 w 7804499"/>
              <a:gd name="connsiteY38" fmla="*/ 1803559 h 2194051"/>
              <a:gd name="connsiteX39" fmla="*/ 7804499 w 7804499"/>
              <a:gd name="connsiteY39" fmla="*/ 1919796 h 2194051"/>
              <a:gd name="connsiteX40" fmla="*/ 7804499 w 7804499"/>
              <a:gd name="connsiteY40" fmla="*/ 2010322 h 2194051"/>
              <a:gd name="connsiteX41" fmla="*/ 7804499 w 7804499"/>
              <a:gd name="connsiteY41" fmla="*/ 2078351 h 2194051"/>
              <a:gd name="connsiteX42" fmla="*/ 7804499 w 7804499"/>
              <a:gd name="connsiteY42" fmla="*/ 2127095 h 2194051"/>
              <a:gd name="connsiteX43" fmla="*/ 7804499 w 7804499"/>
              <a:gd name="connsiteY43" fmla="*/ 2159771 h 2194051"/>
              <a:gd name="connsiteX44" fmla="*/ 7804499 w 7804499"/>
              <a:gd name="connsiteY44" fmla="*/ 2179589 h 2194051"/>
              <a:gd name="connsiteX45" fmla="*/ 7804499 w 7804499"/>
              <a:gd name="connsiteY45" fmla="*/ 2189767 h 2194051"/>
              <a:gd name="connsiteX46" fmla="*/ 7804499 w 7804499"/>
              <a:gd name="connsiteY46" fmla="*/ 2194051 h 2194051"/>
              <a:gd name="connsiteX47" fmla="*/ 606088 w 7804499"/>
              <a:gd name="connsiteY47" fmla="*/ 2194051 h 2194051"/>
              <a:gd name="connsiteX48" fmla="*/ 294262 w 7804499"/>
              <a:gd name="connsiteY48" fmla="*/ 1884970 h 2194051"/>
              <a:gd name="connsiteX49" fmla="*/ 294262 w 7804499"/>
              <a:gd name="connsiteY49" fmla="*/ 1397402 h 2194051"/>
              <a:gd name="connsiteX50" fmla="*/ 0 w 7804499"/>
              <a:gd name="connsiteY50" fmla="*/ 1097026 h 2194051"/>
              <a:gd name="connsiteX51" fmla="*/ 294262 w 7804499"/>
              <a:gd name="connsiteY51" fmla="*/ 801003 h 2194051"/>
              <a:gd name="connsiteX52" fmla="*/ 294262 w 7804499"/>
              <a:gd name="connsiteY52" fmla="*/ 313436 h 2194051"/>
              <a:gd name="connsiteX53" fmla="*/ 606089 w 7804499"/>
              <a:gd name="connsiteY53" fmla="*/ 0 h 219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804499" h="2194051">
                <a:moveTo>
                  <a:pt x="606089" y="0"/>
                </a:moveTo>
                <a:lnTo>
                  <a:pt x="722065" y="0"/>
                </a:lnTo>
                <a:lnTo>
                  <a:pt x="809218" y="0"/>
                </a:lnTo>
                <a:lnTo>
                  <a:pt x="913527" y="0"/>
                </a:lnTo>
                <a:lnTo>
                  <a:pt x="951956" y="0"/>
                </a:lnTo>
                <a:lnTo>
                  <a:pt x="957446" y="0"/>
                </a:lnTo>
                <a:lnTo>
                  <a:pt x="1579507" y="0"/>
                </a:lnTo>
                <a:lnTo>
                  <a:pt x="2162701" y="0"/>
                </a:lnTo>
                <a:lnTo>
                  <a:pt x="2708284" y="0"/>
                </a:lnTo>
                <a:lnTo>
                  <a:pt x="3217508" y="0"/>
                </a:lnTo>
                <a:lnTo>
                  <a:pt x="3691629" y="0"/>
                </a:lnTo>
                <a:lnTo>
                  <a:pt x="4131898" y="0"/>
                </a:lnTo>
                <a:lnTo>
                  <a:pt x="4539570" y="0"/>
                </a:lnTo>
                <a:lnTo>
                  <a:pt x="4915899" y="0"/>
                </a:lnTo>
                <a:lnTo>
                  <a:pt x="5262139" y="0"/>
                </a:lnTo>
                <a:lnTo>
                  <a:pt x="5579542" y="0"/>
                </a:lnTo>
                <a:lnTo>
                  <a:pt x="6132856" y="0"/>
                </a:lnTo>
                <a:lnTo>
                  <a:pt x="6585871" y="0"/>
                </a:lnTo>
                <a:lnTo>
                  <a:pt x="6948618" y="0"/>
                </a:lnTo>
                <a:lnTo>
                  <a:pt x="7231125" y="0"/>
                </a:lnTo>
                <a:lnTo>
                  <a:pt x="7443423" y="0"/>
                </a:lnTo>
                <a:lnTo>
                  <a:pt x="7595544" y="0"/>
                </a:lnTo>
                <a:lnTo>
                  <a:pt x="7697513" y="0"/>
                </a:lnTo>
                <a:lnTo>
                  <a:pt x="7759365" y="0"/>
                </a:lnTo>
                <a:lnTo>
                  <a:pt x="7791125" y="0"/>
                </a:lnTo>
                <a:lnTo>
                  <a:pt x="7804499" y="0"/>
                </a:lnTo>
                <a:lnTo>
                  <a:pt x="7804499" y="199332"/>
                </a:lnTo>
                <a:lnTo>
                  <a:pt x="7804499" y="386210"/>
                </a:lnTo>
                <a:lnTo>
                  <a:pt x="7804499" y="561035"/>
                </a:lnTo>
                <a:lnTo>
                  <a:pt x="7804499" y="724209"/>
                </a:lnTo>
                <a:lnTo>
                  <a:pt x="7804499" y="876135"/>
                </a:lnTo>
                <a:lnTo>
                  <a:pt x="7804499" y="1017214"/>
                </a:lnTo>
                <a:lnTo>
                  <a:pt x="7804499" y="1147847"/>
                </a:lnTo>
                <a:lnTo>
                  <a:pt x="7804499" y="1268437"/>
                </a:lnTo>
                <a:lnTo>
                  <a:pt x="7804499" y="1379384"/>
                </a:lnTo>
                <a:lnTo>
                  <a:pt x="7804499" y="1481093"/>
                </a:lnTo>
                <a:lnTo>
                  <a:pt x="7804499" y="1573962"/>
                </a:lnTo>
                <a:lnTo>
                  <a:pt x="7804499" y="1658395"/>
                </a:lnTo>
                <a:lnTo>
                  <a:pt x="7804499" y="1803559"/>
                </a:lnTo>
                <a:lnTo>
                  <a:pt x="7804499" y="1919796"/>
                </a:lnTo>
                <a:lnTo>
                  <a:pt x="7804499" y="2010322"/>
                </a:lnTo>
                <a:lnTo>
                  <a:pt x="7804499" y="2078351"/>
                </a:lnTo>
                <a:lnTo>
                  <a:pt x="7804499" y="2127095"/>
                </a:lnTo>
                <a:lnTo>
                  <a:pt x="7804499" y="2159771"/>
                </a:lnTo>
                <a:lnTo>
                  <a:pt x="7804499" y="2179589"/>
                </a:lnTo>
                <a:lnTo>
                  <a:pt x="7804499" y="2189767"/>
                </a:lnTo>
                <a:lnTo>
                  <a:pt x="7804499" y="2194051"/>
                </a:lnTo>
                <a:lnTo>
                  <a:pt x="606088" y="2194051"/>
                </a:lnTo>
                <a:lnTo>
                  <a:pt x="294262" y="1884970"/>
                </a:lnTo>
                <a:cubicBezTo>
                  <a:pt x="294262" y="1397402"/>
                  <a:pt x="294262" y="1397402"/>
                  <a:pt x="294262" y="1397402"/>
                </a:cubicBezTo>
                <a:cubicBezTo>
                  <a:pt x="197638" y="1297277"/>
                  <a:pt x="96623" y="1197152"/>
                  <a:pt x="0" y="1097026"/>
                </a:cubicBezTo>
                <a:cubicBezTo>
                  <a:pt x="96623" y="1001254"/>
                  <a:pt x="197638" y="901129"/>
                  <a:pt x="294262" y="801003"/>
                </a:cubicBezTo>
                <a:cubicBezTo>
                  <a:pt x="294262" y="313436"/>
                  <a:pt x="294262" y="313436"/>
                  <a:pt x="294262" y="313436"/>
                </a:cubicBezTo>
                <a:cubicBezTo>
                  <a:pt x="399668" y="208957"/>
                  <a:pt x="500683" y="104479"/>
                  <a:pt x="606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endParaRPr lang="en-150" sz="37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8ACD2-8F6E-4FC0-88C8-04C5C5609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Předělový list s jednobarevným pozadím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69759-F431-4E4D-A5EE-51D637336D6C}"/>
              </a:ext>
            </a:extLst>
          </p:cNvPr>
          <p:cNvSpPr txBox="1"/>
          <p:nvPr/>
        </p:nvSpPr>
        <p:spPr>
          <a:xfrm>
            <a:off x="2612907" y="3087020"/>
            <a:ext cx="439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pozitivní variantě je pozadí vždy bílé.</a:t>
            </a:r>
          </a:p>
          <a:p>
            <a:r>
              <a:rPr lang="cs-CZ" dirty="0"/>
              <a:t>Bublina je v barvě </a:t>
            </a:r>
            <a:r>
              <a:rPr lang="cs-CZ" dirty="0">
                <a:solidFill>
                  <a:schemeClr val="accent1"/>
                </a:solidFill>
              </a:rPr>
              <a:t>fakulty</a:t>
            </a:r>
            <a:r>
              <a:rPr lang="cs-CZ" dirty="0"/>
              <a:t>/univerzity.</a:t>
            </a:r>
            <a:endParaRPr lang="en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A1747-3C97-4EFF-88A1-F15075A4E009}"/>
              </a:ext>
            </a:extLst>
          </p:cNvPr>
          <p:cNvSpPr txBox="1"/>
          <p:nvPr/>
        </p:nvSpPr>
        <p:spPr>
          <a:xfrm>
            <a:off x="1615161" y="4190380"/>
            <a:ext cx="461665" cy="1355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cs-CZ" dirty="0"/>
              <a:t>max velikost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95476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6A0D6C-63F4-49A6-96F5-78B1FD166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D54D0-39BC-43D7-8D5D-9938B284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obrázku</a:t>
            </a:r>
            <a:endParaRPr lang="en-150" dirty="0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6E401262-30A9-4E40-ABB8-04F828194F16}"/>
              </a:ext>
            </a:extLst>
          </p:cNvPr>
          <p:cNvSpPr/>
          <p:nvPr/>
        </p:nvSpPr>
        <p:spPr bwMode="auto">
          <a:xfrm>
            <a:off x="1339502" y="5875687"/>
            <a:ext cx="4328924" cy="446532"/>
          </a:xfrm>
          <a:custGeom>
            <a:avLst/>
            <a:gdLst>
              <a:gd name="connsiteX0" fmla="*/ 122686 w 4328924"/>
              <a:gd name="connsiteY0" fmla="*/ 0 h 446532"/>
              <a:gd name="connsiteX1" fmla="*/ 194529 w 4328924"/>
              <a:gd name="connsiteY1" fmla="*/ 0 h 446532"/>
              <a:gd name="connsiteX2" fmla="*/ 3932584 w 4328924"/>
              <a:gd name="connsiteY2" fmla="*/ 0 h 446532"/>
              <a:gd name="connsiteX3" fmla="*/ 4106104 w 4328924"/>
              <a:gd name="connsiteY3" fmla="*/ 0 h 446532"/>
              <a:gd name="connsiteX4" fmla="*/ 4133293 w 4328924"/>
              <a:gd name="connsiteY4" fmla="*/ 0 h 446532"/>
              <a:gd name="connsiteX5" fmla="*/ 4133295 w 4328924"/>
              <a:gd name="connsiteY5" fmla="*/ 0 h 446532"/>
              <a:gd name="connsiteX6" fmla="*/ 4328924 w 4328924"/>
              <a:gd name="connsiteY6" fmla="*/ 0 h 446532"/>
              <a:gd name="connsiteX7" fmla="*/ 4265923 w 4328924"/>
              <a:gd name="connsiteY7" fmla="*/ 60791 h 446532"/>
              <a:gd name="connsiteX8" fmla="*/ 4265923 w 4328924"/>
              <a:gd name="connsiteY8" fmla="*/ 161371 h 446532"/>
              <a:gd name="connsiteX9" fmla="*/ 4206240 w 4328924"/>
              <a:gd name="connsiteY9" fmla="*/ 222161 h 446532"/>
              <a:gd name="connsiteX10" fmla="*/ 4265923 w 4328924"/>
              <a:gd name="connsiteY10" fmla="*/ 286267 h 446532"/>
              <a:gd name="connsiteX11" fmla="*/ 4265923 w 4328924"/>
              <a:gd name="connsiteY11" fmla="*/ 385742 h 446532"/>
              <a:gd name="connsiteX12" fmla="*/ 4328924 w 4328924"/>
              <a:gd name="connsiteY12" fmla="*/ 446532 h 446532"/>
              <a:gd name="connsiteX13" fmla="*/ 4133295 w 4328924"/>
              <a:gd name="connsiteY13" fmla="*/ 446532 h 446532"/>
              <a:gd name="connsiteX14" fmla="*/ 4133293 w 4328924"/>
              <a:gd name="connsiteY14" fmla="*/ 446532 h 446532"/>
              <a:gd name="connsiteX15" fmla="*/ 4106104 w 4328924"/>
              <a:gd name="connsiteY15" fmla="*/ 446532 h 446532"/>
              <a:gd name="connsiteX16" fmla="*/ 3932584 w 4328924"/>
              <a:gd name="connsiteY16" fmla="*/ 446532 h 446532"/>
              <a:gd name="connsiteX17" fmla="*/ 194529 w 4328924"/>
              <a:gd name="connsiteY17" fmla="*/ 446532 h 446532"/>
              <a:gd name="connsiteX18" fmla="*/ 122686 w 4328924"/>
              <a:gd name="connsiteY18" fmla="*/ 446532 h 446532"/>
              <a:gd name="connsiteX19" fmla="*/ 59685 w 4328924"/>
              <a:gd name="connsiteY19" fmla="*/ 385742 h 446532"/>
              <a:gd name="connsiteX20" fmla="*/ 59685 w 4328924"/>
              <a:gd name="connsiteY20" fmla="*/ 286267 h 446532"/>
              <a:gd name="connsiteX21" fmla="*/ 0 w 4328924"/>
              <a:gd name="connsiteY21" fmla="*/ 222161 h 446532"/>
              <a:gd name="connsiteX22" fmla="*/ 59685 w 4328924"/>
              <a:gd name="connsiteY22" fmla="*/ 161371 h 446532"/>
              <a:gd name="connsiteX23" fmla="*/ 59685 w 4328924"/>
              <a:gd name="connsiteY23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8924" h="446532">
                <a:moveTo>
                  <a:pt x="122686" y="0"/>
                </a:moveTo>
                <a:lnTo>
                  <a:pt x="194529" y="0"/>
                </a:lnTo>
                <a:lnTo>
                  <a:pt x="3932584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5" y="0"/>
                </a:lnTo>
                <a:lnTo>
                  <a:pt x="4328924" y="0"/>
                </a:lnTo>
                <a:lnTo>
                  <a:pt x="4265923" y="60791"/>
                </a:lnTo>
                <a:lnTo>
                  <a:pt x="4265923" y="161371"/>
                </a:lnTo>
                <a:lnTo>
                  <a:pt x="4206240" y="222161"/>
                </a:lnTo>
                <a:lnTo>
                  <a:pt x="4265923" y="286267"/>
                </a:lnTo>
                <a:lnTo>
                  <a:pt x="4265923" y="385742"/>
                </a:lnTo>
                <a:lnTo>
                  <a:pt x="4328924" y="446532"/>
                </a:lnTo>
                <a:lnTo>
                  <a:pt x="4133295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4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324000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r>
              <a:rPr lang="cs-CZ" sz="1600" dirty="0"/>
              <a:t>tuto bublinu lze rovněž zasouvat</a:t>
            </a:r>
            <a:endParaRPr lang="en-150" sz="1600" dirty="0"/>
          </a:p>
        </p:txBody>
      </p:sp>
    </p:spTree>
    <p:extLst>
      <p:ext uri="{BB962C8B-B14F-4D97-AF65-F5344CB8AC3E}">
        <p14:creationId xmlns:p14="http://schemas.microsoft.com/office/powerpoint/2010/main" val="1293009054"/>
      </p:ext>
    </p:extLst>
  </p:cSld>
  <p:clrMapOvr>
    <a:masterClrMapping/>
  </p:clrMapOvr>
</p:sld>
</file>

<file path=ppt/theme/theme1.xml><?xml version="1.0" encoding="utf-8"?>
<a:theme xmlns:a="http://schemas.openxmlformats.org/drawingml/2006/main" name="UHK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0000"/>
      </a:accent1>
      <a:accent2>
        <a:srgbClr val="CE0058"/>
      </a:accent2>
      <a:accent3>
        <a:srgbClr val="009FDF"/>
      </a:accent3>
      <a:accent4>
        <a:srgbClr val="84BD00"/>
      </a:accent4>
      <a:accent5>
        <a:srgbClr val="FFA3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" id="{1F30ECB9-72BD-44FF-9B80-EB12B164683C}" vid="{12583CA1-04AE-4EEB-A8DF-CD798EF95A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</Template>
  <TotalTime>60</TotalTime>
  <Words>443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Comenia Sans</vt:lpstr>
      <vt:lpstr>UHK</vt:lpstr>
      <vt:lpstr>Jak používat šablony</vt:lpstr>
      <vt:lpstr>Běžné rozložení textového snímku</vt:lpstr>
      <vt:lpstr>Běžné rozložení textového snímku</vt:lpstr>
      <vt:lpstr>Optimální nadpis</vt:lpstr>
      <vt:lpstr>Název kapitolyxxxx</vt:lpstr>
      <vt:lpstr>Nadpis/Název kapitoly</vt:lpstr>
      <vt:lpstr>Předělový list s obrázkem na pozadí</vt:lpstr>
      <vt:lpstr>Předělový list s jednobarevným pozadím</vt:lpstr>
      <vt:lpstr>Název obrázku</vt:lpstr>
      <vt:lpstr>Negativní varianta</vt:lpstr>
      <vt:lpstr>Nadpis může být zde</vt:lpstr>
      <vt:lpstr>Název kapitoly</vt:lpstr>
      <vt:lpstr>Nadpis/Název kapitoly</vt:lpstr>
      <vt:lpstr>Předělový list s obrázkem na pozadí</vt:lpstr>
      <vt:lpstr>Předělový list s jednobarevným pozadím</vt:lpstr>
      <vt:lpstr>Název obrázku</vt:lpstr>
      <vt:lpstr>Optimalizace datové velikosti výsledné prezentace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používat šablony</dc:title>
  <dc:creator>Soukup Martin</dc:creator>
  <cp:keywords>UHK</cp:keywords>
  <cp:lastModifiedBy>Spurný Jan</cp:lastModifiedBy>
  <cp:revision>10</cp:revision>
  <dcterms:created xsi:type="dcterms:W3CDTF">2021-02-15T08:19:56Z</dcterms:created>
  <dcterms:modified xsi:type="dcterms:W3CDTF">2024-03-20T08:45:57Z</dcterms:modified>
</cp:coreProperties>
</file>