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70" r:id="rId3"/>
    <p:sldId id="271" r:id="rId4"/>
    <p:sldId id="257" r:id="rId5"/>
    <p:sldId id="258" r:id="rId6"/>
    <p:sldId id="259" r:id="rId7"/>
    <p:sldId id="260" r:id="rId8"/>
    <p:sldId id="262" r:id="rId9"/>
    <p:sldId id="261" r:id="rId10"/>
    <p:sldId id="263" r:id="rId11"/>
    <p:sldId id="264" r:id="rId12"/>
    <p:sldId id="265" r:id="rId13"/>
    <p:sldId id="266" r:id="rId14"/>
    <p:sldId id="267" r:id="rId15"/>
    <p:sldId id="272" r:id="rId16"/>
    <p:sldId id="269" r:id="rId17"/>
    <p:sldId id="273"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p:scale>
          <a:sx n="125" d="100"/>
          <a:sy n="125" d="100"/>
        </p:scale>
        <p:origin x="-90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44399" y="2053877"/>
            <a:ext cx="8672193" cy="2117375"/>
          </a:xfrm>
        </p:spPr>
        <p:txBody>
          <a:bodyPr anchor="b">
            <a:noAutofit/>
          </a:bodyPr>
          <a:lstStyle>
            <a:lvl1pPr algn="r">
              <a:defRPr sz="3750" b="1" baseline="0">
                <a:solidFill>
                  <a:schemeClr val="tx1"/>
                </a:solidFill>
                <a:latin typeface="+mj-lt"/>
              </a:defRPr>
            </a:lvl1pPr>
          </a:lstStyle>
          <a:p>
            <a:r>
              <a:rPr lang="cs-CZ"/>
              <a:t>Kliknutím lze upravit styl.</a:t>
            </a:r>
            <a:endParaRPr lang="en-US" dirty="0"/>
          </a:p>
        </p:txBody>
      </p:sp>
      <p:sp>
        <p:nvSpPr>
          <p:cNvPr id="3" name="Subtitle 2"/>
          <p:cNvSpPr>
            <a:spLocks noGrp="1"/>
          </p:cNvSpPr>
          <p:nvPr>
            <p:ph type="subTitle" idx="1"/>
          </p:nvPr>
        </p:nvSpPr>
        <p:spPr>
          <a:xfrm>
            <a:off x="644399" y="4171253"/>
            <a:ext cx="8672193" cy="365125"/>
          </a:xfrm>
        </p:spPr>
        <p:txBody>
          <a:bodyPr anchor="b">
            <a:noAutofit/>
          </a:bodyPr>
          <a:lstStyle>
            <a:lvl1pPr marL="0" indent="0" algn="r">
              <a:buNone/>
              <a:defRPr sz="2250">
                <a:solidFill>
                  <a:schemeClr val="tx2"/>
                </a:solidFill>
                <a:latin typeface="+mj-lt"/>
              </a:defRPr>
            </a:lvl1pPr>
            <a:lvl2pPr marL="457214" indent="0" algn="ctr">
              <a:buNone/>
              <a:defRPr sz="2000"/>
            </a:lvl2pPr>
            <a:lvl3pPr marL="914428" indent="0" algn="ctr">
              <a:buNone/>
              <a:defRPr sz="1800"/>
            </a:lvl3pPr>
            <a:lvl4pPr marL="1371643" indent="0" algn="ctr">
              <a:buNone/>
              <a:defRPr sz="1600"/>
            </a:lvl4pPr>
            <a:lvl5pPr marL="1828857" indent="0" algn="ctr">
              <a:buNone/>
              <a:defRPr sz="1600"/>
            </a:lvl5pPr>
            <a:lvl6pPr marL="2286071" indent="0" algn="ctr">
              <a:buNone/>
              <a:defRPr sz="1600"/>
            </a:lvl6pPr>
            <a:lvl7pPr marL="2743285" indent="0" algn="ctr">
              <a:buNone/>
              <a:defRPr sz="1600"/>
            </a:lvl7pPr>
            <a:lvl8pPr marL="3200500" indent="0" algn="ctr">
              <a:buNone/>
              <a:defRPr sz="1600"/>
            </a:lvl8pPr>
            <a:lvl9pPr marL="3657714" indent="0" algn="ctr">
              <a:buNone/>
              <a:defRPr sz="1600"/>
            </a:lvl9pPr>
          </a:lstStyle>
          <a:p>
            <a:r>
              <a:rPr lang="cs-CZ"/>
              <a:t>Kliknutím můžete upravit styl předlohy.</a:t>
            </a:r>
            <a:endParaRPr lang="en-US" dirty="0"/>
          </a:p>
        </p:txBody>
      </p:sp>
      <p:sp>
        <p:nvSpPr>
          <p:cNvPr id="22" name="Zástupný symbol pro datum 21"/>
          <p:cNvSpPr>
            <a:spLocks noGrp="1"/>
          </p:cNvSpPr>
          <p:nvPr>
            <p:ph type="dt" sz="half" idx="10"/>
          </p:nvPr>
        </p:nvSpPr>
        <p:spPr/>
        <p:txBody>
          <a:bodyPr/>
          <a:lstStyle/>
          <a:p>
            <a:fld id="{548D7C72-B99A-4726-8777-AE2A4172F6E1}" type="datetimeFigureOut">
              <a:rPr lang="en-150" smtClean="0"/>
              <a:t>03/21/2024</a:t>
            </a:fld>
            <a:endParaRPr lang="en-150"/>
          </a:p>
        </p:txBody>
      </p:sp>
      <p:sp>
        <p:nvSpPr>
          <p:cNvPr id="23" name="Zástupný symbol pro zápatí 22"/>
          <p:cNvSpPr>
            <a:spLocks noGrp="1"/>
          </p:cNvSpPr>
          <p:nvPr>
            <p:ph type="ftr" sz="quarter" idx="11"/>
          </p:nvPr>
        </p:nvSpPr>
        <p:spPr/>
        <p:txBody>
          <a:bodyPr/>
          <a:lstStyle/>
          <a:p>
            <a:endParaRPr lang="en-150"/>
          </a:p>
        </p:txBody>
      </p:sp>
      <p:sp>
        <p:nvSpPr>
          <p:cNvPr id="24" name="Zástupný symbol pro číslo snímku 23"/>
          <p:cNvSpPr>
            <a:spLocks noGrp="1"/>
          </p:cNvSpPr>
          <p:nvPr>
            <p:ph type="sldNum" sz="quarter" idx="12"/>
          </p:nvPr>
        </p:nvSpPr>
        <p:spPr/>
        <p:txBody>
          <a:bodyPr/>
          <a:lstStyle/>
          <a:p>
            <a:fld id="{82EB2046-02F6-44F8-B685-47813F3B577F}" type="slidenum">
              <a:rPr lang="en-150" smtClean="0"/>
              <a:t>‹#›</a:t>
            </a:fld>
            <a:endParaRPr lang="en-150"/>
          </a:p>
        </p:txBody>
      </p:sp>
      <p:sp>
        <p:nvSpPr>
          <p:cNvPr id="11" name="Graphic 9">
            <a:extLst>
              <a:ext uri="{FF2B5EF4-FFF2-40B4-BE49-F238E27FC236}">
                <a16:creationId xmlns:a16="http://schemas.microsoft.com/office/drawing/2014/main" id="{BFCE97E5-DEEF-433E-A1AB-551EAED31CF4}"/>
              </a:ext>
            </a:extLst>
          </p:cNvPr>
          <p:cNvSpPr/>
          <p:nvPr/>
        </p:nvSpPr>
        <p:spPr>
          <a:xfrm>
            <a:off x="8673994" y="1"/>
            <a:ext cx="3034800" cy="5893593"/>
          </a:xfrm>
          <a:custGeom>
            <a:avLst/>
            <a:gdLst>
              <a:gd name="connsiteX0" fmla="*/ 2433717 w 3530756"/>
              <a:gd name="connsiteY0" fmla="*/ 1782839 h 6856193"/>
              <a:gd name="connsiteX1" fmla="*/ 2433717 w 3530756"/>
              <a:gd name="connsiteY1" fmla="*/ 0 h 6856193"/>
              <a:gd name="connsiteX2" fmla="*/ 1337280 w 3530756"/>
              <a:gd name="connsiteY2" fmla="*/ 0 h 6856193"/>
              <a:gd name="connsiteX3" fmla="*/ 1337280 w 3530756"/>
              <a:gd name="connsiteY3" fmla="*/ 1782839 h 6856193"/>
              <a:gd name="connsiteX4" fmla="*/ 2433717 w 3530756"/>
              <a:gd name="connsiteY4" fmla="*/ 2879878 h 6856193"/>
              <a:gd name="connsiteX5" fmla="*/ 1337280 w 3530756"/>
              <a:gd name="connsiteY5" fmla="*/ 3976316 h 6856193"/>
              <a:gd name="connsiteX6" fmla="*/ 1337280 w 3530756"/>
              <a:gd name="connsiteY6" fmla="*/ 5759155 h 6856193"/>
              <a:gd name="connsiteX7" fmla="*/ 399197 w 3530756"/>
              <a:gd name="connsiteY7" fmla="*/ 5759155 h 6856193"/>
              <a:gd name="connsiteX8" fmla="*/ 0 w 3530756"/>
              <a:gd name="connsiteY8" fmla="*/ 6856194 h 6856193"/>
              <a:gd name="connsiteX9" fmla="*/ 1337280 w 3530756"/>
              <a:gd name="connsiteY9" fmla="*/ 6856194 h 6856193"/>
              <a:gd name="connsiteX10" fmla="*/ 2433717 w 3530756"/>
              <a:gd name="connsiteY10" fmla="*/ 5759155 h 6856193"/>
              <a:gd name="connsiteX11" fmla="*/ 2433717 w 3530756"/>
              <a:gd name="connsiteY11" fmla="*/ 3976316 h 6856193"/>
              <a:gd name="connsiteX12" fmla="*/ 3530757 w 3530756"/>
              <a:gd name="connsiteY12" fmla="*/ 2879878 h 68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0756" h="6856193">
                <a:moveTo>
                  <a:pt x="2433717" y="1782839"/>
                </a:moveTo>
                <a:lnTo>
                  <a:pt x="2433717" y="0"/>
                </a:lnTo>
                <a:lnTo>
                  <a:pt x="1337280" y="0"/>
                </a:lnTo>
                <a:lnTo>
                  <a:pt x="1337280" y="1782839"/>
                </a:lnTo>
                <a:lnTo>
                  <a:pt x="2433717" y="2879878"/>
                </a:lnTo>
                <a:lnTo>
                  <a:pt x="1337280" y="3976316"/>
                </a:lnTo>
                <a:lnTo>
                  <a:pt x="1337280" y="5759155"/>
                </a:lnTo>
                <a:lnTo>
                  <a:pt x="399197" y="5759155"/>
                </a:lnTo>
                <a:lnTo>
                  <a:pt x="0" y="6856194"/>
                </a:lnTo>
                <a:lnTo>
                  <a:pt x="1337280" y="6856194"/>
                </a:lnTo>
                <a:lnTo>
                  <a:pt x="2433717" y="5759155"/>
                </a:lnTo>
                <a:lnTo>
                  <a:pt x="2433717" y="3976316"/>
                </a:lnTo>
                <a:lnTo>
                  <a:pt x="3530757" y="2879878"/>
                </a:lnTo>
                <a:close/>
              </a:path>
            </a:pathLst>
          </a:custGeom>
          <a:solidFill>
            <a:srgbClr val="000000"/>
          </a:solidFill>
          <a:ln w="6014" cap="flat">
            <a:noFill/>
            <a:prstDash val="solid"/>
            <a:miter/>
          </a:ln>
        </p:spPr>
        <p:txBody>
          <a:bodyPr rtlCol="0" anchor="ctr"/>
          <a:lstStyle/>
          <a:p>
            <a:endParaRPr lang="en-150" sz="1800"/>
          </a:p>
        </p:txBody>
      </p:sp>
      <p:pic>
        <p:nvPicPr>
          <p:cNvPr id="5" name="Grafický objekt 4">
            <a:extLst>
              <a:ext uri="{FF2B5EF4-FFF2-40B4-BE49-F238E27FC236}">
                <a16:creationId xmlns:a16="http://schemas.microsoft.com/office/drawing/2014/main" id="{CA733B46-FCBE-42B4-BE8B-1D57F9D375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00" y="280800"/>
            <a:ext cx="3187446" cy="1135952"/>
          </a:xfrm>
          <a:prstGeom prst="rect">
            <a:avLst/>
          </a:prstGeom>
        </p:spPr>
      </p:pic>
    </p:spTree>
    <p:extLst>
      <p:ext uri="{BB962C8B-B14F-4D97-AF65-F5344CB8AC3E}">
        <p14:creationId xmlns:p14="http://schemas.microsoft.com/office/powerpoint/2010/main" val="383075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st s obrazovým obsahem (negativní)">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2EB2046-02F6-44F8-B685-47813F3B577F}" type="slidenum">
              <a:rPr lang="en-150" smtClean="0"/>
              <a:t>‹#›</a:t>
            </a:fld>
            <a:endParaRPr lang="en-150"/>
          </a:p>
        </p:txBody>
      </p:sp>
      <p:sp>
        <p:nvSpPr>
          <p:cNvPr id="24" name="Zástupný symbol pro text 23"/>
          <p:cNvSpPr>
            <a:spLocks noGrp="1"/>
          </p:cNvSpPr>
          <p:nvPr>
            <p:ph type="body" sz="quarter" idx="13" hasCustomPrompt="1"/>
          </p:nvPr>
        </p:nvSpPr>
        <p:spPr>
          <a:xfrm>
            <a:off x="1573200" y="1695110"/>
            <a:ext cx="9975600" cy="401860"/>
          </a:xfrm>
        </p:spPr>
        <p:txBody>
          <a:bodyPr lIns="0" tIns="0" rIns="0" bIns="0" anchor="b" anchorCtr="0">
            <a:noAutofit/>
          </a:bodyPr>
          <a:lstStyle>
            <a:lvl1pPr marL="0" indent="0">
              <a:buNone/>
              <a:defRPr sz="2800" b="1">
                <a:solidFill>
                  <a:schemeClr val="bg2"/>
                </a:solidFill>
                <a:latin typeface="+mj-lt"/>
              </a:defRPr>
            </a:lvl1pPr>
          </a:lstStyle>
          <a:p>
            <a:pPr lvl="0"/>
            <a:r>
              <a:rPr lang="cs-CZ" dirty="0"/>
              <a:t>Picture label</a:t>
            </a:r>
          </a:p>
        </p:txBody>
      </p:sp>
      <p:sp>
        <p:nvSpPr>
          <p:cNvPr id="7" name="Picture Placeholder 6">
            <a:extLst>
              <a:ext uri="{FF2B5EF4-FFF2-40B4-BE49-F238E27FC236}">
                <a16:creationId xmlns:a16="http://schemas.microsoft.com/office/drawing/2014/main" id="{3BB3F755-233E-46DA-89F2-CF9F9A487A7D}"/>
              </a:ext>
            </a:extLst>
          </p:cNvPr>
          <p:cNvSpPr>
            <a:spLocks noGrp="1"/>
          </p:cNvSpPr>
          <p:nvPr>
            <p:ph type="pic" sz="quarter" idx="14"/>
          </p:nvPr>
        </p:nvSpPr>
        <p:spPr>
          <a:xfrm>
            <a:off x="1573200" y="2364908"/>
            <a:ext cx="9975599" cy="3600123"/>
          </a:xfrm>
          <a:blipFill dpi="0" rotWithShape="1">
            <a:blip r:embed="rId2"/>
            <a:srcRect/>
            <a:stretch>
              <a:fillRect t="-46000" b="-38000"/>
            </a:stretch>
          </a:blipFill>
        </p:spPr>
        <p:txBody>
          <a:bodyPr lIns="0" tIns="0" rIns="0" bIns="0" anchor="t" anchorCtr="0"/>
          <a:lstStyle>
            <a:lvl1pPr marL="0" indent="0" algn="ctr">
              <a:buNone/>
              <a:defRPr>
                <a:solidFill>
                  <a:schemeClr val="tx1"/>
                </a:solidFill>
              </a:defRPr>
            </a:lvl1pPr>
          </a:lstStyle>
          <a:p>
            <a:r>
              <a:rPr lang="cs-CZ"/>
              <a:t>Kliknutím na ikonu přidáte obrázek.</a:t>
            </a:r>
            <a:endParaRPr lang="en-150" dirty="0"/>
          </a:p>
        </p:txBody>
      </p:sp>
      <p:pic>
        <p:nvPicPr>
          <p:cNvPr id="9" name="Graphic 10">
            <a:extLst>
              <a:ext uri="{FF2B5EF4-FFF2-40B4-BE49-F238E27FC236}">
                <a16:creationId xmlns:a16="http://schemas.microsoft.com/office/drawing/2014/main" id="{6FE72EF5-18A3-482F-9150-BA9C7D4449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000" y="280800"/>
            <a:ext cx="1932827" cy="1135960"/>
          </a:xfrm>
          <a:prstGeom prst="rect">
            <a:avLst/>
          </a:prstGeom>
        </p:spPr>
      </p:pic>
      <p:sp>
        <p:nvSpPr>
          <p:cNvPr id="10" name="Nadpis 9"/>
          <p:cNvSpPr>
            <a:spLocks noGrp="1"/>
          </p:cNvSpPr>
          <p:nvPr>
            <p:ph type="title" hasCustomPrompt="1"/>
          </p:nvPr>
        </p:nvSpPr>
        <p:spPr>
          <a:xfrm>
            <a:off x="3357563" y="535781"/>
            <a:ext cx="8834437" cy="625126"/>
          </a:xfrm>
          <a:custGeom>
            <a:avLst/>
            <a:gdLst>
              <a:gd name="connsiteX0" fmla="*/ 171718 w 8834437"/>
              <a:gd name="connsiteY0" fmla="*/ 0 h 625126"/>
              <a:gd name="connsiteX1" fmla="*/ 272274 w 8834437"/>
              <a:gd name="connsiteY1" fmla="*/ 0 h 625126"/>
              <a:gd name="connsiteX2" fmla="*/ 4397904 w 8834437"/>
              <a:gd name="connsiteY2" fmla="*/ 0 h 625126"/>
              <a:gd name="connsiteX3" fmla="*/ 5504273 w 8834437"/>
              <a:gd name="connsiteY3" fmla="*/ 0 h 625126"/>
              <a:gd name="connsiteX4" fmla="*/ 5747144 w 8834437"/>
              <a:gd name="connsiteY4" fmla="*/ 0 h 625126"/>
              <a:gd name="connsiteX5" fmla="*/ 5785200 w 8834437"/>
              <a:gd name="connsiteY5" fmla="*/ 0 h 625126"/>
              <a:gd name="connsiteX6" fmla="*/ 8834437 w 8834437"/>
              <a:gd name="connsiteY6" fmla="*/ 0 h 625126"/>
              <a:gd name="connsiteX7" fmla="*/ 8834437 w 8834437"/>
              <a:gd name="connsiteY7" fmla="*/ 625126 h 625126"/>
              <a:gd name="connsiteX8" fmla="*/ 5785200 w 8834437"/>
              <a:gd name="connsiteY8" fmla="*/ 625126 h 625126"/>
              <a:gd name="connsiteX9" fmla="*/ 5747144 w 8834437"/>
              <a:gd name="connsiteY9" fmla="*/ 625126 h 625126"/>
              <a:gd name="connsiteX10" fmla="*/ 5504273 w 8834437"/>
              <a:gd name="connsiteY10" fmla="*/ 625126 h 625126"/>
              <a:gd name="connsiteX11" fmla="*/ 4397904 w 8834437"/>
              <a:gd name="connsiteY11" fmla="*/ 625126 h 625126"/>
              <a:gd name="connsiteX12" fmla="*/ 272274 w 8834437"/>
              <a:gd name="connsiteY12" fmla="*/ 625126 h 625126"/>
              <a:gd name="connsiteX13" fmla="*/ 171718 w 8834437"/>
              <a:gd name="connsiteY13" fmla="*/ 625126 h 625126"/>
              <a:gd name="connsiteX14" fmla="*/ 83538 w 8834437"/>
              <a:gd name="connsiteY14" fmla="*/ 540022 h 625126"/>
              <a:gd name="connsiteX15" fmla="*/ 83538 w 8834437"/>
              <a:gd name="connsiteY15" fmla="*/ 400762 h 625126"/>
              <a:gd name="connsiteX16" fmla="*/ 0 w 8834437"/>
              <a:gd name="connsiteY16" fmla="*/ 311016 h 625126"/>
              <a:gd name="connsiteX17" fmla="*/ 83538 w 8834437"/>
              <a:gd name="connsiteY17" fmla="*/ 225912 h 625126"/>
              <a:gd name="connsiteX18" fmla="*/ 83538 w 8834437"/>
              <a:gd name="connsiteY18"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4437" h="625126">
                <a:moveTo>
                  <a:pt x="171718" y="0"/>
                </a:moveTo>
                <a:lnTo>
                  <a:pt x="272274" y="0"/>
                </a:lnTo>
                <a:lnTo>
                  <a:pt x="4397904" y="0"/>
                </a:lnTo>
                <a:lnTo>
                  <a:pt x="5504273" y="0"/>
                </a:lnTo>
                <a:lnTo>
                  <a:pt x="5747144" y="0"/>
                </a:lnTo>
                <a:lnTo>
                  <a:pt x="5785200" y="0"/>
                </a:lnTo>
                <a:lnTo>
                  <a:pt x="8834437" y="0"/>
                </a:lnTo>
                <a:lnTo>
                  <a:pt x="8834437" y="625126"/>
                </a:lnTo>
                <a:lnTo>
                  <a:pt x="5785200" y="625126"/>
                </a:lnTo>
                <a:lnTo>
                  <a:pt x="5747144" y="625126"/>
                </a:lnTo>
                <a:lnTo>
                  <a:pt x="5504273" y="625126"/>
                </a:lnTo>
                <a:lnTo>
                  <a:pt x="4397904" y="625126"/>
                </a:lnTo>
                <a:lnTo>
                  <a:pt x="272274" y="625126"/>
                </a:lnTo>
                <a:lnTo>
                  <a:pt x="171718" y="625126"/>
                </a:lnTo>
                <a:lnTo>
                  <a:pt x="83538" y="540022"/>
                </a:lnTo>
                <a:lnTo>
                  <a:pt x="83538" y="400762"/>
                </a:lnTo>
                <a:lnTo>
                  <a:pt x="0" y="311016"/>
                </a:lnTo>
                <a:lnTo>
                  <a:pt x="83538" y="225912"/>
                </a:lnTo>
                <a:lnTo>
                  <a:pt x="83538" y="85104"/>
                </a:lnTo>
                <a:close/>
              </a:path>
            </a:pathLst>
          </a:custGeom>
          <a:solidFill>
            <a:schemeClr val="bg1"/>
          </a:solidFill>
        </p:spPr>
        <p:txBody>
          <a:bodyPr wrap="square" lIns="535781" rIns="642938">
            <a:noAutofit/>
          </a:bodyPr>
          <a:lstStyle>
            <a:lvl1pPr algn="r">
              <a:defRPr sz="2400">
                <a:solidFill>
                  <a:schemeClr val="tx1"/>
                </a:solidFill>
              </a:defRPr>
            </a:lvl1pPr>
          </a:lstStyle>
          <a:p>
            <a:r>
              <a:rPr lang="en-US" noProof="0"/>
              <a:t>Chapter title</a:t>
            </a:r>
          </a:p>
        </p:txBody>
      </p:sp>
    </p:spTree>
    <p:extLst>
      <p:ext uri="{BB962C8B-B14F-4D97-AF65-F5344CB8AC3E}">
        <p14:creationId xmlns:p14="http://schemas.microsoft.com/office/powerpoint/2010/main" val="109536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ředělový list (negativní)">
    <p:bg>
      <p:bgPr>
        <a:blipFill dpi="0" rotWithShape="1">
          <a:blip r:embed="rId2">
            <a:lum/>
          </a:blip>
          <a:srcRect/>
          <a:stretch>
            <a:fillRect t="-12000" b="-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lumMod val="95000"/>
                  </a:schemeClr>
                </a:solidFill>
              </a:defRPr>
            </a:lvl1p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15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82EB2046-02F6-44F8-B685-47813F3B577F}" type="slidenum">
              <a:rPr lang="en-150" smtClean="0"/>
              <a:t>‹#›</a:t>
            </a:fld>
            <a:endParaRPr lang="en-150"/>
          </a:p>
        </p:txBody>
      </p:sp>
      <p:pic>
        <p:nvPicPr>
          <p:cNvPr id="7" name="Graphic 10">
            <a:extLst>
              <a:ext uri="{FF2B5EF4-FFF2-40B4-BE49-F238E27FC236}">
                <a16:creationId xmlns:a16="http://schemas.microsoft.com/office/drawing/2014/main" id="{6FE72EF5-18A3-482F-9150-BA9C7D4449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000" y="280800"/>
            <a:ext cx="1932827" cy="1135960"/>
          </a:xfrm>
          <a:prstGeom prst="rect">
            <a:avLst/>
          </a:prstGeom>
        </p:spPr>
      </p:pic>
      <p:sp>
        <p:nvSpPr>
          <p:cNvPr id="9" name="Nadpis 8"/>
          <p:cNvSpPr>
            <a:spLocks noGrp="1"/>
          </p:cNvSpPr>
          <p:nvPr>
            <p:ph type="title"/>
          </p:nvPr>
        </p:nvSpPr>
        <p:spPr>
          <a:xfrm>
            <a:off x="2152133" y="3999600"/>
            <a:ext cx="10039867" cy="1965600"/>
          </a:xfrm>
          <a:custGeom>
            <a:avLst/>
            <a:gdLst>
              <a:gd name="connsiteX0" fmla="*/ 6267967 w 10039867"/>
              <a:gd name="connsiteY0" fmla="*/ 0 h 1965600"/>
              <a:gd name="connsiteX1" fmla="*/ 10039867 w 10039867"/>
              <a:gd name="connsiteY1" fmla="*/ 0 h 1965600"/>
              <a:gd name="connsiteX2" fmla="*/ 10039867 w 10039867"/>
              <a:gd name="connsiteY2" fmla="*/ 1965599 h 1965600"/>
              <a:gd name="connsiteX3" fmla="*/ 6991200 w 10039867"/>
              <a:gd name="connsiteY3" fmla="*/ 1965599 h 1965600"/>
              <a:gd name="connsiteX4" fmla="*/ 6991200 w 10039867"/>
              <a:gd name="connsiteY4" fmla="*/ 1965600 h 1965600"/>
              <a:gd name="connsiteX5" fmla="*/ 542928 w 10039867"/>
              <a:gd name="connsiteY5" fmla="*/ 1965600 h 1965600"/>
              <a:gd name="connsiteX6" fmla="*/ 263597 w 10039867"/>
              <a:gd name="connsiteY6" fmla="*/ 1688701 h 1965600"/>
              <a:gd name="connsiteX7" fmla="*/ 263597 w 10039867"/>
              <a:gd name="connsiteY7" fmla="*/ 1251901 h 1965600"/>
              <a:gd name="connsiteX8" fmla="*/ 0 w 10039867"/>
              <a:gd name="connsiteY8" fmla="*/ 982801 h 1965600"/>
              <a:gd name="connsiteX9" fmla="*/ 263597 w 10039867"/>
              <a:gd name="connsiteY9" fmla="*/ 717601 h 1965600"/>
              <a:gd name="connsiteX10" fmla="*/ 263597 w 10039867"/>
              <a:gd name="connsiteY10" fmla="*/ 280801 h 1965600"/>
              <a:gd name="connsiteX11" fmla="*/ 542929 w 10039867"/>
              <a:gd name="connsiteY11" fmla="*/ 1 h 1965600"/>
              <a:gd name="connsiteX12" fmla="*/ 646819 w 10039867"/>
              <a:gd name="connsiteY12" fmla="*/ 1 h 1965600"/>
              <a:gd name="connsiteX13" fmla="*/ 724890 w 10039867"/>
              <a:gd name="connsiteY13" fmla="*/ 1 h 1965600"/>
              <a:gd name="connsiteX14" fmla="*/ 818329 w 10039867"/>
              <a:gd name="connsiteY14" fmla="*/ 1 h 1965600"/>
              <a:gd name="connsiteX15" fmla="*/ 852754 w 10039867"/>
              <a:gd name="connsiteY15" fmla="*/ 1 h 1965600"/>
              <a:gd name="connsiteX16" fmla="*/ 857671 w 10039867"/>
              <a:gd name="connsiteY16" fmla="*/ 1 h 1965600"/>
              <a:gd name="connsiteX17" fmla="*/ 1414908 w 10039867"/>
              <a:gd name="connsiteY17" fmla="*/ 1 h 1965600"/>
              <a:gd name="connsiteX18" fmla="*/ 1937328 w 10039867"/>
              <a:gd name="connsiteY18" fmla="*/ 1 h 1965600"/>
              <a:gd name="connsiteX19" fmla="*/ 2426056 w 10039867"/>
              <a:gd name="connsiteY19" fmla="*/ 1 h 1965600"/>
              <a:gd name="connsiteX20" fmla="*/ 2882215 w 10039867"/>
              <a:gd name="connsiteY20" fmla="*/ 1 h 1965600"/>
              <a:gd name="connsiteX21" fmla="*/ 3306927 w 10039867"/>
              <a:gd name="connsiteY21" fmla="*/ 1 h 1965600"/>
              <a:gd name="connsiteX22" fmla="*/ 3701317 w 10039867"/>
              <a:gd name="connsiteY22" fmla="*/ 1 h 1965600"/>
              <a:gd name="connsiteX23" fmla="*/ 4066506 w 10039867"/>
              <a:gd name="connsiteY23" fmla="*/ 1 h 1965600"/>
              <a:gd name="connsiteX24" fmla="*/ 4403618 w 10039867"/>
              <a:gd name="connsiteY24" fmla="*/ 1 h 1965600"/>
              <a:gd name="connsiteX25" fmla="*/ 4713776 w 10039867"/>
              <a:gd name="connsiteY25" fmla="*/ 1 h 1965600"/>
              <a:gd name="connsiteX26" fmla="*/ 4998103 w 10039867"/>
              <a:gd name="connsiteY26" fmla="*/ 1 h 1965600"/>
              <a:gd name="connsiteX27" fmla="*/ 5493757 w 10039867"/>
              <a:gd name="connsiteY27" fmla="*/ 1 h 1965600"/>
              <a:gd name="connsiteX28" fmla="*/ 5899564 w 10039867"/>
              <a:gd name="connsiteY28" fmla="*/ 1 h 1965600"/>
              <a:gd name="connsiteX29" fmla="*/ 6224509 w 10039867"/>
              <a:gd name="connsiteY29" fmla="*/ 1 h 1965600"/>
              <a:gd name="connsiteX30" fmla="*/ 6267967 w 10039867"/>
              <a:gd name="connsiteY30" fmla="*/ 1 h 19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39867" h="1965600">
                <a:moveTo>
                  <a:pt x="6267967" y="0"/>
                </a:moveTo>
                <a:lnTo>
                  <a:pt x="10039867" y="0"/>
                </a:lnTo>
                <a:lnTo>
                  <a:pt x="10039867" y="1965599"/>
                </a:lnTo>
                <a:lnTo>
                  <a:pt x="6991200" y="1965599"/>
                </a:lnTo>
                <a:lnTo>
                  <a:pt x="6991200" y="1965600"/>
                </a:lnTo>
                <a:lnTo>
                  <a:pt x="542928" y="1965600"/>
                </a:lnTo>
                <a:lnTo>
                  <a:pt x="263597" y="1688701"/>
                </a:lnTo>
                <a:cubicBezTo>
                  <a:pt x="263597" y="1251901"/>
                  <a:pt x="263597" y="1251901"/>
                  <a:pt x="263597" y="1251901"/>
                </a:cubicBezTo>
                <a:cubicBezTo>
                  <a:pt x="177042" y="1162201"/>
                  <a:pt x="86554" y="1072501"/>
                  <a:pt x="0" y="982801"/>
                </a:cubicBezTo>
                <a:cubicBezTo>
                  <a:pt x="86554" y="897001"/>
                  <a:pt x="177042" y="807301"/>
                  <a:pt x="263597" y="717601"/>
                </a:cubicBezTo>
                <a:cubicBezTo>
                  <a:pt x="263597" y="280801"/>
                  <a:pt x="263597" y="280801"/>
                  <a:pt x="263597" y="280801"/>
                </a:cubicBezTo>
                <a:cubicBezTo>
                  <a:pt x="358019" y="187201"/>
                  <a:pt x="448507" y="93601"/>
                  <a:pt x="542929" y="1"/>
                </a:cubicBezTo>
                <a:lnTo>
                  <a:pt x="646819" y="1"/>
                </a:lnTo>
                <a:lnTo>
                  <a:pt x="724890" y="1"/>
                </a:lnTo>
                <a:lnTo>
                  <a:pt x="818329" y="1"/>
                </a:lnTo>
                <a:lnTo>
                  <a:pt x="852754" y="1"/>
                </a:lnTo>
                <a:lnTo>
                  <a:pt x="857671" y="1"/>
                </a:lnTo>
                <a:lnTo>
                  <a:pt x="1414908" y="1"/>
                </a:lnTo>
                <a:lnTo>
                  <a:pt x="1937328" y="1"/>
                </a:lnTo>
                <a:lnTo>
                  <a:pt x="2426056" y="1"/>
                </a:lnTo>
                <a:lnTo>
                  <a:pt x="2882215" y="1"/>
                </a:lnTo>
                <a:lnTo>
                  <a:pt x="3306927" y="1"/>
                </a:lnTo>
                <a:lnTo>
                  <a:pt x="3701317" y="1"/>
                </a:lnTo>
                <a:lnTo>
                  <a:pt x="4066506" y="1"/>
                </a:lnTo>
                <a:lnTo>
                  <a:pt x="4403618" y="1"/>
                </a:lnTo>
                <a:lnTo>
                  <a:pt x="4713776" y="1"/>
                </a:lnTo>
                <a:lnTo>
                  <a:pt x="4998103" y="1"/>
                </a:lnTo>
                <a:lnTo>
                  <a:pt x="5493757" y="1"/>
                </a:lnTo>
                <a:lnTo>
                  <a:pt x="5899564" y="1"/>
                </a:lnTo>
                <a:lnTo>
                  <a:pt x="6224509" y="1"/>
                </a:lnTo>
                <a:lnTo>
                  <a:pt x="6267967" y="1"/>
                </a:lnTo>
                <a:close/>
              </a:path>
            </a:pathLst>
          </a:custGeom>
          <a:solidFill>
            <a:schemeClr val="bg1"/>
          </a:solidFill>
        </p:spPr>
        <p:txBody>
          <a:bodyPr vert="horz" wrap="square" lIns="892969" tIns="223266" rIns="642938" bIns="223266" rtlCol="0" anchor="ctr">
            <a:noAutofit/>
          </a:bodyPr>
          <a:lstStyle>
            <a:lvl1pPr algn="r">
              <a:defRPr lang="cs-CZ" sz="3750" b="1" baseline="0">
                <a:solidFill>
                  <a:schemeClr val="tx1"/>
                </a:solidFill>
              </a:defRPr>
            </a:lvl1pPr>
          </a:lstStyle>
          <a:p>
            <a:pPr marL="0" marR="0" lvl="0" indent="0" fontAlgn="auto">
              <a:spcAft>
                <a:spcPts val="0"/>
              </a:spcAft>
              <a:buClrTx/>
              <a:buSzTx/>
              <a:buFontTx/>
              <a:tabLst/>
            </a:pPr>
            <a:r>
              <a:rPr lang="cs-CZ"/>
              <a:t>Kliknutím lze upravit styl.</a:t>
            </a:r>
          </a:p>
        </p:txBody>
      </p:sp>
    </p:spTree>
    <p:extLst>
      <p:ext uri="{BB962C8B-B14F-4D97-AF65-F5344CB8AC3E}">
        <p14:creationId xmlns:p14="http://schemas.microsoft.com/office/powerpoint/2010/main" val="298664736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ist s celostránkovým obrázkem (negativní)">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57AE742-71AD-456B-B277-E0C305AF722B}"/>
              </a:ext>
            </a:extLst>
          </p:cNvPr>
          <p:cNvSpPr>
            <a:spLocks noGrp="1"/>
          </p:cNvSpPr>
          <p:nvPr>
            <p:ph type="pic" sz="quarter" idx="13"/>
          </p:nvPr>
        </p:nvSpPr>
        <p:spPr>
          <a:xfrm>
            <a:off x="0" y="0"/>
            <a:ext cx="12192000" cy="6858000"/>
          </a:xfrm>
          <a:blipFill dpi="0" rotWithShape="1">
            <a:blip r:embed="rId2"/>
            <a:srcRect/>
            <a:stretch>
              <a:fillRect t="-12000" b="-6000"/>
            </a:stretch>
          </a:blipFill>
        </p:spPr>
        <p:txBody>
          <a:bodyPr/>
          <a:lstStyle>
            <a:lvl1pPr marL="0" indent="0" algn="ctr">
              <a:buNone/>
              <a:defRPr/>
            </a:lvl1pPr>
          </a:lstStyle>
          <a:p>
            <a:r>
              <a:rPr lang="cs-CZ"/>
              <a:t>Kliknutím na ikonu přidáte obrázek.</a:t>
            </a:r>
            <a:endParaRPr lang="en-150" dirty="0"/>
          </a:p>
        </p:txBody>
      </p:sp>
      <p:sp>
        <p:nvSpPr>
          <p:cNvPr id="4" name="Date Placeholder 3"/>
          <p:cNvSpPr>
            <a:spLocks noGrp="1"/>
          </p:cNvSpPr>
          <p:nvPr>
            <p:ph type="dt" sz="half" idx="10"/>
          </p:nvPr>
        </p:nvSpPr>
        <p:spPr/>
        <p:txBody>
          <a:bodyPr/>
          <a:lstStyle>
            <a:lvl1pPr>
              <a:defRPr>
                <a:solidFill>
                  <a:schemeClr val="bg1"/>
                </a:solidFill>
              </a:defRPr>
            </a:lvl1p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15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2EB2046-02F6-44F8-B685-47813F3B577F}" type="slidenum">
              <a:rPr lang="en-150" smtClean="0"/>
              <a:t>‹#›</a:t>
            </a:fld>
            <a:endParaRPr lang="en-150"/>
          </a:p>
        </p:txBody>
      </p:sp>
      <p:sp>
        <p:nvSpPr>
          <p:cNvPr id="7" name="Nadpis 6"/>
          <p:cNvSpPr>
            <a:spLocks noGrp="1"/>
          </p:cNvSpPr>
          <p:nvPr>
            <p:ph type="title"/>
          </p:nvPr>
        </p:nvSpPr>
        <p:spPr>
          <a:xfrm>
            <a:off x="1339502" y="5875200"/>
            <a:ext cx="10852498" cy="446533"/>
          </a:xfrm>
          <a:custGeom>
            <a:avLst/>
            <a:gdLst>
              <a:gd name="connsiteX0" fmla="*/ 7438738 w 10852498"/>
              <a:gd name="connsiteY0" fmla="*/ 0 h 446533"/>
              <a:gd name="connsiteX1" fmla="*/ 10852498 w 10852498"/>
              <a:gd name="connsiteY1" fmla="*/ 0 h 446533"/>
              <a:gd name="connsiteX2" fmla="*/ 10852498 w 10852498"/>
              <a:gd name="connsiteY2" fmla="*/ 446533 h 446533"/>
              <a:gd name="connsiteX3" fmla="*/ 7804800 w 10852498"/>
              <a:gd name="connsiteY3" fmla="*/ 446533 h 446533"/>
              <a:gd name="connsiteX4" fmla="*/ 7438738 w 10852498"/>
              <a:gd name="connsiteY4" fmla="*/ 446533 h 446533"/>
              <a:gd name="connsiteX5" fmla="*/ 4133454 w 10852498"/>
              <a:gd name="connsiteY5" fmla="*/ 446533 h 446533"/>
              <a:gd name="connsiteX6" fmla="*/ 4133453 w 10852498"/>
              <a:gd name="connsiteY6" fmla="*/ 446533 h 446533"/>
              <a:gd name="connsiteX7" fmla="*/ 4106263 w 10852498"/>
              <a:gd name="connsiteY7" fmla="*/ 446533 h 446533"/>
              <a:gd name="connsiteX8" fmla="*/ 3932735 w 10852498"/>
              <a:gd name="connsiteY8" fmla="*/ 446533 h 446533"/>
              <a:gd name="connsiteX9" fmla="*/ 194537 w 10852498"/>
              <a:gd name="connsiteY9" fmla="*/ 446533 h 446533"/>
              <a:gd name="connsiteX10" fmla="*/ 122691 w 10852498"/>
              <a:gd name="connsiteY10" fmla="*/ 446533 h 446533"/>
              <a:gd name="connsiteX11" fmla="*/ 59687 w 10852498"/>
              <a:gd name="connsiteY11" fmla="*/ 385743 h 446533"/>
              <a:gd name="connsiteX12" fmla="*/ 59687 w 10852498"/>
              <a:gd name="connsiteY12" fmla="*/ 286268 h 446533"/>
              <a:gd name="connsiteX13" fmla="*/ 0 w 10852498"/>
              <a:gd name="connsiteY13" fmla="*/ 222162 h 446533"/>
              <a:gd name="connsiteX14" fmla="*/ 59687 w 10852498"/>
              <a:gd name="connsiteY14" fmla="*/ 161372 h 446533"/>
              <a:gd name="connsiteX15" fmla="*/ 59687 w 10852498"/>
              <a:gd name="connsiteY15" fmla="*/ 60792 h 446533"/>
              <a:gd name="connsiteX16" fmla="*/ 122691 w 10852498"/>
              <a:gd name="connsiteY16" fmla="*/ 1 h 446533"/>
              <a:gd name="connsiteX17" fmla="*/ 194537 w 10852498"/>
              <a:gd name="connsiteY17" fmla="*/ 1 h 446533"/>
              <a:gd name="connsiteX18" fmla="*/ 3932735 w 10852498"/>
              <a:gd name="connsiteY18" fmla="*/ 1 h 446533"/>
              <a:gd name="connsiteX19" fmla="*/ 4106263 w 10852498"/>
              <a:gd name="connsiteY19" fmla="*/ 1 h 446533"/>
              <a:gd name="connsiteX20" fmla="*/ 4133453 w 10852498"/>
              <a:gd name="connsiteY20" fmla="*/ 1 h 446533"/>
              <a:gd name="connsiteX21" fmla="*/ 4133454 w 10852498"/>
              <a:gd name="connsiteY21" fmla="*/ 1 h 446533"/>
              <a:gd name="connsiteX22" fmla="*/ 7438738 w 10852498"/>
              <a:gd name="connsiteY22" fmla="*/ 1 h 44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52498" h="446533">
                <a:moveTo>
                  <a:pt x="7438738" y="0"/>
                </a:moveTo>
                <a:lnTo>
                  <a:pt x="10852498" y="0"/>
                </a:lnTo>
                <a:lnTo>
                  <a:pt x="10852498" y="446533"/>
                </a:lnTo>
                <a:lnTo>
                  <a:pt x="7804800" y="446533"/>
                </a:lnTo>
                <a:lnTo>
                  <a:pt x="7438738" y="446533"/>
                </a:lnTo>
                <a:lnTo>
                  <a:pt x="4133454" y="446533"/>
                </a:lnTo>
                <a:lnTo>
                  <a:pt x="4133453" y="446533"/>
                </a:lnTo>
                <a:lnTo>
                  <a:pt x="4106263" y="446533"/>
                </a:lnTo>
                <a:lnTo>
                  <a:pt x="3932735" y="446533"/>
                </a:lnTo>
                <a:lnTo>
                  <a:pt x="194537" y="446533"/>
                </a:lnTo>
                <a:lnTo>
                  <a:pt x="122691" y="446533"/>
                </a:lnTo>
                <a:lnTo>
                  <a:pt x="59687" y="385743"/>
                </a:lnTo>
                <a:lnTo>
                  <a:pt x="59687" y="286268"/>
                </a:lnTo>
                <a:lnTo>
                  <a:pt x="0" y="222162"/>
                </a:lnTo>
                <a:lnTo>
                  <a:pt x="59687" y="161372"/>
                </a:lnTo>
                <a:lnTo>
                  <a:pt x="59687" y="60792"/>
                </a:lnTo>
                <a:lnTo>
                  <a:pt x="122691" y="1"/>
                </a:lnTo>
                <a:lnTo>
                  <a:pt x="194537" y="1"/>
                </a:lnTo>
                <a:lnTo>
                  <a:pt x="3932735" y="1"/>
                </a:lnTo>
                <a:lnTo>
                  <a:pt x="4106263" y="1"/>
                </a:lnTo>
                <a:lnTo>
                  <a:pt x="4133453" y="1"/>
                </a:lnTo>
                <a:lnTo>
                  <a:pt x="4133454" y="1"/>
                </a:lnTo>
                <a:lnTo>
                  <a:pt x="7438738" y="1"/>
                </a:lnTo>
                <a:close/>
              </a:path>
            </a:pathLst>
          </a:custGeom>
          <a:solidFill>
            <a:schemeClr val="bg1"/>
          </a:solidFill>
        </p:spPr>
        <p:txBody>
          <a:bodyPr wrap="square" lIns="356400" tIns="0" rIns="536400" bIns="0">
            <a:noAutofit/>
          </a:bodyPr>
          <a:lstStyle>
            <a:lvl1pPr algn="r">
              <a:defRPr sz="1800">
                <a:solidFill>
                  <a:schemeClr val="tx1"/>
                </a:solidFill>
              </a:defRPr>
            </a:lvl1pPr>
          </a:lstStyle>
          <a:p>
            <a:r>
              <a:rPr lang="cs-CZ"/>
              <a:t>Kliknutím lze upravit styl.</a:t>
            </a:r>
            <a:endParaRPr lang="cs-CZ" dirty="0"/>
          </a:p>
        </p:txBody>
      </p:sp>
    </p:spTree>
    <p:extLst>
      <p:ext uri="{BB962C8B-B14F-4D97-AF65-F5344CB8AC3E}">
        <p14:creationId xmlns:p14="http://schemas.microsoft.com/office/powerpoint/2010/main" val="168825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ist s textovým obsahem (pozitivní)">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3199" y="1695111"/>
            <a:ext cx="9975863" cy="4269922"/>
          </a:xfrm>
        </p:spPr>
        <p:txBody>
          <a:bodyPr lIns="0" tIns="0" rIns="0" bIns="0">
            <a:normAutofit/>
          </a:bodyPr>
          <a:lstStyle>
            <a:lvl1pPr marL="457200" indent="-457200">
              <a:lnSpc>
                <a:spcPct val="100000"/>
              </a:lnSpc>
              <a:spcBef>
                <a:spcPts val="600"/>
              </a:spcBef>
              <a:buFont typeface="Comenia Sans" panose="02000503080000020004" pitchFamily="50" charset="0"/>
              <a:buChar char="→"/>
              <a:defRPr sz="2800">
                <a:solidFill>
                  <a:schemeClr val="tx2"/>
                </a:solidFill>
                <a:latin typeface="+mn-lt"/>
              </a:defRPr>
            </a:lvl1pPr>
            <a:lvl2pPr marL="914414" indent="-457200">
              <a:lnSpc>
                <a:spcPct val="100000"/>
              </a:lnSpc>
              <a:spcBef>
                <a:spcPts val="600"/>
              </a:spcBef>
              <a:buFont typeface="Comenia Sans" panose="02000503080000020004" pitchFamily="50" charset="0"/>
              <a:buChar char="→"/>
              <a:defRPr sz="2600">
                <a:solidFill>
                  <a:schemeClr val="tx2"/>
                </a:solidFill>
                <a:latin typeface="+mn-lt"/>
              </a:defRPr>
            </a:lvl2pPr>
            <a:lvl3pPr marL="1371628" indent="-457200">
              <a:lnSpc>
                <a:spcPct val="100000"/>
              </a:lnSpc>
              <a:spcBef>
                <a:spcPts val="600"/>
              </a:spcBef>
              <a:buFont typeface="Comenia Sans" panose="02000503080000020004" pitchFamily="50" charset="0"/>
              <a:buChar char="→"/>
              <a:defRPr sz="2600">
                <a:solidFill>
                  <a:schemeClr val="tx2"/>
                </a:solidFill>
                <a:latin typeface="+mn-lt"/>
              </a:defRPr>
            </a:lvl3pPr>
            <a:lvl4pPr marL="1828842" indent="-457200">
              <a:lnSpc>
                <a:spcPct val="100000"/>
              </a:lnSpc>
              <a:spcBef>
                <a:spcPts val="600"/>
              </a:spcBef>
              <a:buFont typeface="Comenia Sans" panose="02000503080000020004" pitchFamily="50" charset="0"/>
              <a:buChar char="→"/>
              <a:defRPr sz="2600">
                <a:solidFill>
                  <a:schemeClr val="tx2"/>
                </a:solidFill>
                <a:latin typeface="+mn-lt"/>
              </a:defRPr>
            </a:lvl4pPr>
            <a:lvl5pPr marL="2286057" indent="-457200">
              <a:lnSpc>
                <a:spcPct val="100000"/>
              </a:lnSpc>
              <a:spcBef>
                <a:spcPts val="600"/>
              </a:spcBef>
              <a:buFont typeface="Comenia Sans" panose="02000503080000020004" pitchFamily="50" charset="0"/>
              <a:buChar char="→"/>
              <a:defRPr sz="2600">
                <a:solidFill>
                  <a:schemeClr val="tx2"/>
                </a:solidFill>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2EB2046-02F6-44F8-B685-47813F3B577F}" type="slidenum">
              <a:rPr lang="en-150" smtClean="0"/>
              <a:t>‹#›</a:t>
            </a:fld>
            <a:endParaRPr lang="en-150"/>
          </a:p>
        </p:txBody>
      </p:sp>
      <p:pic>
        <p:nvPicPr>
          <p:cNvPr id="25" name="Graphic 24">
            <a:extLst>
              <a:ext uri="{FF2B5EF4-FFF2-40B4-BE49-F238E27FC236}">
                <a16:creationId xmlns:a16="http://schemas.microsoft.com/office/drawing/2014/main" id="{80BF53F5-3676-42B4-9D8B-44B2FDCBF2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01" y="280800"/>
            <a:ext cx="1932827" cy="1135952"/>
          </a:xfrm>
          <a:prstGeom prst="rect">
            <a:avLst/>
          </a:prstGeom>
        </p:spPr>
      </p:pic>
      <p:sp>
        <p:nvSpPr>
          <p:cNvPr id="13" name="Nadpis 12"/>
          <p:cNvSpPr>
            <a:spLocks noGrp="1"/>
          </p:cNvSpPr>
          <p:nvPr>
            <p:ph type="title"/>
          </p:nvPr>
        </p:nvSpPr>
        <p:spPr>
          <a:xfrm>
            <a:off x="3357563" y="535781"/>
            <a:ext cx="8834437" cy="625126"/>
          </a:xfrm>
          <a:custGeom>
            <a:avLst/>
            <a:gdLst>
              <a:gd name="connsiteX0" fmla="*/ 171718 w 8834437"/>
              <a:gd name="connsiteY0" fmla="*/ 0 h 625126"/>
              <a:gd name="connsiteX1" fmla="*/ 272274 w 8834437"/>
              <a:gd name="connsiteY1" fmla="*/ 0 h 625126"/>
              <a:gd name="connsiteX2" fmla="*/ 4397904 w 8834437"/>
              <a:gd name="connsiteY2" fmla="*/ 0 h 625126"/>
              <a:gd name="connsiteX3" fmla="*/ 5504273 w 8834437"/>
              <a:gd name="connsiteY3" fmla="*/ 0 h 625126"/>
              <a:gd name="connsiteX4" fmla="*/ 5747144 w 8834437"/>
              <a:gd name="connsiteY4" fmla="*/ 0 h 625126"/>
              <a:gd name="connsiteX5" fmla="*/ 5785200 w 8834437"/>
              <a:gd name="connsiteY5" fmla="*/ 0 h 625126"/>
              <a:gd name="connsiteX6" fmla="*/ 8834437 w 8834437"/>
              <a:gd name="connsiteY6" fmla="*/ 0 h 625126"/>
              <a:gd name="connsiteX7" fmla="*/ 8834437 w 8834437"/>
              <a:gd name="connsiteY7" fmla="*/ 625126 h 625126"/>
              <a:gd name="connsiteX8" fmla="*/ 5785200 w 8834437"/>
              <a:gd name="connsiteY8" fmla="*/ 625126 h 625126"/>
              <a:gd name="connsiteX9" fmla="*/ 5747144 w 8834437"/>
              <a:gd name="connsiteY9" fmla="*/ 625126 h 625126"/>
              <a:gd name="connsiteX10" fmla="*/ 5504273 w 8834437"/>
              <a:gd name="connsiteY10" fmla="*/ 625126 h 625126"/>
              <a:gd name="connsiteX11" fmla="*/ 4397904 w 8834437"/>
              <a:gd name="connsiteY11" fmla="*/ 625126 h 625126"/>
              <a:gd name="connsiteX12" fmla="*/ 272274 w 8834437"/>
              <a:gd name="connsiteY12" fmla="*/ 625126 h 625126"/>
              <a:gd name="connsiteX13" fmla="*/ 171718 w 8834437"/>
              <a:gd name="connsiteY13" fmla="*/ 625126 h 625126"/>
              <a:gd name="connsiteX14" fmla="*/ 83538 w 8834437"/>
              <a:gd name="connsiteY14" fmla="*/ 540022 h 625126"/>
              <a:gd name="connsiteX15" fmla="*/ 83538 w 8834437"/>
              <a:gd name="connsiteY15" fmla="*/ 400762 h 625126"/>
              <a:gd name="connsiteX16" fmla="*/ 0 w 8834437"/>
              <a:gd name="connsiteY16" fmla="*/ 311016 h 625126"/>
              <a:gd name="connsiteX17" fmla="*/ 83538 w 8834437"/>
              <a:gd name="connsiteY17" fmla="*/ 225912 h 625126"/>
              <a:gd name="connsiteX18" fmla="*/ 83538 w 8834437"/>
              <a:gd name="connsiteY18"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4437" h="625126">
                <a:moveTo>
                  <a:pt x="171718" y="0"/>
                </a:moveTo>
                <a:lnTo>
                  <a:pt x="272274" y="0"/>
                </a:lnTo>
                <a:lnTo>
                  <a:pt x="4397904" y="0"/>
                </a:lnTo>
                <a:lnTo>
                  <a:pt x="5504273" y="0"/>
                </a:lnTo>
                <a:lnTo>
                  <a:pt x="5747144" y="0"/>
                </a:lnTo>
                <a:lnTo>
                  <a:pt x="5785200" y="0"/>
                </a:lnTo>
                <a:lnTo>
                  <a:pt x="8834437" y="0"/>
                </a:lnTo>
                <a:lnTo>
                  <a:pt x="8834437" y="625126"/>
                </a:lnTo>
                <a:lnTo>
                  <a:pt x="5785200" y="625126"/>
                </a:lnTo>
                <a:lnTo>
                  <a:pt x="5747144" y="625126"/>
                </a:lnTo>
                <a:lnTo>
                  <a:pt x="5504273" y="625126"/>
                </a:lnTo>
                <a:lnTo>
                  <a:pt x="4397904" y="625126"/>
                </a:lnTo>
                <a:lnTo>
                  <a:pt x="272274" y="625126"/>
                </a:lnTo>
                <a:lnTo>
                  <a:pt x="171718" y="625126"/>
                </a:lnTo>
                <a:lnTo>
                  <a:pt x="83538" y="540022"/>
                </a:lnTo>
                <a:lnTo>
                  <a:pt x="83538" y="400762"/>
                </a:lnTo>
                <a:lnTo>
                  <a:pt x="0" y="311016"/>
                </a:lnTo>
                <a:lnTo>
                  <a:pt x="83538" y="225912"/>
                </a:lnTo>
                <a:lnTo>
                  <a:pt x="83538" y="85104"/>
                </a:lnTo>
                <a:close/>
              </a:path>
            </a:pathLst>
          </a:custGeom>
          <a:solidFill>
            <a:schemeClr val="tx1"/>
          </a:solidFill>
        </p:spPr>
        <p:txBody>
          <a:bodyPr wrap="square" lIns="535781" rIns="642938">
            <a:noAutofit/>
          </a:bodyPr>
          <a:lstStyle>
            <a:lvl1pPr algn="r">
              <a:defRPr sz="2400">
                <a:solidFill>
                  <a:schemeClr val="bg1"/>
                </a:solidFill>
              </a:defRPr>
            </a:lvl1pPr>
          </a:lstStyle>
          <a:p>
            <a:r>
              <a:rPr lang="cs-CZ"/>
              <a:t>Kliknutím lze upravit styl.</a:t>
            </a:r>
            <a:endParaRPr lang="cs-CZ" dirty="0"/>
          </a:p>
        </p:txBody>
      </p:sp>
    </p:spTree>
    <p:extLst>
      <p:ext uri="{BB962C8B-B14F-4D97-AF65-F5344CB8AC3E}">
        <p14:creationId xmlns:p14="http://schemas.microsoft.com/office/powerpoint/2010/main" val="272299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ist s textovým obsahem + kapitola (pozitivní)">
    <p:spTree>
      <p:nvGrpSpPr>
        <p:cNvPr id="1" name=""/>
        <p:cNvGrpSpPr/>
        <p:nvPr/>
      </p:nvGrpSpPr>
      <p:grpSpPr>
        <a:xfrm>
          <a:off x="0" y="0"/>
          <a:ext cx="0" cy="0"/>
          <a:chOff x="0" y="0"/>
          <a:chExt cx="0" cy="0"/>
        </a:xfrm>
      </p:grpSpPr>
      <p:sp>
        <p:nvSpPr>
          <p:cNvPr id="10" name="Content Placeholder 2"/>
          <p:cNvSpPr>
            <a:spLocks noGrp="1"/>
          </p:cNvSpPr>
          <p:nvPr>
            <p:ph idx="1"/>
          </p:nvPr>
        </p:nvSpPr>
        <p:spPr>
          <a:xfrm>
            <a:off x="1573199" y="2333583"/>
            <a:ext cx="9975863" cy="3631449"/>
          </a:xfrm>
        </p:spPr>
        <p:txBody>
          <a:bodyPr lIns="0" tIns="0" rIns="0" bIns="0">
            <a:normAutofit/>
          </a:bodyPr>
          <a:lstStyle>
            <a:lvl1pPr marL="457200" indent="-457200">
              <a:lnSpc>
                <a:spcPct val="100000"/>
              </a:lnSpc>
              <a:spcBef>
                <a:spcPts val="600"/>
              </a:spcBef>
              <a:buFont typeface="Comenia Sans" panose="02000503080000020004" pitchFamily="50" charset="0"/>
              <a:buChar char="→"/>
              <a:defRPr sz="2800">
                <a:solidFill>
                  <a:schemeClr val="tx2"/>
                </a:solidFill>
                <a:latin typeface="+mn-lt"/>
              </a:defRPr>
            </a:lvl1pPr>
            <a:lvl2pPr marL="914414" indent="-457200">
              <a:lnSpc>
                <a:spcPct val="100000"/>
              </a:lnSpc>
              <a:spcBef>
                <a:spcPts val="600"/>
              </a:spcBef>
              <a:buFont typeface="Comenia Sans" panose="02000503080000020004" pitchFamily="50" charset="0"/>
              <a:buChar char="→"/>
              <a:defRPr sz="2600">
                <a:solidFill>
                  <a:schemeClr val="tx2"/>
                </a:solidFill>
                <a:latin typeface="+mn-lt"/>
              </a:defRPr>
            </a:lvl2pPr>
            <a:lvl3pPr marL="1371628" indent="-457200">
              <a:lnSpc>
                <a:spcPct val="100000"/>
              </a:lnSpc>
              <a:spcBef>
                <a:spcPts val="600"/>
              </a:spcBef>
              <a:buFont typeface="Comenia Sans" panose="02000503080000020004" pitchFamily="50" charset="0"/>
              <a:buChar char="→"/>
              <a:defRPr sz="2600">
                <a:solidFill>
                  <a:schemeClr val="tx2"/>
                </a:solidFill>
                <a:latin typeface="+mn-lt"/>
              </a:defRPr>
            </a:lvl3pPr>
            <a:lvl4pPr marL="1828842" indent="-457200">
              <a:lnSpc>
                <a:spcPct val="100000"/>
              </a:lnSpc>
              <a:spcBef>
                <a:spcPts val="600"/>
              </a:spcBef>
              <a:buFont typeface="Comenia Sans" panose="02000503080000020004" pitchFamily="50" charset="0"/>
              <a:buChar char="→"/>
              <a:defRPr sz="2600">
                <a:solidFill>
                  <a:schemeClr val="tx2"/>
                </a:solidFill>
                <a:latin typeface="+mn-lt"/>
              </a:defRPr>
            </a:lvl4pPr>
            <a:lvl5pPr marL="2286057" indent="-457200">
              <a:lnSpc>
                <a:spcPct val="100000"/>
              </a:lnSpc>
              <a:spcBef>
                <a:spcPts val="600"/>
              </a:spcBef>
              <a:buFont typeface="Comenia Sans" panose="02000503080000020004" pitchFamily="50" charset="0"/>
              <a:buChar char="→"/>
              <a:defRPr sz="2600">
                <a:solidFill>
                  <a:schemeClr val="tx2"/>
                </a:solidFill>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2EB2046-02F6-44F8-B685-47813F3B577F}" type="slidenum">
              <a:rPr lang="en-150" smtClean="0"/>
              <a:t>‹#›</a:t>
            </a:fld>
            <a:endParaRPr lang="en-150"/>
          </a:p>
        </p:txBody>
      </p:sp>
      <p:sp>
        <p:nvSpPr>
          <p:cNvPr id="24" name="Zástupný symbol pro text 23"/>
          <p:cNvSpPr>
            <a:spLocks noGrp="1"/>
          </p:cNvSpPr>
          <p:nvPr>
            <p:ph type="body" sz="quarter" idx="13" hasCustomPrompt="1"/>
          </p:nvPr>
        </p:nvSpPr>
        <p:spPr>
          <a:xfrm>
            <a:off x="1573199" y="1695111"/>
            <a:ext cx="9975863" cy="638473"/>
          </a:xfrm>
        </p:spPr>
        <p:txBody>
          <a:bodyPr lIns="0" tIns="0" rIns="0" bIns="0">
            <a:noAutofit/>
          </a:bodyPr>
          <a:lstStyle>
            <a:lvl1pPr marL="0" indent="0">
              <a:buNone/>
              <a:defRPr sz="4000" b="1">
                <a:latin typeface="+mj-lt"/>
              </a:defRPr>
            </a:lvl1pPr>
          </a:lstStyle>
          <a:p>
            <a:pPr lvl="0"/>
            <a:r>
              <a:rPr lang="en-US" dirty="0"/>
              <a:t>Title</a:t>
            </a:r>
            <a:endParaRPr lang="cs-CZ" dirty="0"/>
          </a:p>
        </p:txBody>
      </p:sp>
      <p:sp>
        <p:nvSpPr>
          <p:cNvPr id="9" name="Nadpis 8"/>
          <p:cNvSpPr>
            <a:spLocks noGrp="1"/>
          </p:cNvSpPr>
          <p:nvPr>
            <p:ph type="title" hasCustomPrompt="1"/>
          </p:nvPr>
        </p:nvSpPr>
        <p:spPr>
          <a:xfrm>
            <a:off x="3357563" y="535781"/>
            <a:ext cx="8834437" cy="625126"/>
          </a:xfrm>
          <a:custGeom>
            <a:avLst/>
            <a:gdLst>
              <a:gd name="connsiteX0" fmla="*/ 171718 w 8834437"/>
              <a:gd name="connsiteY0" fmla="*/ 0 h 625126"/>
              <a:gd name="connsiteX1" fmla="*/ 272274 w 8834437"/>
              <a:gd name="connsiteY1" fmla="*/ 0 h 625126"/>
              <a:gd name="connsiteX2" fmla="*/ 4397904 w 8834437"/>
              <a:gd name="connsiteY2" fmla="*/ 0 h 625126"/>
              <a:gd name="connsiteX3" fmla="*/ 5504273 w 8834437"/>
              <a:gd name="connsiteY3" fmla="*/ 0 h 625126"/>
              <a:gd name="connsiteX4" fmla="*/ 5747144 w 8834437"/>
              <a:gd name="connsiteY4" fmla="*/ 0 h 625126"/>
              <a:gd name="connsiteX5" fmla="*/ 5785200 w 8834437"/>
              <a:gd name="connsiteY5" fmla="*/ 0 h 625126"/>
              <a:gd name="connsiteX6" fmla="*/ 8834437 w 8834437"/>
              <a:gd name="connsiteY6" fmla="*/ 0 h 625126"/>
              <a:gd name="connsiteX7" fmla="*/ 8834437 w 8834437"/>
              <a:gd name="connsiteY7" fmla="*/ 625126 h 625126"/>
              <a:gd name="connsiteX8" fmla="*/ 5785200 w 8834437"/>
              <a:gd name="connsiteY8" fmla="*/ 625126 h 625126"/>
              <a:gd name="connsiteX9" fmla="*/ 5747144 w 8834437"/>
              <a:gd name="connsiteY9" fmla="*/ 625126 h 625126"/>
              <a:gd name="connsiteX10" fmla="*/ 5504273 w 8834437"/>
              <a:gd name="connsiteY10" fmla="*/ 625126 h 625126"/>
              <a:gd name="connsiteX11" fmla="*/ 4397904 w 8834437"/>
              <a:gd name="connsiteY11" fmla="*/ 625126 h 625126"/>
              <a:gd name="connsiteX12" fmla="*/ 272274 w 8834437"/>
              <a:gd name="connsiteY12" fmla="*/ 625126 h 625126"/>
              <a:gd name="connsiteX13" fmla="*/ 171718 w 8834437"/>
              <a:gd name="connsiteY13" fmla="*/ 625126 h 625126"/>
              <a:gd name="connsiteX14" fmla="*/ 83538 w 8834437"/>
              <a:gd name="connsiteY14" fmla="*/ 540022 h 625126"/>
              <a:gd name="connsiteX15" fmla="*/ 83538 w 8834437"/>
              <a:gd name="connsiteY15" fmla="*/ 400762 h 625126"/>
              <a:gd name="connsiteX16" fmla="*/ 0 w 8834437"/>
              <a:gd name="connsiteY16" fmla="*/ 311016 h 625126"/>
              <a:gd name="connsiteX17" fmla="*/ 83538 w 8834437"/>
              <a:gd name="connsiteY17" fmla="*/ 225912 h 625126"/>
              <a:gd name="connsiteX18" fmla="*/ 83538 w 8834437"/>
              <a:gd name="connsiteY18"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4437" h="625126">
                <a:moveTo>
                  <a:pt x="171718" y="0"/>
                </a:moveTo>
                <a:lnTo>
                  <a:pt x="272274" y="0"/>
                </a:lnTo>
                <a:lnTo>
                  <a:pt x="4397904" y="0"/>
                </a:lnTo>
                <a:lnTo>
                  <a:pt x="5504273" y="0"/>
                </a:lnTo>
                <a:lnTo>
                  <a:pt x="5747144" y="0"/>
                </a:lnTo>
                <a:lnTo>
                  <a:pt x="5785200" y="0"/>
                </a:lnTo>
                <a:lnTo>
                  <a:pt x="8834437" y="0"/>
                </a:lnTo>
                <a:lnTo>
                  <a:pt x="8834437" y="625126"/>
                </a:lnTo>
                <a:lnTo>
                  <a:pt x="5785200" y="625126"/>
                </a:lnTo>
                <a:lnTo>
                  <a:pt x="5747144" y="625126"/>
                </a:lnTo>
                <a:lnTo>
                  <a:pt x="5504273" y="625126"/>
                </a:lnTo>
                <a:lnTo>
                  <a:pt x="4397904" y="625126"/>
                </a:lnTo>
                <a:lnTo>
                  <a:pt x="272274" y="625126"/>
                </a:lnTo>
                <a:lnTo>
                  <a:pt x="171718" y="625126"/>
                </a:lnTo>
                <a:lnTo>
                  <a:pt x="83538" y="540022"/>
                </a:lnTo>
                <a:lnTo>
                  <a:pt x="83538" y="400762"/>
                </a:lnTo>
                <a:lnTo>
                  <a:pt x="0" y="311016"/>
                </a:lnTo>
                <a:lnTo>
                  <a:pt x="83538" y="225912"/>
                </a:lnTo>
                <a:lnTo>
                  <a:pt x="83538" y="85104"/>
                </a:lnTo>
                <a:close/>
              </a:path>
            </a:pathLst>
          </a:custGeom>
          <a:solidFill>
            <a:schemeClr val="tx1"/>
          </a:solidFill>
        </p:spPr>
        <p:txBody>
          <a:bodyPr wrap="square" lIns="535781" rIns="642938">
            <a:noAutofit/>
          </a:bodyPr>
          <a:lstStyle>
            <a:lvl1pPr algn="r">
              <a:defRPr sz="2400">
                <a:solidFill>
                  <a:schemeClr val="bg1"/>
                </a:solidFill>
              </a:defRPr>
            </a:lvl1pPr>
          </a:lstStyle>
          <a:p>
            <a:r>
              <a:rPr lang="en-US" noProof="0"/>
              <a:t>Chapter title</a:t>
            </a:r>
          </a:p>
        </p:txBody>
      </p:sp>
      <p:pic>
        <p:nvPicPr>
          <p:cNvPr id="11" name="Graphic 24">
            <a:extLst>
              <a:ext uri="{FF2B5EF4-FFF2-40B4-BE49-F238E27FC236}">
                <a16:creationId xmlns:a16="http://schemas.microsoft.com/office/drawing/2014/main" id="{80BF53F5-3676-42B4-9D8B-44B2FDCBF2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01" y="280800"/>
            <a:ext cx="1932827" cy="1135952"/>
          </a:xfrm>
          <a:prstGeom prst="rect">
            <a:avLst/>
          </a:prstGeom>
        </p:spPr>
      </p:pic>
    </p:spTree>
    <p:extLst>
      <p:ext uri="{BB962C8B-B14F-4D97-AF65-F5344CB8AC3E}">
        <p14:creationId xmlns:p14="http://schemas.microsoft.com/office/powerpoint/2010/main" val="288377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ist s obrazovým obsahem (pozitivní)">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2EB2046-02F6-44F8-B685-47813F3B577F}" type="slidenum">
              <a:rPr lang="en-150" smtClean="0"/>
              <a:t>‹#›</a:t>
            </a:fld>
            <a:endParaRPr lang="en-150"/>
          </a:p>
        </p:txBody>
      </p:sp>
      <p:sp>
        <p:nvSpPr>
          <p:cNvPr id="24" name="Zástupný symbol pro text 23"/>
          <p:cNvSpPr>
            <a:spLocks noGrp="1"/>
          </p:cNvSpPr>
          <p:nvPr>
            <p:ph type="body" sz="quarter" idx="13" hasCustomPrompt="1"/>
          </p:nvPr>
        </p:nvSpPr>
        <p:spPr>
          <a:xfrm>
            <a:off x="1573199" y="1695110"/>
            <a:ext cx="9975600" cy="401860"/>
          </a:xfrm>
        </p:spPr>
        <p:txBody>
          <a:bodyPr lIns="0" tIns="0" rIns="0" bIns="0" anchor="b" anchorCtr="0">
            <a:noAutofit/>
          </a:bodyPr>
          <a:lstStyle>
            <a:lvl1pPr marL="0" indent="0">
              <a:buNone/>
              <a:defRPr sz="2800" b="1">
                <a:solidFill>
                  <a:schemeClr val="tx2"/>
                </a:solidFill>
                <a:latin typeface="+mj-lt"/>
              </a:defRPr>
            </a:lvl1pPr>
          </a:lstStyle>
          <a:p>
            <a:pPr lvl="0"/>
            <a:r>
              <a:rPr lang="cs-CZ" dirty="0"/>
              <a:t>Picture label</a:t>
            </a:r>
          </a:p>
        </p:txBody>
      </p:sp>
      <p:sp>
        <p:nvSpPr>
          <p:cNvPr id="7" name="Picture Placeholder 6">
            <a:extLst>
              <a:ext uri="{FF2B5EF4-FFF2-40B4-BE49-F238E27FC236}">
                <a16:creationId xmlns:a16="http://schemas.microsoft.com/office/drawing/2014/main" id="{3BB3F755-233E-46DA-89F2-CF9F9A487A7D}"/>
              </a:ext>
            </a:extLst>
          </p:cNvPr>
          <p:cNvSpPr>
            <a:spLocks noGrp="1"/>
          </p:cNvSpPr>
          <p:nvPr>
            <p:ph type="pic" sz="quarter" idx="14"/>
          </p:nvPr>
        </p:nvSpPr>
        <p:spPr>
          <a:xfrm>
            <a:off x="1573200" y="2364908"/>
            <a:ext cx="9975600" cy="3600123"/>
          </a:xfrm>
          <a:blipFill dpi="0" rotWithShape="1">
            <a:blip r:embed="rId2"/>
            <a:srcRect/>
            <a:stretch>
              <a:fillRect t="-46000" b="-38000"/>
            </a:stretch>
          </a:blipFill>
        </p:spPr>
        <p:txBody>
          <a:bodyPr lIns="0" tIns="0" rIns="0" bIns="0" anchor="t" anchorCtr="0"/>
          <a:lstStyle>
            <a:lvl1pPr marL="0" indent="0" algn="ctr">
              <a:buNone/>
              <a:defRPr>
                <a:solidFill>
                  <a:schemeClr val="tx1"/>
                </a:solidFill>
              </a:defRPr>
            </a:lvl1pPr>
          </a:lstStyle>
          <a:p>
            <a:r>
              <a:rPr lang="cs-CZ"/>
              <a:t>Kliknutím na ikonu přidáte obrázek.</a:t>
            </a:r>
            <a:endParaRPr lang="en-150" dirty="0"/>
          </a:p>
        </p:txBody>
      </p:sp>
      <p:pic>
        <p:nvPicPr>
          <p:cNvPr id="9" name="Graphic 24">
            <a:extLst>
              <a:ext uri="{FF2B5EF4-FFF2-40B4-BE49-F238E27FC236}">
                <a16:creationId xmlns:a16="http://schemas.microsoft.com/office/drawing/2014/main" id="{80BF53F5-3676-42B4-9D8B-44B2FDCBF2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001" y="280800"/>
            <a:ext cx="1932827" cy="1135952"/>
          </a:xfrm>
          <a:prstGeom prst="rect">
            <a:avLst/>
          </a:prstGeom>
        </p:spPr>
      </p:pic>
      <p:sp>
        <p:nvSpPr>
          <p:cNvPr id="10" name="Nadpis 9"/>
          <p:cNvSpPr>
            <a:spLocks noGrp="1"/>
          </p:cNvSpPr>
          <p:nvPr>
            <p:ph type="title" hasCustomPrompt="1"/>
          </p:nvPr>
        </p:nvSpPr>
        <p:spPr>
          <a:xfrm>
            <a:off x="3357563" y="535781"/>
            <a:ext cx="8834437" cy="625126"/>
          </a:xfrm>
          <a:custGeom>
            <a:avLst/>
            <a:gdLst>
              <a:gd name="connsiteX0" fmla="*/ 171718 w 8834437"/>
              <a:gd name="connsiteY0" fmla="*/ 0 h 625126"/>
              <a:gd name="connsiteX1" fmla="*/ 272274 w 8834437"/>
              <a:gd name="connsiteY1" fmla="*/ 0 h 625126"/>
              <a:gd name="connsiteX2" fmla="*/ 4397904 w 8834437"/>
              <a:gd name="connsiteY2" fmla="*/ 0 h 625126"/>
              <a:gd name="connsiteX3" fmla="*/ 5504273 w 8834437"/>
              <a:gd name="connsiteY3" fmla="*/ 0 h 625126"/>
              <a:gd name="connsiteX4" fmla="*/ 5747144 w 8834437"/>
              <a:gd name="connsiteY4" fmla="*/ 0 h 625126"/>
              <a:gd name="connsiteX5" fmla="*/ 5785200 w 8834437"/>
              <a:gd name="connsiteY5" fmla="*/ 0 h 625126"/>
              <a:gd name="connsiteX6" fmla="*/ 8834437 w 8834437"/>
              <a:gd name="connsiteY6" fmla="*/ 0 h 625126"/>
              <a:gd name="connsiteX7" fmla="*/ 8834437 w 8834437"/>
              <a:gd name="connsiteY7" fmla="*/ 625126 h 625126"/>
              <a:gd name="connsiteX8" fmla="*/ 5785200 w 8834437"/>
              <a:gd name="connsiteY8" fmla="*/ 625126 h 625126"/>
              <a:gd name="connsiteX9" fmla="*/ 5747144 w 8834437"/>
              <a:gd name="connsiteY9" fmla="*/ 625126 h 625126"/>
              <a:gd name="connsiteX10" fmla="*/ 5504273 w 8834437"/>
              <a:gd name="connsiteY10" fmla="*/ 625126 h 625126"/>
              <a:gd name="connsiteX11" fmla="*/ 4397904 w 8834437"/>
              <a:gd name="connsiteY11" fmla="*/ 625126 h 625126"/>
              <a:gd name="connsiteX12" fmla="*/ 272274 w 8834437"/>
              <a:gd name="connsiteY12" fmla="*/ 625126 h 625126"/>
              <a:gd name="connsiteX13" fmla="*/ 171718 w 8834437"/>
              <a:gd name="connsiteY13" fmla="*/ 625126 h 625126"/>
              <a:gd name="connsiteX14" fmla="*/ 83538 w 8834437"/>
              <a:gd name="connsiteY14" fmla="*/ 540022 h 625126"/>
              <a:gd name="connsiteX15" fmla="*/ 83538 w 8834437"/>
              <a:gd name="connsiteY15" fmla="*/ 400762 h 625126"/>
              <a:gd name="connsiteX16" fmla="*/ 0 w 8834437"/>
              <a:gd name="connsiteY16" fmla="*/ 311016 h 625126"/>
              <a:gd name="connsiteX17" fmla="*/ 83538 w 8834437"/>
              <a:gd name="connsiteY17" fmla="*/ 225912 h 625126"/>
              <a:gd name="connsiteX18" fmla="*/ 83538 w 8834437"/>
              <a:gd name="connsiteY18"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4437" h="625126">
                <a:moveTo>
                  <a:pt x="171718" y="0"/>
                </a:moveTo>
                <a:lnTo>
                  <a:pt x="272274" y="0"/>
                </a:lnTo>
                <a:lnTo>
                  <a:pt x="4397904" y="0"/>
                </a:lnTo>
                <a:lnTo>
                  <a:pt x="5504273" y="0"/>
                </a:lnTo>
                <a:lnTo>
                  <a:pt x="5747144" y="0"/>
                </a:lnTo>
                <a:lnTo>
                  <a:pt x="5785200" y="0"/>
                </a:lnTo>
                <a:lnTo>
                  <a:pt x="8834437" y="0"/>
                </a:lnTo>
                <a:lnTo>
                  <a:pt x="8834437" y="625126"/>
                </a:lnTo>
                <a:lnTo>
                  <a:pt x="5785200" y="625126"/>
                </a:lnTo>
                <a:lnTo>
                  <a:pt x="5747144" y="625126"/>
                </a:lnTo>
                <a:lnTo>
                  <a:pt x="5504273" y="625126"/>
                </a:lnTo>
                <a:lnTo>
                  <a:pt x="4397904" y="625126"/>
                </a:lnTo>
                <a:lnTo>
                  <a:pt x="272274" y="625126"/>
                </a:lnTo>
                <a:lnTo>
                  <a:pt x="171718" y="625126"/>
                </a:lnTo>
                <a:lnTo>
                  <a:pt x="83538" y="540022"/>
                </a:lnTo>
                <a:lnTo>
                  <a:pt x="83538" y="400762"/>
                </a:lnTo>
                <a:lnTo>
                  <a:pt x="0" y="311016"/>
                </a:lnTo>
                <a:lnTo>
                  <a:pt x="83538" y="225912"/>
                </a:lnTo>
                <a:lnTo>
                  <a:pt x="83538" y="85104"/>
                </a:lnTo>
                <a:close/>
              </a:path>
            </a:pathLst>
          </a:custGeom>
          <a:solidFill>
            <a:schemeClr val="tx1"/>
          </a:solidFill>
        </p:spPr>
        <p:txBody>
          <a:bodyPr wrap="square" lIns="535781" rIns="642938">
            <a:noAutofit/>
          </a:bodyPr>
          <a:lstStyle>
            <a:lvl1pPr algn="r">
              <a:defRPr sz="2400">
                <a:solidFill>
                  <a:schemeClr val="bg1"/>
                </a:solidFill>
              </a:defRPr>
            </a:lvl1pPr>
          </a:lstStyle>
          <a:p>
            <a:r>
              <a:rPr lang="en-US" noProof="0"/>
              <a:t>Chapter title</a:t>
            </a:r>
          </a:p>
        </p:txBody>
      </p:sp>
    </p:spTree>
    <p:extLst>
      <p:ext uri="{BB962C8B-B14F-4D97-AF65-F5344CB8AC3E}">
        <p14:creationId xmlns:p14="http://schemas.microsoft.com/office/powerpoint/2010/main" val="384351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ředělový list (pozitivní)">
    <p:bg>
      <p:bgPr>
        <a:blipFill dpi="0" rotWithShape="1">
          <a:blip r:embed="rId2">
            <a:lum/>
          </a:blip>
          <a:srcRect/>
          <a:stretch>
            <a:fillRect t="-12000" b="-6000"/>
          </a:stretch>
        </a:blipFill>
        <a:effectLst/>
      </p:bgPr>
    </p:bg>
    <p:spTree>
      <p:nvGrpSpPr>
        <p:cNvPr id="1" name=""/>
        <p:cNvGrpSpPr/>
        <p:nvPr/>
      </p:nvGrpSpPr>
      <p:grpSpPr>
        <a:xfrm>
          <a:off x="0" y="0"/>
          <a:ext cx="0" cy="0"/>
          <a:chOff x="0" y="0"/>
          <a:chExt cx="0" cy="0"/>
        </a:xfrm>
      </p:grpSpPr>
      <p:pic>
        <p:nvPicPr>
          <p:cNvPr id="7" name="Graphic 24">
            <a:extLst>
              <a:ext uri="{FF2B5EF4-FFF2-40B4-BE49-F238E27FC236}">
                <a16:creationId xmlns:a16="http://schemas.microsoft.com/office/drawing/2014/main" id="{80BF53F5-3676-42B4-9D8B-44B2FDCBF2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001" y="280800"/>
            <a:ext cx="1932827" cy="1135952"/>
          </a:xfrm>
          <a:prstGeom prst="rect">
            <a:avLst/>
          </a:prstGeom>
        </p:spPr>
      </p:pic>
      <p:sp>
        <p:nvSpPr>
          <p:cNvPr id="14" name="Nadpis 13"/>
          <p:cNvSpPr>
            <a:spLocks noGrp="1"/>
          </p:cNvSpPr>
          <p:nvPr>
            <p:ph type="title"/>
          </p:nvPr>
        </p:nvSpPr>
        <p:spPr>
          <a:xfrm>
            <a:off x="2152133" y="3999600"/>
            <a:ext cx="10039867" cy="1965600"/>
          </a:xfrm>
          <a:custGeom>
            <a:avLst/>
            <a:gdLst>
              <a:gd name="connsiteX0" fmla="*/ 6267967 w 10039867"/>
              <a:gd name="connsiteY0" fmla="*/ 0 h 1965600"/>
              <a:gd name="connsiteX1" fmla="*/ 10039867 w 10039867"/>
              <a:gd name="connsiteY1" fmla="*/ 0 h 1965600"/>
              <a:gd name="connsiteX2" fmla="*/ 10039867 w 10039867"/>
              <a:gd name="connsiteY2" fmla="*/ 1965599 h 1965600"/>
              <a:gd name="connsiteX3" fmla="*/ 6991200 w 10039867"/>
              <a:gd name="connsiteY3" fmla="*/ 1965599 h 1965600"/>
              <a:gd name="connsiteX4" fmla="*/ 6991200 w 10039867"/>
              <a:gd name="connsiteY4" fmla="*/ 1965600 h 1965600"/>
              <a:gd name="connsiteX5" fmla="*/ 542928 w 10039867"/>
              <a:gd name="connsiteY5" fmla="*/ 1965600 h 1965600"/>
              <a:gd name="connsiteX6" fmla="*/ 263597 w 10039867"/>
              <a:gd name="connsiteY6" fmla="*/ 1688701 h 1965600"/>
              <a:gd name="connsiteX7" fmla="*/ 263597 w 10039867"/>
              <a:gd name="connsiteY7" fmla="*/ 1251901 h 1965600"/>
              <a:gd name="connsiteX8" fmla="*/ 0 w 10039867"/>
              <a:gd name="connsiteY8" fmla="*/ 982801 h 1965600"/>
              <a:gd name="connsiteX9" fmla="*/ 263597 w 10039867"/>
              <a:gd name="connsiteY9" fmla="*/ 717601 h 1965600"/>
              <a:gd name="connsiteX10" fmla="*/ 263597 w 10039867"/>
              <a:gd name="connsiteY10" fmla="*/ 280801 h 1965600"/>
              <a:gd name="connsiteX11" fmla="*/ 542929 w 10039867"/>
              <a:gd name="connsiteY11" fmla="*/ 1 h 1965600"/>
              <a:gd name="connsiteX12" fmla="*/ 646819 w 10039867"/>
              <a:gd name="connsiteY12" fmla="*/ 1 h 1965600"/>
              <a:gd name="connsiteX13" fmla="*/ 724890 w 10039867"/>
              <a:gd name="connsiteY13" fmla="*/ 1 h 1965600"/>
              <a:gd name="connsiteX14" fmla="*/ 818329 w 10039867"/>
              <a:gd name="connsiteY14" fmla="*/ 1 h 1965600"/>
              <a:gd name="connsiteX15" fmla="*/ 852754 w 10039867"/>
              <a:gd name="connsiteY15" fmla="*/ 1 h 1965600"/>
              <a:gd name="connsiteX16" fmla="*/ 857671 w 10039867"/>
              <a:gd name="connsiteY16" fmla="*/ 1 h 1965600"/>
              <a:gd name="connsiteX17" fmla="*/ 1414908 w 10039867"/>
              <a:gd name="connsiteY17" fmla="*/ 1 h 1965600"/>
              <a:gd name="connsiteX18" fmla="*/ 1937328 w 10039867"/>
              <a:gd name="connsiteY18" fmla="*/ 1 h 1965600"/>
              <a:gd name="connsiteX19" fmla="*/ 2426056 w 10039867"/>
              <a:gd name="connsiteY19" fmla="*/ 1 h 1965600"/>
              <a:gd name="connsiteX20" fmla="*/ 2882215 w 10039867"/>
              <a:gd name="connsiteY20" fmla="*/ 1 h 1965600"/>
              <a:gd name="connsiteX21" fmla="*/ 3306927 w 10039867"/>
              <a:gd name="connsiteY21" fmla="*/ 1 h 1965600"/>
              <a:gd name="connsiteX22" fmla="*/ 3701317 w 10039867"/>
              <a:gd name="connsiteY22" fmla="*/ 1 h 1965600"/>
              <a:gd name="connsiteX23" fmla="*/ 4066506 w 10039867"/>
              <a:gd name="connsiteY23" fmla="*/ 1 h 1965600"/>
              <a:gd name="connsiteX24" fmla="*/ 4403618 w 10039867"/>
              <a:gd name="connsiteY24" fmla="*/ 1 h 1965600"/>
              <a:gd name="connsiteX25" fmla="*/ 4713776 w 10039867"/>
              <a:gd name="connsiteY25" fmla="*/ 1 h 1965600"/>
              <a:gd name="connsiteX26" fmla="*/ 4998103 w 10039867"/>
              <a:gd name="connsiteY26" fmla="*/ 1 h 1965600"/>
              <a:gd name="connsiteX27" fmla="*/ 5493757 w 10039867"/>
              <a:gd name="connsiteY27" fmla="*/ 1 h 1965600"/>
              <a:gd name="connsiteX28" fmla="*/ 5899564 w 10039867"/>
              <a:gd name="connsiteY28" fmla="*/ 1 h 1965600"/>
              <a:gd name="connsiteX29" fmla="*/ 6224509 w 10039867"/>
              <a:gd name="connsiteY29" fmla="*/ 1 h 1965600"/>
              <a:gd name="connsiteX30" fmla="*/ 6267967 w 10039867"/>
              <a:gd name="connsiteY30" fmla="*/ 1 h 19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39867" h="1965600">
                <a:moveTo>
                  <a:pt x="6267967" y="0"/>
                </a:moveTo>
                <a:lnTo>
                  <a:pt x="10039867" y="0"/>
                </a:lnTo>
                <a:lnTo>
                  <a:pt x="10039867" y="1965599"/>
                </a:lnTo>
                <a:lnTo>
                  <a:pt x="6991200" y="1965599"/>
                </a:lnTo>
                <a:lnTo>
                  <a:pt x="6991200" y="1965600"/>
                </a:lnTo>
                <a:lnTo>
                  <a:pt x="542928" y="1965600"/>
                </a:lnTo>
                <a:lnTo>
                  <a:pt x="263597" y="1688701"/>
                </a:lnTo>
                <a:cubicBezTo>
                  <a:pt x="263597" y="1251901"/>
                  <a:pt x="263597" y="1251901"/>
                  <a:pt x="263597" y="1251901"/>
                </a:cubicBezTo>
                <a:cubicBezTo>
                  <a:pt x="177042" y="1162201"/>
                  <a:pt x="86554" y="1072501"/>
                  <a:pt x="0" y="982801"/>
                </a:cubicBezTo>
                <a:cubicBezTo>
                  <a:pt x="86554" y="897001"/>
                  <a:pt x="177042" y="807301"/>
                  <a:pt x="263597" y="717601"/>
                </a:cubicBezTo>
                <a:cubicBezTo>
                  <a:pt x="263597" y="280801"/>
                  <a:pt x="263597" y="280801"/>
                  <a:pt x="263597" y="280801"/>
                </a:cubicBezTo>
                <a:cubicBezTo>
                  <a:pt x="358019" y="187201"/>
                  <a:pt x="448507" y="93601"/>
                  <a:pt x="542929" y="1"/>
                </a:cubicBezTo>
                <a:lnTo>
                  <a:pt x="646819" y="1"/>
                </a:lnTo>
                <a:lnTo>
                  <a:pt x="724890" y="1"/>
                </a:lnTo>
                <a:lnTo>
                  <a:pt x="818329" y="1"/>
                </a:lnTo>
                <a:lnTo>
                  <a:pt x="852754" y="1"/>
                </a:lnTo>
                <a:lnTo>
                  <a:pt x="857671" y="1"/>
                </a:lnTo>
                <a:lnTo>
                  <a:pt x="1414908" y="1"/>
                </a:lnTo>
                <a:lnTo>
                  <a:pt x="1937328" y="1"/>
                </a:lnTo>
                <a:lnTo>
                  <a:pt x="2426056" y="1"/>
                </a:lnTo>
                <a:lnTo>
                  <a:pt x="2882215" y="1"/>
                </a:lnTo>
                <a:lnTo>
                  <a:pt x="3306927" y="1"/>
                </a:lnTo>
                <a:lnTo>
                  <a:pt x="3701317" y="1"/>
                </a:lnTo>
                <a:lnTo>
                  <a:pt x="4066506" y="1"/>
                </a:lnTo>
                <a:lnTo>
                  <a:pt x="4403618" y="1"/>
                </a:lnTo>
                <a:lnTo>
                  <a:pt x="4713776" y="1"/>
                </a:lnTo>
                <a:lnTo>
                  <a:pt x="4998103" y="1"/>
                </a:lnTo>
                <a:lnTo>
                  <a:pt x="5493757" y="1"/>
                </a:lnTo>
                <a:lnTo>
                  <a:pt x="5899564" y="1"/>
                </a:lnTo>
                <a:lnTo>
                  <a:pt x="6224509" y="1"/>
                </a:lnTo>
                <a:lnTo>
                  <a:pt x="6267967" y="1"/>
                </a:lnTo>
                <a:close/>
              </a:path>
            </a:pathLst>
          </a:custGeom>
          <a:solidFill>
            <a:schemeClr val="tx1"/>
          </a:solidFill>
        </p:spPr>
        <p:txBody>
          <a:bodyPr vert="horz" wrap="square" lIns="892969" tIns="223266" rIns="642938" bIns="223266" rtlCol="0" anchor="ctr">
            <a:noAutofit/>
          </a:bodyPr>
          <a:lstStyle>
            <a:lvl1pPr algn="r">
              <a:defRPr lang="cs-CZ" sz="3750" b="1" baseline="0">
                <a:solidFill>
                  <a:schemeClr val="bg1"/>
                </a:solidFill>
              </a:defRPr>
            </a:lvl1pPr>
          </a:lstStyle>
          <a:p>
            <a:pPr marL="0" marR="0" lvl="0" indent="0" fontAlgn="auto">
              <a:spcAft>
                <a:spcPts val="0"/>
              </a:spcAft>
              <a:buClrTx/>
              <a:buSzTx/>
              <a:buFontTx/>
              <a:tabLst/>
            </a:pPr>
            <a:r>
              <a:rPr lang="cs-CZ"/>
              <a:t>Kliknutím lze upravit styl.</a:t>
            </a:r>
          </a:p>
        </p:txBody>
      </p:sp>
      <p:sp>
        <p:nvSpPr>
          <p:cNvPr id="2" name="Zástupný symbol pro datum 1"/>
          <p:cNvSpPr>
            <a:spLocks noGrp="1"/>
          </p:cNvSpPr>
          <p:nvPr>
            <p:ph type="dt" sz="half" idx="10"/>
          </p:nvPr>
        </p:nvSpPr>
        <p:spPr/>
        <p:txBody>
          <a:bodyPr/>
          <a:lstStyle/>
          <a:p>
            <a:fld id="{548D7C72-B99A-4726-8777-AE2A4172F6E1}" type="datetimeFigureOut">
              <a:rPr lang="en-150" smtClean="0"/>
              <a:t>03/21/2024</a:t>
            </a:fld>
            <a:endParaRPr lang="en-150"/>
          </a:p>
        </p:txBody>
      </p:sp>
      <p:sp>
        <p:nvSpPr>
          <p:cNvPr id="3" name="Zástupný symbol pro zápatí 2"/>
          <p:cNvSpPr>
            <a:spLocks noGrp="1"/>
          </p:cNvSpPr>
          <p:nvPr>
            <p:ph type="ftr" sz="quarter" idx="11"/>
          </p:nvPr>
        </p:nvSpPr>
        <p:spPr/>
        <p:txBody>
          <a:bodyPr/>
          <a:lstStyle/>
          <a:p>
            <a:endParaRPr lang="en-150"/>
          </a:p>
        </p:txBody>
      </p:sp>
      <p:sp>
        <p:nvSpPr>
          <p:cNvPr id="8" name="Zástupný symbol pro číslo snímku 7"/>
          <p:cNvSpPr>
            <a:spLocks noGrp="1"/>
          </p:cNvSpPr>
          <p:nvPr>
            <p:ph type="sldNum" sz="quarter" idx="12"/>
          </p:nvPr>
        </p:nvSpPr>
        <p:spPr/>
        <p:txBody>
          <a:bodyPr/>
          <a:lstStyle/>
          <a:p>
            <a:fld id="{82EB2046-02F6-44F8-B685-47813F3B577F}" type="slidenum">
              <a:rPr lang="en-150" smtClean="0"/>
              <a:t>‹#›</a:t>
            </a:fld>
            <a:endParaRPr lang="en-150"/>
          </a:p>
        </p:txBody>
      </p:sp>
    </p:spTree>
    <p:extLst>
      <p:ext uri="{BB962C8B-B14F-4D97-AF65-F5344CB8AC3E}">
        <p14:creationId xmlns:p14="http://schemas.microsoft.com/office/powerpoint/2010/main" val="34149341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ist s celostránkovým obrázkem (pozitivní)">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57AE742-71AD-456B-B277-E0C305AF722B}"/>
              </a:ext>
            </a:extLst>
          </p:cNvPr>
          <p:cNvSpPr>
            <a:spLocks noGrp="1"/>
          </p:cNvSpPr>
          <p:nvPr>
            <p:ph type="pic" sz="quarter" idx="13"/>
          </p:nvPr>
        </p:nvSpPr>
        <p:spPr>
          <a:xfrm>
            <a:off x="0" y="0"/>
            <a:ext cx="12192000" cy="6858000"/>
          </a:xfrm>
          <a:blipFill dpi="0" rotWithShape="1">
            <a:blip r:embed="rId2"/>
            <a:srcRect/>
            <a:stretch>
              <a:fillRect t="-12000" b="-6000"/>
            </a:stretch>
          </a:blipFill>
        </p:spPr>
        <p:txBody>
          <a:bodyPr/>
          <a:lstStyle>
            <a:lvl1pPr marL="0" indent="0" algn="ctr">
              <a:buNone/>
              <a:defRPr/>
            </a:lvl1pPr>
          </a:lstStyle>
          <a:p>
            <a:r>
              <a:rPr lang="cs-CZ"/>
              <a:t>Kliknutím na ikonu přidáte obrázek.</a:t>
            </a:r>
            <a:endParaRPr lang="en-150" dirty="0"/>
          </a:p>
        </p:txBody>
      </p:sp>
      <p:sp>
        <p:nvSpPr>
          <p:cNvPr id="4" name="Date Placeholder 3"/>
          <p:cNvSpPr>
            <a:spLocks noGrp="1"/>
          </p:cNvSpPr>
          <p:nvPr>
            <p:ph type="dt" sz="half" idx="10"/>
          </p:nvPr>
        </p:nvSpPr>
        <p:spPr/>
        <p:txBody>
          <a:bodyPr/>
          <a:lstStyle>
            <a:lvl1pPr>
              <a:defRPr>
                <a:solidFill>
                  <a:schemeClr val="bg1"/>
                </a:solidFill>
              </a:defRPr>
            </a:lvl1p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15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2EB2046-02F6-44F8-B685-47813F3B577F}" type="slidenum">
              <a:rPr lang="en-150" smtClean="0"/>
              <a:t>‹#›</a:t>
            </a:fld>
            <a:endParaRPr lang="en-150"/>
          </a:p>
        </p:txBody>
      </p:sp>
      <p:sp>
        <p:nvSpPr>
          <p:cNvPr id="14" name="Nadpis 13"/>
          <p:cNvSpPr>
            <a:spLocks noGrp="1"/>
          </p:cNvSpPr>
          <p:nvPr>
            <p:ph type="title"/>
          </p:nvPr>
        </p:nvSpPr>
        <p:spPr>
          <a:xfrm>
            <a:off x="1339502" y="5875200"/>
            <a:ext cx="10852498" cy="446533"/>
          </a:xfrm>
          <a:custGeom>
            <a:avLst/>
            <a:gdLst>
              <a:gd name="connsiteX0" fmla="*/ 7438738 w 10852498"/>
              <a:gd name="connsiteY0" fmla="*/ 0 h 446533"/>
              <a:gd name="connsiteX1" fmla="*/ 10852498 w 10852498"/>
              <a:gd name="connsiteY1" fmla="*/ 0 h 446533"/>
              <a:gd name="connsiteX2" fmla="*/ 10852498 w 10852498"/>
              <a:gd name="connsiteY2" fmla="*/ 446533 h 446533"/>
              <a:gd name="connsiteX3" fmla="*/ 7804800 w 10852498"/>
              <a:gd name="connsiteY3" fmla="*/ 446533 h 446533"/>
              <a:gd name="connsiteX4" fmla="*/ 7438738 w 10852498"/>
              <a:gd name="connsiteY4" fmla="*/ 446533 h 446533"/>
              <a:gd name="connsiteX5" fmla="*/ 4133454 w 10852498"/>
              <a:gd name="connsiteY5" fmla="*/ 446533 h 446533"/>
              <a:gd name="connsiteX6" fmla="*/ 4133453 w 10852498"/>
              <a:gd name="connsiteY6" fmla="*/ 446533 h 446533"/>
              <a:gd name="connsiteX7" fmla="*/ 4106263 w 10852498"/>
              <a:gd name="connsiteY7" fmla="*/ 446533 h 446533"/>
              <a:gd name="connsiteX8" fmla="*/ 3932735 w 10852498"/>
              <a:gd name="connsiteY8" fmla="*/ 446533 h 446533"/>
              <a:gd name="connsiteX9" fmla="*/ 194537 w 10852498"/>
              <a:gd name="connsiteY9" fmla="*/ 446533 h 446533"/>
              <a:gd name="connsiteX10" fmla="*/ 122691 w 10852498"/>
              <a:gd name="connsiteY10" fmla="*/ 446533 h 446533"/>
              <a:gd name="connsiteX11" fmla="*/ 59687 w 10852498"/>
              <a:gd name="connsiteY11" fmla="*/ 385743 h 446533"/>
              <a:gd name="connsiteX12" fmla="*/ 59687 w 10852498"/>
              <a:gd name="connsiteY12" fmla="*/ 286268 h 446533"/>
              <a:gd name="connsiteX13" fmla="*/ 0 w 10852498"/>
              <a:gd name="connsiteY13" fmla="*/ 222162 h 446533"/>
              <a:gd name="connsiteX14" fmla="*/ 59687 w 10852498"/>
              <a:gd name="connsiteY14" fmla="*/ 161372 h 446533"/>
              <a:gd name="connsiteX15" fmla="*/ 59687 w 10852498"/>
              <a:gd name="connsiteY15" fmla="*/ 60792 h 446533"/>
              <a:gd name="connsiteX16" fmla="*/ 122691 w 10852498"/>
              <a:gd name="connsiteY16" fmla="*/ 1 h 446533"/>
              <a:gd name="connsiteX17" fmla="*/ 194537 w 10852498"/>
              <a:gd name="connsiteY17" fmla="*/ 1 h 446533"/>
              <a:gd name="connsiteX18" fmla="*/ 3932735 w 10852498"/>
              <a:gd name="connsiteY18" fmla="*/ 1 h 446533"/>
              <a:gd name="connsiteX19" fmla="*/ 4106263 w 10852498"/>
              <a:gd name="connsiteY19" fmla="*/ 1 h 446533"/>
              <a:gd name="connsiteX20" fmla="*/ 4133453 w 10852498"/>
              <a:gd name="connsiteY20" fmla="*/ 1 h 446533"/>
              <a:gd name="connsiteX21" fmla="*/ 4133454 w 10852498"/>
              <a:gd name="connsiteY21" fmla="*/ 1 h 446533"/>
              <a:gd name="connsiteX22" fmla="*/ 7438738 w 10852498"/>
              <a:gd name="connsiteY22" fmla="*/ 1 h 44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52498" h="446533">
                <a:moveTo>
                  <a:pt x="7438738" y="0"/>
                </a:moveTo>
                <a:lnTo>
                  <a:pt x="10852498" y="0"/>
                </a:lnTo>
                <a:lnTo>
                  <a:pt x="10852498" y="446533"/>
                </a:lnTo>
                <a:lnTo>
                  <a:pt x="7804800" y="446533"/>
                </a:lnTo>
                <a:lnTo>
                  <a:pt x="7438738" y="446533"/>
                </a:lnTo>
                <a:lnTo>
                  <a:pt x="4133454" y="446533"/>
                </a:lnTo>
                <a:lnTo>
                  <a:pt x="4133453" y="446533"/>
                </a:lnTo>
                <a:lnTo>
                  <a:pt x="4106263" y="446533"/>
                </a:lnTo>
                <a:lnTo>
                  <a:pt x="3932735" y="446533"/>
                </a:lnTo>
                <a:lnTo>
                  <a:pt x="194537" y="446533"/>
                </a:lnTo>
                <a:lnTo>
                  <a:pt x="122691" y="446533"/>
                </a:lnTo>
                <a:lnTo>
                  <a:pt x="59687" y="385743"/>
                </a:lnTo>
                <a:lnTo>
                  <a:pt x="59687" y="286268"/>
                </a:lnTo>
                <a:lnTo>
                  <a:pt x="0" y="222162"/>
                </a:lnTo>
                <a:lnTo>
                  <a:pt x="59687" y="161372"/>
                </a:lnTo>
                <a:lnTo>
                  <a:pt x="59687" y="60792"/>
                </a:lnTo>
                <a:lnTo>
                  <a:pt x="122691" y="1"/>
                </a:lnTo>
                <a:lnTo>
                  <a:pt x="194537" y="1"/>
                </a:lnTo>
                <a:lnTo>
                  <a:pt x="3932735" y="1"/>
                </a:lnTo>
                <a:lnTo>
                  <a:pt x="4106263" y="1"/>
                </a:lnTo>
                <a:lnTo>
                  <a:pt x="4133453" y="1"/>
                </a:lnTo>
                <a:lnTo>
                  <a:pt x="4133454" y="1"/>
                </a:lnTo>
                <a:lnTo>
                  <a:pt x="7438738" y="1"/>
                </a:lnTo>
                <a:close/>
              </a:path>
            </a:pathLst>
          </a:custGeom>
          <a:solidFill>
            <a:schemeClr val="tx1"/>
          </a:solidFill>
        </p:spPr>
        <p:txBody>
          <a:bodyPr wrap="square" lIns="356400" tIns="0" rIns="536400" bIns="0">
            <a:noAutofit/>
          </a:bodyPr>
          <a:lstStyle>
            <a:lvl1pPr algn="r">
              <a:defRPr sz="1800">
                <a:solidFill>
                  <a:schemeClr val="bg1"/>
                </a:solidFill>
              </a:defRPr>
            </a:lvl1pPr>
          </a:lstStyle>
          <a:p>
            <a:r>
              <a:rPr lang="cs-CZ"/>
              <a:t>Kliknutím lze upravit styl.</a:t>
            </a:r>
            <a:endParaRPr lang="cs-CZ" dirty="0"/>
          </a:p>
        </p:txBody>
      </p:sp>
    </p:spTree>
    <p:extLst>
      <p:ext uri="{BB962C8B-B14F-4D97-AF65-F5344CB8AC3E}">
        <p14:creationId xmlns:p14="http://schemas.microsoft.com/office/powerpoint/2010/main" val="218579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Úvodní snímek (negativní)">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4399" y="4171253"/>
            <a:ext cx="8672193" cy="365125"/>
          </a:xfrm>
        </p:spPr>
        <p:txBody>
          <a:bodyPr anchor="b">
            <a:noAutofit/>
          </a:bodyPr>
          <a:lstStyle>
            <a:lvl1pPr marL="0" indent="0" algn="r">
              <a:buNone/>
              <a:defRPr sz="2250">
                <a:solidFill>
                  <a:schemeClr val="bg2"/>
                </a:solidFill>
                <a:latin typeface="+mj-lt"/>
              </a:defRPr>
            </a:lvl1pPr>
            <a:lvl2pPr marL="457214" indent="0" algn="ctr">
              <a:buNone/>
              <a:defRPr sz="2000"/>
            </a:lvl2pPr>
            <a:lvl3pPr marL="914428" indent="0" algn="ctr">
              <a:buNone/>
              <a:defRPr sz="1800"/>
            </a:lvl3pPr>
            <a:lvl4pPr marL="1371643" indent="0" algn="ctr">
              <a:buNone/>
              <a:defRPr sz="1600"/>
            </a:lvl4pPr>
            <a:lvl5pPr marL="1828857" indent="0" algn="ctr">
              <a:buNone/>
              <a:defRPr sz="1600"/>
            </a:lvl5pPr>
            <a:lvl6pPr marL="2286071" indent="0" algn="ctr">
              <a:buNone/>
              <a:defRPr sz="1600"/>
            </a:lvl6pPr>
            <a:lvl7pPr marL="2743285" indent="0" algn="ctr">
              <a:buNone/>
              <a:defRPr sz="1600"/>
            </a:lvl7pPr>
            <a:lvl8pPr marL="3200500" indent="0" algn="ctr">
              <a:buNone/>
              <a:defRPr sz="1600"/>
            </a:lvl8pPr>
            <a:lvl9pPr marL="3657714" indent="0" algn="ctr">
              <a:buNone/>
              <a:defRPr sz="1600"/>
            </a:lvl9pPr>
          </a:lstStyle>
          <a:p>
            <a:r>
              <a:rPr lang="cs-CZ"/>
              <a:t>Kliknutím můžete upravit styl předlohy.</a:t>
            </a:r>
            <a:endParaRPr lang="en-US" dirty="0"/>
          </a:p>
        </p:txBody>
      </p:sp>
      <p:sp>
        <p:nvSpPr>
          <p:cNvPr id="22" name="Zástupný symbol pro datum 21"/>
          <p:cNvSpPr>
            <a:spLocks noGrp="1"/>
          </p:cNvSpPr>
          <p:nvPr>
            <p:ph type="dt" sz="half" idx="10"/>
          </p:nvPr>
        </p:nvSpPr>
        <p:spPr/>
        <p:txBody>
          <a:bodyPr/>
          <a:lstStyle/>
          <a:p>
            <a:fld id="{548D7C72-B99A-4726-8777-AE2A4172F6E1}" type="datetimeFigureOut">
              <a:rPr lang="en-150" smtClean="0"/>
              <a:t>03/21/2024</a:t>
            </a:fld>
            <a:endParaRPr lang="en-150"/>
          </a:p>
        </p:txBody>
      </p:sp>
      <p:sp>
        <p:nvSpPr>
          <p:cNvPr id="23" name="Zástupný symbol pro zápatí 22"/>
          <p:cNvSpPr>
            <a:spLocks noGrp="1"/>
          </p:cNvSpPr>
          <p:nvPr>
            <p:ph type="ftr" sz="quarter" idx="11"/>
          </p:nvPr>
        </p:nvSpPr>
        <p:spPr/>
        <p:txBody>
          <a:bodyPr/>
          <a:lstStyle/>
          <a:p>
            <a:endParaRPr lang="en-150"/>
          </a:p>
        </p:txBody>
      </p:sp>
      <p:sp>
        <p:nvSpPr>
          <p:cNvPr id="24" name="Zástupný symbol pro číslo snímku 23"/>
          <p:cNvSpPr>
            <a:spLocks noGrp="1"/>
          </p:cNvSpPr>
          <p:nvPr>
            <p:ph type="sldNum" sz="quarter" idx="12"/>
          </p:nvPr>
        </p:nvSpPr>
        <p:spPr/>
        <p:txBody>
          <a:bodyPr/>
          <a:lstStyle/>
          <a:p>
            <a:fld id="{82EB2046-02F6-44F8-B685-47813F3B577F}" type="slidenum">
              <a:rPr lang="en-150" smtClean="0"/>
              <a:t>‹#›</a:t>
            </a:fld>
            <a:endParaRPr lang="en-150"/>
          </a:p>
        </p:txBody>
      </p:sp>
      <p:sp>
        <p:nvSpPr>
          <p:cNvPr id="9" name="Title 1"/>
          <p:cNvSpPr>
            <a:spLocks noGrp="1"/>
          </p:cNvSpPr>
          <p:nvPr>
            <p:ph type="ctrTitle"/>
          </p:nvPr>
        </p:nvSpPr>
        <p:spPr>
          <a:xfrm>
            <a:off x="644399" y="2053877"/>
            <a:ext cx="8672193" cy="2117375"/>
          </a:xfrm>
        </p:spPr>
        <p:txBody>
          <a:bodyPr anchor="b">
            <a:noAutofit/>
          </a:bodyPr>
          <a:lstStyle>
            <a:lvl1pPr algn="r">
              <a:defRPr sz="3750" b="1" baseline="0">
                <a:solidFill>
                  <a:schemeClr val="bg1"/>
                </a:solidFill>
                <a:latin typeface="+mj-lt"/>
              </a:defRPr>
            </a:lvl1pPr>
          </a:lstStyle>
          <a:p>
            <a:r>
              <a:rPr lang="cs-CZ"/>
              <a:t>Kliknutím lze upravit styl.</a:t>
            </a:r>
            <a:endParaRPr lang="en-US" dirty="0"/>
          </a:p>
        </p:txBody>
      </p:sp>
      <p:sp>
        <p:nvSpPr>
          <p:cNvPr id="10" name="Graphic 9">
            <a:extLst>
              <a:ext uri="{FF2B5EF4-FFF2-40B4-BE49-F238E27FC236}">
                <a16:creationId xmlns:a16="http://schemas.microsoft.com/office/drawing/2014/main" id="{BFCE97E5-DEEF-433E-A1AB-551EAED31CF4}"/>
              </a:ext>
            </a:extLst>
          </p:cNvPr>
          <p:cNvSpPr/>
          <p:nvPr/>
        </p:nvSpPr>
        <p:spPr>
          <a:xfrm>
            <a:off x="8673994" y="1"/>
            <a:ext cx="3034800" cy="5893593"/>
          </a:xfrm>
          <a:custGeom>
            <a:avLst/>
            <a:gdLst>
              <a:gd name="connsiteX0" fmla="*/ 2433717 w 3530756"/>
              <a:gd name="connsiteY0" fmla="*/ 1782839 h 6856193"/>
              <a:gd name="connsiteX1" fmla="*/ 2433717 w 3530756"/>
              <a:gd name="connsiteY1" fmla="*/ 0 h 6856193"/>
              <a:gd name="connsiteX2" fmla="*/ 1337280 w 3530756"/>
              <a:gd name="connsiteY2" fmla="*/ 0 h 6856193"/>
              <a:gd name="connsiteX3" fmla="*/ 1337280 w 3530756"/>
              <a:gd name="connsiteY3" fmla="*/ 1782839 h 6856193"/>
              <a:gd name="connsiteX4" fmla="*/ 2433717 w 3530756"/>
              <a:gd name="connsiteY4" fmla="*/ 2879878 h 6856193"/>
              <a:gd name="connsiteX5" fmla="*/ 1337280 w 3530756"/>
              <a:gd name="connsiteY5" fmla="*/ 3976316 h 6856193"/>
              <a:gd name="connsiteX6" fmla="*/ 1337280 w 3530756"/>
              <a:gd name="connsiteY6" fmla="*/ 5759155 h 6856193"/>
              <a:gd name="connsiteX7" fmla="*/ 399197 w 3530756"/>
              <a:gd name="connsiteY7" fmla="*/ 5759155 h 6856193"/>
              <a:gd name="connsiteX8" fmla="*/ 0 w 3530756"/>
              <a:gd name="connsiteY8" fmla="*/ 6856194 h 6856193"/>
              <a:gd name="connsiteX9" fmla="*/ 1337280 w 3530756"/>
              <a:gd name="connsiteY9" fmla="*/ 6856194 h 6856193"/>
              <a:gd name="connsiteX10" fmla="*/ 2433717 w 3530756"/>
              <a:gd name="connsiteY10" fmla="*/ 5759155 h 6856193"/>
              <a:gd name="connsiteX11" fmla="*/ 2433717 w 3530756"/>
              <a:gd name="connsiteY11" fmla="*/ 3976316 h 6856193"/>
              <a:gd name="connsiteX12" fmla="*/ 3530757 w 3530756"/>
              <a:gd name="connsiteY12" fmla="*/ 2879878 h 68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0756" h="6856193">
                <a:moveTo>
                  <a:pt x="2433717" y="1782839"/>
                </a:moveTo>
                <a:lnTo>
                  <a:pt x="2433717" y="0"/>
                </a:lnTo>
                <a:lnTo>
                  <a:pt x="1337280" y="0"/>
                </a:lnTo>
                <a:lnTo>
                  <a:pt x="1337280" y="1782839"/>
                </a:lnTo>
                <a:lnTo>
                  <a:pt x="2433717" y="2879878"/>
                </a:lnTo>
                <a:lnTo>
                  <a:pt x="1337280" y="3976316"/>
                </a:lnTo>
                <a:lnTo>
                  <a:pt x="1337280" y="5759155"/>
                </a:lnTo>
                <a:lnTo>
                  <a:pt x="399197" y="5759155"/>
                </a:lnTo>
                <a:lnTo>
                  <a:pt x="0" y="6856194"/>
                </a:lnTo>
                <a:lnTo>
                  <a:pt x="1337280" y="6856194"/>
                </a:lnTo>
                <a:lnTo>
                  <a:pt x="2433717" y="5759155"/>
                </a:lnTo>
                <a:lnTo>
                  <a:pt x="2433717" y="3976316"/>
                </a:lnTo>
                <a:lnTo>
                  <a:pt x="3530757" y="2879878"/>
                </a:lnTo>
                <a:close/>
              </a:path>
            </a:pathLst>
          </a:custGeom>
          <a:solidFill>
            <a:schemeClr val="bg1"/>
          </a:solidFill>
          <a:ln w="6014" cap="flat">
            <a:noFill/>
            <a:prstDash val="solid"/>
            <a:miter/>
          </a:ln>
        </p:spPr>
        <p:txBody>
          <a:bodyPr rtlCol="0" anchor="ctr"/>
          <a:lstStyle/>
          <a:p>
            <a:endParaRPr lang="en-150" sz="1800"/>
          </a:p>
        </p:txBody>
      </p:sp>
      <p:pic>
        <p:nvPicPr>
          <p:cNvPr id="11" name="Grafický objekt 10">
            <a:extLst>
              <a:ext uri="{FF2B5EF4-FFF2-40B4-BE49-F238E27FC236}">
                <a16:creationId xmlns:a16="http://schemas.microsoft.com/office/drawing/2014/main" id="{974D80B0-940B-4B6A-9F5E-ECB3040ED3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00" y="280800"/>
            <a:ext cx="3187446" cy="1135952"/>
          </a:xfrm>
          <a:prstGeom prst="rect">
            <a:avLst/>
          </a:prstGeom>
        </p:spPr>
      </p:pic>
    </p:spTree>
    <p:extLst>
      <p:ext uri="{BB962C8B-B14F-4D97-AF65-F5344CB8AC3E}">
        <p14:creationId xmlns:p14="http://schemas.microsoft.com/office/powerpoint/2010/main" val="42281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ist s textovým obsahem (negativní)">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2EB2046-02F6-44F8-B685-47813F3B577F}" type="slidenum">
              <a:rPr lang="en-150" smtClean="0"/>
              <a:t>‹#›</a:t>
            </a:fld>
            <a:endParaRPr lang="en-150"/>
          </a:p>
        </p:txBody>
      </p:sp>
      <p:pic>
        <p:nvPicPr>
          <p:cNvPr id="11" name="Graphic 10">
            <a:extLst>
              <a:ext uri="{FF2B5EF4-FFF2-40B4-BE49-F238E27FC236}">
                <a16:creationId xmlns:a16="http://schemas.microsoft.com/office/drawing/2014/main" id="{6FE72EF5-18A3-482F-9150-BA9C7D4449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00" y="280800"/>
            <a:ext cx="1932827" cy="1135960"/>
          </a:xfrm>
          <a:prstGeom prst="rect">
            <a:avLst/>
          </a:prstGeom>
        </p:spPr>
      </p:pic>
      <p:sp>
        <p:nvSpPr>
          <p:cNvPr id="8" name="Nadpis 7"/>
          <p:cNvSpPr>
            <a:spLocks noGrp="1"/>
          </p:cNvSpPr>
          <p:nvPr>
            <p:ph type="title"/>
          </p:nvPr>
        </p:nvSpPr>
        <p:spPr>
          <a:xfrm>
            <a:off x="3357563" y="535781"/>
            <a:ext cx="8834437" cy="625126"/>
          </a:xfrm>
          <a:custGeom>
            <a:avLst/>
            <a:gdLst>
              <a:gd name="connsiteX0" fmla="*/ 171718 w 8834437"/>
              <a:gd name="connsiteY0" fmla="*/ 0 h 625126"/>
              <a:gd name="connsiteX1" fmla="*/ 272274 w 8834437"/>
              <a:gd name="connsiteY1" fmla="*/ 0 h 625126"/>
              <a:gd name="connsiteX2" fmla="*/ 4397904 w 8834437"/>
              <a:gd name="connsiteY2" fmla="*/ 0 h 625126"/>
              <a:gd name="connsiteX3" fmla="*/ 5504273 w 8834437"/>
              <a:gd name="connsiteY3" fmla="*/ 0 h 625126"/>
              <a:gd name="connsiteX4" fmla="*/ 5747144 w 8834437"/>
              <a:gd name="connsiteY4" fmla="*/ 0 h 625126"/>
              <a:gd name="connsiteX5" fmla="*/ 5785200 w 8834437"/>
              <a:gd name="connsiteY5" fmla="*/ 0 h 625126"/>
              <a:gd name="connsiteX6" fmla="*/ 8834437 w 8834437"/>
              <a:gd name="connsiteY6" fmla="*/ 0 h 625126"/>
              <a:gd name="connsiteX7" fmla="*/ 8834437 w 8834437"/>
              <a:gd name="connsiteY7" fmla="*/ 625126 h 625126"/>
              <a:gd name="connsiteX8" fmla="*/ 5785200 w 8834437"/>
              <a:gd name="connsiteY8" fmla="*/ 625126 h 625126"/>
              <a:gd name="connsiteX9" fmla="*/ 5747144 w 8834437"/>
              <a:gd name="connsiteY9" fmla="*/ 625126 h 625126"/>
              <a:gd name="connsiteX10" fmla="*/ 5504273 w 8834437"/>
              <a:gd name="connsiteY10" fmla="*/ 625126 h 625126"/>
              <a:gd name="connsiteX11" fmla="*/ 4397904 w 8834437"/>
              <a:gd name="connsiteY11" fmla="*/ 625126 h 625126"/>
              <a:gd name="connsiteX12" fmla="*/ 272274 w 8834437"/>
              <a:gd name="connsiteY12" fmla="*/ 625126 h 625126"/>
              <a:gd name="connsiteX13" fmla="*/ 171718 w 8834437"/>
              <a:gd name="connsiteY13" fmla="*/ 625126 h 625126"/>
              <a:gd name="connsiteX14" fmla="*/ 83538 w 8834437"/>
              <a:gd name="connsiteY14" fmla="*/ 540022 h 625126"/>
              <a:gd name="connsiteX15" fmla="*/ 83538 w 8834437"/>
              <a:gd name="connsiteY15" fmla="*/ 400762 h 625126"/>
              <a:gd name="connsiteX16" fmla="*/ 0 w 8834437"/>
              <a:gd name="connsiteY16" fmla="*/ 311016 h 625126"/>
              <a:gd name="connsiteX17" fmla="*/ 83538 w 8834437"/>
              <a:gd name="connsiteY17" fmla="*/ 225912 h 625126"/>
              <a:gd name="connsiteX18" fmla="*/ 83538 w 8834437"/>
              <a:gd name="connsiteY18"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4437" h="625126">
                <a:moveTo>
                  <a:pt x="171718" y="0"/>
                </a:moveTo>
                <a:lnTo>
                  <a:pt x="272274" y="0"/>
                </a:lnTo>
                <a:lnTo>
                  <a:pt x="4397904" y="0"/>
                </a:lnTo>
                <a:lnTo>
                  <a:pt x="5504273" y="0"/>
                </a:lnTo>
                <a:lnTo>
                  <a:pt x="5747144" y="0"/>
                </a:lnTo>
                <a:lnTo>
                  <a:pt x="5785200" y="0"/>
                </a:lnTo>
                <a:lnTo>
                  <a:pt x="8834437" y="0"/>
                </a:lnTo>
                <a:lnTo>
                  <a:pt x="8834437" y="625126"/>
                </a:lnTo>
                <a:lnTo>
                  <a:pt x="5785200" y="625126"/>
                </a:lnTo>
                <a:lnTo>
                  <a:pt x="5747144" y="625126"/>
                </a:lnTo>
                <a:lnTo>
                  <a:pt x="5504273" y="625126"/>
                </a:lnTo>
                <a:lnTo>
                  <a:pt x="4397904" y="625126"/>
                </a:lnTo>
                <a:lnTo>
                  <a:pt x="272274" y="625126"/>
                </a:lnTo>
                <a:lnTo>
                  <a:pt x="171718" y="625126"/>
                </a:lnTo>
                <a:lnTo>
                  <a:pt x="83538" y="540022"/>
                </a:lnTo>
                <a:lnTo>
                  <a:pt x="83538" y="400762"/>
                </a:lnTo>
                <a:lnTo>
                  <a:pt x="0" y="311016"/>
                </a:lnTo>
                <a:lnTo>
                  <a:pt x="83538" y="225912"/>
                </a:lnTo>
                <a:lnTo>
                  <a:pt x="83538" y="85104"/>
                </a:lnTo>
                <a:close/>
              </a:path>
            </a:pathLst>
          </a:custGeom>
          <a:solidFill>
            <a:schemeClr val="bg1"/>
          </a:solidFill>
        </p:spPr>
        <p:txBody>
          <a:bodyPr wrap="square" lIns="535781" rIns="642938">
            <a:noAutofit/>
          </a:bodyPr>
          <a:lstStyle>
            <a:lvl1pPr algn="r">
              <a:defRPr sz="2400">
                <a:solidFill>
                  <a:schemeClr val="tx1"/>
                </a:solidFill>
              </a:defRPr>
            </a:lvl1pPr>
          </a:lstStyle>
          <a:p>
            <a:r>
              <a:rPr lang="cs-CZ"/>
              <a:t>Kliknutím lze upravit styl.</a:t>
            </a:r>
            <a:endParaRPr lang="cs-CZ" dirty="0"/>
          </a:p>
        </p:txBody>
      </p:sp>
      <p:sp>
        <p:nvSpPr>
          <p:cNvPr id="9" name="Content Placeholder 2"/>
          <p:cNvSpPr>
            <a:spLocks noGrp="1"/>
          </p:cNvSpPr>
          <p:nvPr>
            <p:ph idx="1"/>
          </p:nvPr>
        </p:nvSpPr>
        <p:spPr>
          <a:xfrm>
            <a:off x="1573199" y="1695111"/>
            <a:ext cx="9975863" cy="4269922"/>
          </a:xfrm>
        </p:spPr>
        <p:txBody>
          <a:bodyPr lIns="0" tIns="0" rIns="0" bIns="0">
            <a:normAutofit/>
          </a:bodyPr>
          <a:lstStyle>
            <a:lvl1pPr marL="457200" indent="-457200">
              <a:lnSpc>
                <a:spcPct val="100000"/>
              </a:lnSpc>
              <a:spcBef>
                <a:spcPts val="600"/>
              </a:spcBef>
              <a:buFont typeface="Comenia Sans" panose="02000503080000020004" pitchFamily="50" charset="0"/>
              <a:buChar char="→"/>
              <a:defRPr sz="2800">
                <a:solidFill>
                  <a:schemeClr val="bg2"/>
                </a:solidFill>
                <a:latin typeface="+mn-lt"/>
              </a:defRPr>
            </a:lvl1pPr>
            <a:lvl2pPr marL="914414" indent="-457200">
              <a:lnSpc>
                <a:spcPct val="100000"/>
              </a:lnSpc>
              <a:spcBef>
                <a:spcPts val="600"/>
              </a:spcBef>
              <a:buFont typeface="Comenia Sans" panose="02000503080000020004" pitchFamily="50" charset="0"/>
              <a:buChar char="→"/>
              <a:defRPr sz="2600">
                <a:solidFill>
                  <a:schemeClr val="bg2"/>
                </a:solidFill>
                <a:latin typeface="+mn-lt"/>
              </a:defRPr>
            </a:lvl2pPr>
            <a:lvl3pPr marL="1371628" indent="-457200">
              <a:lnSpc>
                <a:spcPct val="100000"/>
              </a:lnSpc>
              <a:spcBef>
                <a:spcPts val="600"/>
              </a:spcBef>
              <a:buFont typeface="Comenia Sans" panose="02000503080000020004" pitchFamily="50" charset="0"/>
              <a:buChar char="→"/>
              <a:defRPr sz="2600">
                <a:solidFill>
                  <a:schemeClr val="bg2"/>
                </a:solidFill>
                <a:latin typeface="+mn-lt"/>
              </a:defRPr>
            </a:lvl3pPr>
            <a:lvl4pPr marL="1828842" indent="-457200">
              <a:lnSpc>
                <a:spcPct val="100000"/>
              </a:lnSpc>
              <a:spcBef>
                <a:spcPts val="600"/>
              </a:spcBef>
              <a:buFont typeface="Comenia Sans" panose="02000503080000020004" pitchFamily="50" charset="0"/>
              <a:buChar char="→"/>
              <a:defRPr sz="2600">
                <a:solidFill>
                  <a:schemeClr val="bg2"/>
                </a:solidFill>
                <a:latin typeface="+mn-lt"/>
              </a:defRPr>
            </a:lvl4pPr>
            <a:lvl5pPr marL="2286057" indent="-457200">
              <a:lnSpc>
                <a:spcPct val="100000"/>
              </a:lnSpc>
              <a:spcBef>
                <a:spcPts val="600"/>
              </a:spcBef>
              <a:buFont typeface="Comenia Sans" panose="02000503080000020004" pitchFamily="50" charset="0"/>
              <a:buChar char="→"/>
              <a:defRPr sz="2600">
                <a:solidFill>
                  <a:schemeClr val="bg2"/>
                </a:solidFill>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extLst>
      <p:ext uri="{BB962C8B-B14F-4D97-AF65-F5344CB8AC3E}">
        <p14:creationId xmlns:p14="http://schemas.microsoft.com/office/powerpoint/2010/main" val="274518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ist s textovým obsahem + kapitola (negativní)">
    <p:bg>
      <p:bgPr>
        <a:solidFill>
          <a:schemeClr val="tx1"/>
        </a:solid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1573199" y="2333583"/>
            <a:ext cx="9975863" cy="3631449"/>
          </a:xfrm>
        </p:spPr>
        <p:txBody>
          <a:bodyPr lIns="0" tIns="0" rIns="0" bIns="0">
            <a:normAutofit/>
          </a:bodyPr>
          <a:lstStyle>
            <a:lvl1pPr marL="457200" indent="-457200">
              <a:lnSpc>
                <a:spcPct val="100000"/>
              </a:lnSpc>
              <a:spcBef>
                <a:spcPts val="600"/>
              </a:spcBef>
              <a:buFont typeface="Comenia Sans" panose="02000503080000020004" pitchFamily="50" charset="0"/>
              <a:buChar char="→"/>
              <a:defRPr sz="2800">
                <a:solidFill>
                  <a:schemeClr val="bg2"/>
                </a:solidFill>
                <a:latin typeface="+mn-lt"/>
              </a:defRPr>
            </a:lvl1pPr>
            <a:lvl2pPr marL="914414" indent="-457200">
              <a:lnSpc>
                <a:spcPct val="100000"/>
              </a:lnSpc>
              <a:spcBef>
                <a:spcPts val="600"/>
              </a:spcBef>
              <a:buFont typeface="Comenia Sans" panose="02000503080000020004" pitchFamily="50" charset="0"/>
              <a:buChar char="→"/>
              <a:defRPr sz="2600">
                <a:solidFill>
                  <a:schemeClr val="bg2"/>
                </a:solidFill>
                <a:latin typeface="+mn-lt"/>
              </a:defRPr>
            </a:lvl2pPr>
            <a:lvl3pPr marL="1371628" indent="-457200">
              <a:lnSpc>
                <a:spcPct val="100000"/>
              </a:lnSpc>
              <a:spcBef>
                <a:spcPts val="600"/>
              </a:spcBef>
              <a:buFont typeface="Comenia Sans" panose="02000503080000020004" pitchFamily="50" charset="0"/>
              <a:buChar char="→"/>
              <a:defRPr sz="2600">
                <a:solidFill>
                  <a:schemeClr val="bg2"/>
                </a:solidFill>
                <a:latin typeface="+mn-lt"/>
              </a:defRPr>
            </a:lvl3pPr>
            <a:lvl4pPr marL="1828842" indent="-457200">
              <a:lnSpc>
                <a:spcPct val="100000"/>
              </a:lnSpc>
              <a:spcBef>
                <a:spcPts val="600"/>
              </a:spcBef>
              <a:buFont typeface="Comenia Sans" panose="02000503080000020004" pitchFamily="50" charset="0"/>
              <a:buChar char="→"/>
              <a:defRPr sz="2600">
                <a:solidFill>
                  <a:schemeClr val="bg2"/>
                </a:solidFill>
                <a:latin typeface="+mn-lt"/>
              </a:defRPr>
            </a:lvl4pPr>
            <a:lvl5pPr marL="2286057" indent="-457200">
              <a:lnSpc>
                <a:spcPct val="100000"/>
              </a:lnSpc>
              <a:spcBef>
                <a:spcPts val="600"/>
              </a:spcBef>
              <a:buFont typeface="Comenia Sans" panose="02000503080000020004" pitchFamily="50" charset="0"/>
              <a:buChar char="→"/>
              <a:defRPr sz="2600">
                <a:solidFill>
                  <a:schemeClr val="bg2"/>
                </a:solidFill>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2EB2046-02F6-44F8-B685-47813F3B577F}" type="slidenum">
              <a:rPr lang="en-150" smtClean="0"/>
              <a:t>‹#›</a:t>
            </a:fld>
            <a:endParaRPr lang="en-150"/>
          </a:p>
        </p:txBody>
      </p:sp>
      <p:sp>
        <p:nvSpPr>
          <p:cNvPr id="24" name="Zástupný symbol pro text 23"/>
          <p:cNvSpPr>
            <a:spLocks noGrp="1"/>
          </p:cNvSpPr>
          <p:nvPr>
            <p:ph type="body" sz="quarter" idx="13" hasCustomPrompt="1"/>
          </p:nvPr>
        </p:nvSpPr>
        <p:spPr>
          <a:xfrm>
            <a:off x="1573199" y="1695111"/>
            <a:ext cx="9975863" cy="638473"/>
          </a:xfrm>
        </p:spPr>
        <p:txBody>
          <a:bodyPr lIns="0" tIns="0" rIns="0" bIns="0">
            <a:noAutofit/>
          </a:bodyPr>
          <a:lstStyle>
            <a:lvl1pPr marL="0" indent="0">
              <a:buNone/>
              <a:defRPr sz="4000" b="1">
                <a:solidFill>
                  <a:schemeClr val="bg1"/>
                </a:solidFill>
                <a:latin typeface="+mj-lt"/>
              </a:defRPr>
            </a:lvl1pPr>
          </a:lstStyle>
          <a:p>
            <a:pPr lvl="0"/>
            <a:r>
              <a:rPr lang="en-US" dirty="0"/>
              <a:t>Title</a:t>
            </a:r>
            <a:endParaRPr lang="cs-CZ" dirty="0"/>
          </a:p>
        </p:txBody>
      </p:sp>
      <p:pic>
        <p:nvPicPr>
          <p:cNvPr id="10" name="Graphic 10">
            <a:extLst>
              <a:ext uri="{FF2B5EF4-FFF2-40B4-BE49-F238E27FC236}">
                <a16:creationId xmlns:a16="http://schemas.microsoft.com/office/drawing/2014/main" id="{6FE72EF5-18A3-482F-9150-BA9C7D4449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00" y="280800"/>
            <a:ext cx="1932827" cy="1135960"/>
          </a:xfrm>
          <a:prstGeom prst="rect">
            <a:avLst/>
          </a:prstGeom>
        </p:spPr>
      </p:pic>
      <p:sp>
        <p:nvSpPr>
          <p:cNvPr id="12" name="Nadpis 11"/>
          <p:cNvSpPr>
            <a:spLocks noGrp="1"/>
          </p:cNvSpPr>
          <p:nvPr>
            <p:ph type="title" hasCustomPrompt="1"/>
          </p:nvPr>
        </p:nvSpPr>
        <p:spPr>
          <a:xfrm>
            <a:off x="3357563" y="535781"/>
            <a:ext cx="8834437" cy="625126"/>
          </a:xfrm>
          <a:custGeom>
            <a:avLst/>
            <a:gdLst>
              <a:gd name="connsiteX0" fmla="*/ 171718 w 8834437"/>
              <a:gd name="connsiteY0" fmla="*/ 0 h 625126"/>
              <a:gd name="connsiteX1" fmla="*/ 272274 w 8834437"/>
              <a:gd name="connsiteY1" fmla="*/ 0 h 625126"/>
              <a:gd name="connsiteX2" fmla="*/ 4397904 w 8834437"/>
              <a:gd name="connsiteY2" fmla="*/ 0 h 625126"/>
              <a:gd name="connsiteX3" fmla="*/ 5504273 w 8834437"/>
              <a:gd name="connsiteY3" fmla="*/ 0 h 625126"/>
              <a:gd name="connsiteX4" fmla="*/ 5747144 w 8834437"/>
              <a:gd name="connsiteY4" fmla="*/ 0 h 625126"/>
              <a:gd name="connsiteX5" fmla="*/ 5785200 w 8834437"/>
              <a:gd name="connsiteY5" fmla="*/ 0 h 625126"/>
              <a:gd name="connsiteX6" fmla="*/ 8834437 w 8834437"/>
              <a:gd name="connsiteY6" fmla="*/ 0 h 625126"/>
              <a:gd name="connsiteX7" fmla="*/ 8834437 w 8834437"/>
              <a:gd name="connsiteY7" fmla="*/ 625126 h 625126"/>
              <a:gd name="connsiteX8" fmla="*/ 5785200 w 8834437"/>
              <a:gd name="connsiteY8" fmla="*/ 625126 h 625126"/>
              <a:gd name="connsiteX9" fmla="*/ 5747144 w 8834437"/>
              <a:gd name="connsiteY9" fmla="*/ 625126 h 625126"/>
              <a:gd name="connsiteX10" fmla="*/ 5504273 w 8834437"/>
              <a:gd name="connsiteY10" fmla="*/ 625126 h 625126"/>
              <a:gd name="connsiteX11" fmla="*/ 4397904 w 8834437"/>
              <a:gd name="connsiteY11" fmla="*/ 625126 h 625126"/>
              <a:gd name="connsiteX12" fmla="*/ 272274 w 8834437"/>
              <a:gd name="connsiteY12" fmla="*/ 625126 h 625126"/>
              <a:gd name="connsiteX13" fmla="*/ 171718 w 8834437"/>
              <a:gd name="connsiteY13" fmla="*/ 625126 h 625126"/>
              <a:gd name="connsiteX14" fmla="*/ 83538 w 8834437"/>
              <a:gd name="connsiteY14" fmla="*/ 540022 h 625126"/>
              <a:gd name="connsiteX15" fmla="*/ 83538 w 8834437"/>
              <a:gd name="connsiteY15" fmla="*/ 400762 h 625126"/>
              <a:gd name="connsiteX16" fmla="*/ 0 w 8834437"/>
              <a:gd name="connsiteY16" fmla="*/ 311016 h 625126"/>
              <a:gd name="connsiteX17" fmla="*/ 83538 w 8834437"/>
              <a:gd name="connsiteY17" fmla="*/ 225912 h 625126"/>
              <a:gd name="connsiteX18" fmla="*/ 83538 w 8834437"/>
              <a:gd name="connsiteY18"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4437" h="625126">
                <a:moveTo>
                  <a:pt x="171718" y="0"/>
                </a:moveTo>
                <a:lnTo>
                  <a:pt x="272274" y="0"/>
                </a:lnTo>
                <a:lnTo>
                  <a:pt x="4397904" y="0"/>
                </a:lnTo>
                <a:lnTo>
                  <a:pt x="5504273" y="0"/>
                </a:lnTo>
                <a:lnTo>
                  <a:pt x="5747144" y="0"/>
                </a:lnTo>
                <a:lnTo>
                  <a:pt x="5785200" y="0"/>
                </a:lnTo>
                <a:lnTo>
                  <a:pt x="8834437" y="0"/>
                </a:lnTo>
                <a:lnTo>
                  <a:pt x="8834437" y="625126"/>
                </a:lnTo>
                <a:lnTo>
                  <a:pt x="5785200" y="625126"/>
                </a:lnTo>
                <a:lnTo>
                  <a:pt x="5747144" y="625126"/>
                </a:lnTo>
                <a:lnTo>
                  <a:pt x="5504273" y="625126"/>
                </a:lnTo>
                <a:lnTo>
                  <a:pt x="4397904" y="625126"/>
                </a:lnTo>
                <a:lnTo>
                  <a:pt x="272274" y="625126"/>
                </a:lnTo>
                <a:lnTo>
                  <a:pt x="171718" y="625126"/>
                </a:lnTo>
                <a:lnTo>
                  <a:pt x="83538" y="540022"/>
                </a:lnTo>
                <a:lnTo>
                  <a:pt x="83538" y="400762"/>
                </a:lnTo>
                <a:lnTo>
                  <a:pt x="0" y="311016"/>
                </a:lnTo>
                <a:lnTo>
                  <a:pt x="83538" y="225912"/>
                </a:lnTo>
                <a:lnTo>
                  <a:pt x="83538" y="85104"/>
                </a:lnTo>
                <a:close/>
              </a:path>
            </a:pathLst>
          </a:custGeom>
          <a:solidFill>
            <a:schemeClr val="bg1"/>
          </a:solidFill>
        </p:spPr>
        <p:txBody>
          <a:bodyPr wrap="square" lIns="535781" rIns="642938">
            <a:noAutofit/>
          </a:bodyPr>
          <a:lstStyle>
            <a:lvl1pPr algn="r">
              <a:defRPr sz="2400">
                <a:solidFill>
                  <a:schemeClr val="tx1"/>
                </a:solidFill>
              </a:defRPr>
            </a:lvl1pPr>
          </a:lstStyle>
          <a:p>
            <a:r>
              <a:rPr lang="en-US" dirty="0"/>
              <a:t>Chapter title</a:t>
            </a:r>
            <a:endParaRPr lang="cs-CZ" dirty="0"/>
          </a:p>
        </p:txBody>
      </p:sp>
    </p:spTree>
    <p:extLst>
      <p:ext uri="{BB962C8B-B14F-4D97-AF65-F5344CB8AC3E}">
        <p14:creationId xmlns:p14="http://schemas.microsoft.com/office/powerpoint/2010/main" val="29449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D7C72-B99A-4726-8777-AE2A4172F6E1}" type="datetimeFigureOut">
              <a:rPr lang="en-150" smtClean="0"/>
              <a:t>03/21/2024</a:t>
            </a:fld>
            <a:endParaRPr lang="en-150"/>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150"/>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B2046-02F6-44F8-B685-47813F3B577F}" type="slidenum">
              <a:rPr lang="en-150" smtClean="0"/>
              <a:t>‹#›</a:t>
            </a:fld>
            <a:endParaRPr lang="en-150"/>
          </a:p>
        </p:txBody>
      </p:sp>
    </p:spTree>
    <p:extLst>
      <p:ext uri="{BB962C8B-B14F-4D97-AF65-F5344CB8AC3E}">
        <p14:creationId xmlns:p14="http://schemas.microsoft.com/office/powerpoint/2010/main" val="395196704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l" defTabSz="91442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8" indent="-228608" algn="l" defTabSz="91442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2" indent="-228608" algn="l" defTabSz="91442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6" indent="-228608" algn="l" defTabSz="91442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0"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65"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79"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3"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07"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22"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8" rtl="0" eaLnBrk="1" latinLnBrk="0" hangingPunct="1">
        <a:defRPr sz="1800" kern="1200">
          <a:solidFill>
            <a:schemeClr val="tx1"/>
          </a:solidFill>
          <a:latin typeface="+mn-lt"/>
          <a:ea typeface="+mn-ea"/>
          <a:cs typeface="+mn-cs"/>
        </a:defRPr>
      </a:lvl1pPr>
      <a:lvl2pPr marL="457214" algn="l" defTabSz="914428" rtl="0" eaLnBrk="1" latinLnBrk="0" hangingPunct="1">
        <a:defRPr sz="1800" kern="1200">
          <a:solidFill>
            <a:schemeClr val="tx1"/>
          </a:solidFill>
          <a:latin typeface="+mn-lt"/>
          <a:ea typeface="+mn-ea"/>
          <a:cs typeface="+mn-cs"/>
        </a:defRPr>
      </a:lvl2pPr>
      <a:lvl3pPr marL="914428" algn="l" defTabSz="914428" rtl="0" eaLnBrk="1" latinLnBrk="0" hangingPunct="1">
        <a:defRPr sz="1800" kern="1200">
          <a:solidFill>
            <a:schemeClr val="tx1"/>
          </a:solidFill>
          <a:latin typeface="+mn-lt"/>
          <a:ea typeface="+mn-ea"/>
          <a:cs typeface="+mn-cs"/>
        </a:defRPr>
      </a:lvl3pPr>
      <a:lvl4pPr marL="1371643" algn="l" defTabSz="914428" rtl="0" eaLnBrk="1" latinLnBrk="0" hangingPunct="1">
        <a:defRPr sz="1800" kern="1200">
          <a:solidFill>
            <a:schemeClr val="tx1"/>
          </a:solidFill>
          <a:latin typeface="+mn-lt"/>
          <a:ea typeface="+mn-ea"/>
          <a:cs typeface="+mn-cs"/>
        </a:defRPr>
      </a:lvl4pPr>
      <a:lvl5pPr marL="1828857" algn="l" defTabSz="914428" rtl="0" eaLnBrk="1" latinLnBrk="0" hangingPunct="1">
        <a:defRPr sz="1800" kern="1200">
          <a:solidFill>
            <a:schemeClr val="tx1"/>
          </a:solidFill>
          <a:latin typeface="+mn-lt"/>
          <a:ea typeface="+mn-ea"/>
          <a:cs typeface="+mn-cs"/>
        </a:defRPr>
      </a:lvl5pPr>
      <a:lvl6pPr marL="2286071" algn="l" defTabSz="914428" rtl="0" eaLnBrk="1" latinLnBrk="0" hangingPunct="1">
        <a:defRPr sz="1800" kern="1200">
          <a:solidFill>
            <a:schemeClr val="tx1"/>
          </a:solidFill>
          <a:latin typeface="+mn-lt"/>
          <a:ea typeface="+mn-ea"/>
          <a:cs typeface="+mn-cs"/>
        </a:defRPr>
      </a:lvl6pPr>
      <a:lvl7pPr marL="2743285" algn="l" defTabSz="914428" rtl="0" eaLnBrk="1" latinLnBrk="0" hangingPunct="1">
        <a:defRPr sz="1800" kern="1200">
          <a:solidFill>
            <a:schemeClr val="tx1"/>
          </a:solidFill>
          <a:latin typeface="+mn-lt"/>
          <a:ea typeface="+mn-ea"/>
          <a:cs typeface="+mn-cs"/>
        </a:defRPr>
      </a:lvl7pPr>
      <a:lvl8pPr marL="3200500" algn="l" defTabSz="914428" rtl="0" eaLnBrk="1" latinLnBrk="0" hangingPunct="1">
        <a:defRPr sz="1800" kern="1200">
          <a:solidFill>
            <a:schemeClr val="tx1"/>
          </a:solidFill>
          <a:latin typeface="+mn-lt"/>
          <a:ea typeface="+mn-ea"/>
          <a:cs typeface="+mn-cs"/>
        </a:defRPr>
      </a:lvl8pPr>
      <a:lvl9pPr marL="3657714" algn="l" defTabSz="9144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mailto:grafik@uhk.c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4011-D9C8-4F2E-A531-09351E730DCC}"/>
              </a:ext>
            </a:extLst>
          </p:cNvPr>
          <p:cNvSpPr>
            <a:spLocks noGrp="1"/>
          </p:cNvSpPr>
          <p:nvPr>
            <p:ph type="ctrTitle"/>
          </p:nvPr>
        </p:nvSpPr>
        <p:spPr/>
        <p:txBody>
          <a:bodyPr/>
          <a:lstStyle/>
          <a:p>
            <a:r>
              <a:rPr lang="en-US" dirty="0"/>
              <a:t>How to properly use UHK PowerPoint template</a:t>
            </a:r>
            <a:endParaRPr lang="en-150" dirty="0"/>
          </a:p>
        </p:txBody>
      </p:sp>
      <p:sp>
        <p:nvSpPr>
          <p:cNvPr id="3" name="Subtitle 2">
            <a:extLst>
              <a:ext uri="{FF2B5EF4-FFF2-40B4-BE49-F238E27FC236}">
                <a16:creationId xmlns:a16="http://schemas.microsoft.com/office/drawing/2014/main" id="{BD245D71-3828-4892-BB40-99737104D72E}"/>
              </a:ext>
            </a:extLst>
          </p:cNvPr>
          <p:cNvSpPr>
            <a:spLocks noGrp="1"/>
          </p:cNvSpPr>
          <p:nvPr>
            <p:ph type="subTitle" idx="1"/>
          </p:nvPr>
        </p:nvSpPr>
        <p:spPr/>
        <p:txBody>
          <a:bodyPr/>
          <a:lstStyle/>
          <a:p>
            <a:r>
              <a:rPr lang="en-US" dirty="0"/>
              <a:t>Every possible layout configuration</a:t>
            </a:r>
            <a:endParaRPr lang="en-150" dirty="0"/>
          </a:p>
        </p:txBody>
      </p:sp>
    </p:spTree>
    <p:extLst>
      <p:ext uri="{BB962C8B-B14F-4D97-AF65-F5344CB8AC3E}">
        <p14:creationId xmlns:p14="http://schemas.microsoft.com/office/powerpoint/2010/main" val="16824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D245D71-3828-4892-BB40-99737104D72E}"/>
              </a:ext>
            </a:extLst>
          </p:cNvPr>
          <p:cNvSpPr>
            <a:spLocks noGrp="1"/>
          </p:cNvSpPr>
          <p:nvPr>
            <p:ph type="subTitle" idx="1"/>
          </p:nvPr>
        </p:nvSpPr>
        <p:spPr/>
        <p:txBody>
          <a:bodyPr/>
          <a:lstStyle/>
          <a:p>
            <a:r>
              <a:rPr lang="en-US" dirty="0"/>
              <a:t>In default layout style</a:t>
            </a:r>
          </a:p>
        </p:txBody>
      </p:sp>
      <p:sp>
        <p:nvSpPr>
          <p:cNvPr id="2" name="Title 1">
            <a:extLst>
              <a:ext uri="{FF2B5EF4-FFF2-40B4-BE49-F238E27FC236}">
                <a16:creationId xmlns:a16="http://schemas.microsoft.com/office/drawing/2014/main" id="{07204011-D9C8-4F2E-A531-09351E730DCC}"/>
              </a:ext>
            </a:extLst>
          </p:cNvPr>
          <p:cNvSpPr>
            <a:spLocks noGrp="1"/>
          </p:cNvSpPr>
          <p:nvPr>
            <p:ph type="ctrTitle"/>
          </p:nvPr>
        </p:nvSpPr>
        <p:spPr/>
        <p:txBody>
          <a:bodyPr/>
          <a:lstStyle/>
          <a:p>
            <a:r>
              <a:rPr lang="en-US" dirty="0"/>
              <a:t>Negative version</a:t>
            </a:r>
            <a:endParaRPr lang="en-150" dirty="0"/>
          </a:p>
        </p:txBody>
      </p:sp>
    </p:spTree>
    <p:extLst>
      <p:ext uri="{BB962C8B-B14F-4D97-AF65-F5344CB8AC3E}">
        <p14:creationId xmlns:p14="http://schemas.microsoft.com/office/powerpoint/2010/main" val="4243313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998828-A45A-4FE4-9FD7-93BC661EFACA}"/>
              </a:ext>
            </a:extLst>
          </p:cNvPr>
          <p:cNvSpPr>
            <a:spLocks noGrp="1"/>
          </p:cNvSpPr>
          <p:nvPr>
            <p:ph type="title"/>
          </p:nvPr>
        </p:nvSpPr>
        <p:spPr>
          <a:xfrm>
            <a:off x="3357563" y="535781"/>
            <a:ext cx="8834437" cy="625126"/>
          </a:xfrm>
        </p:spPr>
        <p:txBody>
          <a:bodyPr/>
          <a:lstStyle/>
          <a:p>
            <a:r>
              <a:rPr lang="en-US" dirty="0"/>
              <a:t>Title can be here</a:t>
            </a:r>
            <a:endParaRPr lang="en-150" dirty="0"/>
          </a:p>
        </p:txBody>
      </p:sp>
      <p:sp>
        <p:nvSpPr>
          <p:cNvPr id="2" name="Content Placeholder 1">
            <a:extLst>
              <a:ext uri="{FF2B5EF4-FFF2-40B4-BE49-F238E27FC236}">
                <a16:creationId xmlns:a16="http://schemas.microsoft.com/office/drawing/2014/main" id="{F91F691B-8CC5-4FCE-AC8E-803D930EF970}"/>
              </a:ext>
            </a:extLst>
          </p:cNvPr>
          <p:cNvSpPr>
            <a:spLocks noGrp="1"/>
          </p:cNvSpPr>
          <p:nvPr>
            <p:ph idx="1"/>
          </p:nvPr>
        </p:nvSpPr>
        <p:spPr>
          <a:xfrm>
            <a:off x="1573199" y="1695111"/>
            <a:ext cx="9975863" cy="4269922"/>
          </a:xfrm>
        </p:spPr>
        <p:txBody>
          <a:bodyPr/>
          <a:lstStyle/>
          <a:p>
            <a:r>
              <a:rPr lang="en-US" dirty="0"/>
              <a:t>Bullet point</a:t>
            </a:r>
          </a:p>
          <a:p>
            <a:pPr lvl="1"/>
            <a:r>
              <a:rPr lang="en-US" dirty="0"/>
              <a:t>2</a:t>
            </a:r>
            <a:r>
              <a:rPr lang="en-US" baseline="30000" dirty="0"/>
              <a:t>nd</a:t>
            </a:r>
            <a:r>
              <a:rPr lang="en-US" dirty="0"/>
              <a:t> level bullet point</a:t>
            </a:r>
          </a:p>
        </p:txBody>
      </p:sp>
    </p:spTree>
    <p:extLst>
      <p:ext uri="{BB962C8B-B14F-4D97-AF65-F5344CB8AC3E}">
        <p14:creationId xmlns:p14="http://schemas.microsoft.com/office/powerpoint/2010/main" val="368810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AD6D7B-D3BB-462D-919A-B9D790979749}"/>
              </a:ext>
            </a:extLst>
          </p:cNvPr>
          <p:cNvSpPr>
            <a:spLocks noGrp="1"/>
          </p:cNvSpPr>
          <p:nvPr>
            <p:ph idx="1"/>
          </p:nvPr>
        </p:nvSpPr>
        <p:spPr>
          <a:xfrm>
            <a:off x="1573199" y="2333583"/>
            <a:ext cx="9975863" cy="3631449"/>
          </a:xfrm>
        </p:spPr>
        <p:txBody>
          <a:bodyPr/>
          <a:lstStyle/>
          <a:p>
            <a:r>
              <a:rPr lang="en-US" dirty="0"/>
              <a:t>Bullet point</a:t>
            </a:r>
          </a:p>
          <a:p>
            <a:pPr lvl="1"/>
            <a:r>
              <a:rPr lang="en-US" dirty="0"/>
              <a:t>2</a:t>
            </a:r>
            <a:r>
              <a:rPr lang="en-US" baseline="30000" dirty="0"/>
              <a:t>nd </a:t>
            </a:r>
            <a:r>
              <a:rPr lang="en-US" dirty="0"/>
              <a:t>level bullet point</a:t>
            </a:r>
          </a:p>
        </p:txBody>
      </p:sp>
      <p:sp>
        <p:nvSpPr>
          <p:cNvPr id="3" name="Text Placeholder 2">
            <a:extLst>
              <a:ext uri="{FF2B5EF4-FFF2-40B4-BE49-F238E27FC236}">
                <a16:creationId xmlns:a16="http://schemas.microsoft.com/office/drawing/2014/main" id="{4FF67C2A-1A98-413C-A9C8-7C5FC8D647FE}"/>
              </a:ext>
            </a:extLst>
          </p:cNvPr>
          <p:cNvSpPr>
            <a:spLocks noGrp="1"/>
          </p:cNvSpPr>
          <p:nvPr>
            <p:ph type="body" sz="quarter" idx="13"/>
          </p:nvPr>
        </p:nvSpPr>
        <p:spPr>
          <a:xfrm>
            <a:off x="1573199" y="1695111"/>
            <a:ext cx="9975863" cy="638473"/>
          </a:xfrm>
        </p:spPr>
        <p:txBody>
          <a:bodyPr/>
          <a:lstStyle/>
          <a:p>
            <a:r>
              <a:rPr lang="en-US" dirty="0"/>
              <a:t>Title can be here</a:t>
            </a:r>
            <a:endParaRPr lang="en-150" dirty="0"/>
          </a:p>
        </p:txBody>
      </p:sp>
      <p:sp>
        <p:nvSpPr>
          <p:cNvPr id="4" name="Title 3">
            <a:extLst>
              <a:ext uri="{FF2B5EF4-FFF2-40B4-BE49-F238E27FC236}">
                <a16:creationId xmlns:a16="http://schemas.microsoft.com/office/drawing/2014/main" id="{767B2DD5-DBC7-451C-BB3D-60828F3E8384}"/>
              </a:ext>
            </a:extLst>
          </p:cNvPr>
          <p:cNvSpPr>
            <a:spLocks noGrp="1"/>
          </p:cNvSpPr>
          <p:nvPr>
            <p:ph type="title"/>
          </p:nvPr>
        </p:nvSpPr>
        <p:spPr>
          <a:xfrm>
            <a:off x="3357563" y="535781"/>
            <a:ext cx="8834437" cy="625126"/>
          </a:xfrm>
        </p:spPr>
        <p:txBody>
          <a:bodyPr/>
          <a:lstStyle/>
          <a:p>
            <a:r>
              <a:rPr lang="en-US" dirty="0"/>
              <a:t>Chapter title</a:t>
            </a:r>
            <a:endParaRPr lang="en-150" dirty="0"/>
          </a:p>
        </p:txBody>
      </p:sp>
    </p:spTree>
    <p:extLst>
      <p:ext uri="{BB962C8B-B14F-4D97-AF65-F5344CB8AC3E}">
        <p14:creationId xmlns:p14="http://schemas.microsoft.com/office/powerpoint/2010/main" val="365884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91B333-875C-4DC9-912F-430252CCCCC0}"/>
              </a:ext>
            </a:extLst>
          </p:cNvPr>
          <p:cNvSpPr>
            <a:spLocks noGrp="1"/>
          </p:cNvSpPr>
          <p:nvPr>
            <p:ph type="body" sz="quarter" idx="13"/>
          </p:nvPr>
        </p:nvSpPr>
        <p:spPr>
          <a:xfrm>
            <a:off x="1573200" y="1695110"/>
            <a:ext cx="9975600" cy="401860"/>
          </a:xfrm>
        </p:spPr>
        <p:txBody>
          <a:bodyPr/>
          <a:lstStyle/>
          <a:p>
            <a:r>
              <a:rPr lang="en-US" dirty="0"/>
              <a:t>Picture label</a:t>
            </a:r>
            <a:endParaRPr lang="en-150" dirty="0"/>
          </a:p>
        </p:txBody>
      </p:sp>
      <p:sp>
        <p:nvSpPr>
          <p:cNvPr id="9" name="Zástupný symbol obrázku 8">
            <a:extLst>
              <a:ext uri="{FF2B5EF4-FFF2-40B4-BE49-F238E27FC236}">
                <a16:creationId xmlns:a16="http://schemas.microsoft.com/office/drawing/2014/main" id="{9671BE17-4FD2-4DBE-87CA-65C6B36AC963}"/>
              </a:ext>
            </a:extLst>
          </p:cNvPr>
          <p:cNvSpPr>
            <a:spLocks noGrp="1"/>
          </p:cNvSpPr>
          <p:nvPr>
            <p:ph type="pic" sz="quarter" idx="14"/>
          </p:nvPr>
        </p:nvSpPr>
        <p:spPr/>
      </p:sp>
      <p:sp>
        <p:nvSpPr>
          <p:cNvPr id="3" name="Title 2">
            <a:extLst>
              <a:ext uri="{FF2B5EF4-FFF2-40B4-BE49-F238E27FC236}">
                <a16:creationId xmlns:a16="http://schemas.microsoft.com/office/drawing/2014/main" id="{D5DD2023-37B2-4BC6-B67F-352778DCA2DA}"/>
              </a:ext>
            </a:extLst>
          </p:cNvPr>
          <p:cNvSpPr>
            <a:spLocks noGrp="1"/>
          </p:cNvSpPr>
          <p:nvPr>
            <p:ph type="title"/>
          </p:nvPr>
        </p:nvSpPr>
        <p:spPr>
          <a:xfrm>
            <a:off x="3357563" y="535781"/>
            <a:ext cx="8834437" cy="625126"/>
          </a:xfrm>
        </p:spPr>
        <p:txBody>
          <a:bodyPr/>
          <a:lstStyle/>
          <a:p>
            <a:r>
              <a:rPr lang="en-US" dirty="0"/>
              <a:t>Chapter title/name</a:t>
            </a:r>
            <a:endParaRPr lang="en-150" dirty="0"/>
          </a:p>
        </p:txBody>
      </p:sp>
      <p:sp>
        <p:nvSpPr>
          <p:cNvPr id="6" name="Ovál 5">
            <a:extLst>
              <a:ext uri="{FF2B5EF4-FFF2-40B4-BE49-F238E27FC236}">
                <a16:creationId xmlns:a16="http://schemas.microsoft.com/office/drawing/2014/main" id="{F5F20032-DE43-498E-A410-7D7E8C91E370}"/>
              </a:ext>
            </a:extLst>
          </p:cNvPr>
          <p:cNvSpPr/>
          <p:nvPr/>
        </p:nvSpPr>
        <p:spPr bwMode="auto">
          <a:xfrm>
            <a:off x="6237149" y="3841119"/>
            <a:ext cx="647700" cy="647700"/>
          </a:xfrm>
          <a:prstGeom prst="ellipse">
            <a:avLst/>
          </a:prstGeom>
          <a:noFill/>
          <a:ln w="34925">
            <a:solidFill>
              <a:srgbClr val="FF0000"/>
            </a:solidFill>
          </a:ln>
        </p:spPr>
        <p:txBody>
          <a:bodyPr rot="0" spcFirstLastPara="0" vertOverflow="overflow" horzOverflow="overflow" vert="horz" wrap="square" lIns="892969" tIns="223266" rIns="642938" bIns="223266" numCol="1" spcCol="0" rtlCol="0" fromWordArt="0" anchor="ctr" anchorCtr="0" forceAA="0" compatLnSpc="1">
            <a:prstTxWarp prst="textNoShape">
              <a:avLst/>
            </a:prstTxWarp>
            <a:noAutofit/>
          </a:bodyPr>
          <a:lstStyle/>
          <a:p>
            <a:pPr algn="ctr"/>
            <a:endParaRPr lang="en-150" sz="3750" b="1" dirty="0"/>
          </a:p>
        </p:txBody>
      </p:sp>
      <p:sp>
        <p:nvSpPr>
          <p:cNvPr id="7" name="Arc 2">
            <a:extLst>
              <a:ext uri="{FF2B5EF4-FFF2-40B4-BE49-F238E27FC236}">
                <a16:creationId xmlns:a16="http://schemas.microsoft.com/office/drawing/2014/main" id="{17755248-1DD1-423C-B28B-A5BD914F9D13}"/>
              </a:ext>
            </a:extLst>
          </p:cNvPr>
          <p:cNvSpPr/>
          <p:nvPr/>
        </p:nvSpPr>
        <p:spPr>
          <a:xfrm rot="1441365">
            <a:off x="6552405" y="3074621"/>
            <a:ext cx="1510427" cy="1873098"/>
          </a:xfrm>
          <a:prstGeom prst="arc">
            <a:avLst>
              <a:gd name="adj1" fmla="val 4631209"/>
              <a:gd name="adj2" fmla="val 717988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
        <p:nvSpPr>
          <p:cNvPr id="8" name="TextovéPole 7">
            <a:extLst>
              <a:ext uri="{FF2B5EF4-FFF2-40B4-BE49-F238E27FC236}">
                <a16:creationId xmlns:a16="http://schemas.microsoft.com/office/drawing/2014/main" id="{39AB8698-C1D9-4850-9332-38DCBEE74ADB}"/>
              </a:ext>
            </a:extLst>
          </p:cNvPr>
          <p:cNvSpPr txBox="1"/>
          <p:nvPr/>
        </p:nvSpPr>
        <p:spPr>
          <a:xfrm>
            <a:off x="7182693" y="4793558"/>
            <a:ext cx="3273653" cy="369332"/>
          </a:xfrm>
          <a:prstGeom prst="rect">
            <a:avLst/>
          </a:prstGeom>
          <a:noFill/>
        </p:spPr>
        <p:txBody>
          <a:bodyPr wrap="none" rtlCol="0">
            <a:spAutoFit/>
          </a:bodyPr>
          <a:lstStyle/>
          <a:p>
            <a:r>
              <a:rPr lang="en-US" dirty="0">
                <a:solidFill>
                  <a:srgbClr val="FF0000"/>
                </a:solidFill>
              </a:rPr>
              <a:t>Click here to change the image</a:t>
            </a:r>
            <a:endParaRPr lang="en-150" dirty="0">
              <a:solidFill>
                <a:srgbClr val="FF0000"/>
              </a:solidFill>
            </a:endParaRPr>
          </a:p>
        </p:txBody>
      </p:sp>
    </p:spTree>
    <p:extLst>
      <p:ext uri="{BB962C8B-B14F-4D97-AF65-F5344CB8AC3E}">
        <p14:creationId xmlns:p14="http://schemas.microsoft.com/office/powerpoint/2010/main" val="249098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9C41-8009-4836-9221-718AF7B71F5E}"/>
              </a:ext>
            </a:extLst>
          </p:cNvPr>
          <p:cNvSpPr>
            <a:spLocks noGrp="1"/>
          </p:cNvSpPr>
          <p:nvPr>
            <p:ph type="title"/>
          </p:nvPr>
        </p:nvSpPr>
        <p:spPr>
          <a:xfrm>
            <a:off x="2152133" y="3999600"/>
            <a:ext cx="10039867" cy="1965600"/>
          </a:xfrm>
        </p:spPr>
        <p:txBody>
          <a:bodyPr/>
          <a:lstStyle/>
          <a:p>
            <a:r>
              <a:rPr lang="en-US" dirty="0"/>
              <a:t>Section header with image background</a:t>
            </a:r>
            <a:endParaRPr lang="en-150" dirty="0"/>
          </a:p>
        </p:txBody>
      </p:sp>
      <p:sp>
        <p:nvSpPr>
          <p:cNvPr id="3" name="Arc 2">
            <a:extLst>
              <a:ext uri="{FF2B5EF4-FFF2-40B4-BE49-F238E27FC236}">
                <a16:creationId xmlns:a16="http://schemas.microsoft.com/office/drawing/2014/main" id="{3C98C501-C677-4367-9855-58BBEB78219D}"/>
              </a:ext>
            </a:extLst>
          </p:cNvPr>
          <p:cNvSpPr/>
          <p:nvPr/>
        </p:nvSpPr>
        <p:spPr>
          <a:xfrm rot="5555369" flipV="1">
            <a:off x="2825242" y="1421121"/>
            <a:ext cx="1148477" cy="1309256"/>
          </a:xfrm>
          <a:prstGeom prst="arc">
            <a:avLst>
              <a:gd name="adj1" fmla="val 17612992"/>
              <a:gd name="adj2" fmla="val 101048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
        <p:nvSpPr>
          <p:cNvPr id="4" name="TextBox 3">
            <a:extLst>
              <a:ext uri="{FF2B5EF4-FFF2-40B4-BE49-F238E27FC236}">
                <a16:creationId xmlns:a16="http://schemas.microsoft.com/office/drawing/2014/main" id="{C68B1A69-7700-43A5-A4EC-98FE8475D60F}"/>
              </a:ext>
            </a:extLst>
          </p:cNvPr>
          <p:cNvSpPr txBox="1"/>
          <p:nvPr/>
        </p:nvSpPr>
        <p:spPr>
          <a:xfrm>
            <a:off x="350529" y="1298347"/>
            <a:ext cx="2032634" cy="1200329"/>
          </a:xfrm>
          <a:prstGeom prst="rect">
            <a:avLst/>
          </a:prstGeom>
          <a:noFill/>
        </p:spPr>
        <p:txBody>
          <a:bodyPr wrap="square" rtlCol="0">
            <a:spAutoFit/>
          </a:bodyPr>
          <a:lstStyle/>
          <a:p>
            <a:pPr algn="r"/>
            <a:r>
              <a:rPr lang="en-US" dirty="0"/>
              <a:t>To change background image right click on the background.</a:t>
            </a:r>
            <a:endParaRPr lang="en-150" dirty="0"/>
          </a:p>
        </p:txBody>
      </p:sp>
      <p:pic>
        <p:nvPicPr>
          <p:cNvPr id="8" name="Obrázek 7">
            <a:extLst>
              <a:ext uri="{FF2B5EF4-FFF2-40B4-BE49-F238E27FC236}">
                <a16:creationId xmlns:a16="http://schemas.microsoft.com/office/drawing/2014/main" id="{AA627675-3AAB-4E76-B0DF-33430A68B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691" y="1699009"/>
            <a:ext cx="739391" cy="739391"/>
          </a:xfrm>
          <a:prstGeom prst="rect">
            <a:avLst/>
          </a:prstGeom>
        </p:spPr>
      </p:pic>
      <p:sp>
        <p:nvSpPr>
          <p:cNvPr id="9" name="Arc 2">
            <a:extLst>
              <a:ext uri="{FF2B5EF4-FFF2-40B4-BE49-F238E27FC236}">
                <a16:creationId xmlns:a16="http://schemas.microsoft.com/office/drawing/2014/main" id="{39BE06F3-4A8B-4934-BF76-110B739F4A3C}"/>
              </a:ext>
            </a:extLst>
          </p:cNvPr>
          <p:cNvSpPr/>
          <p:nvPr/>
        </p:nvSpPr>
        <p:spPr>
          <a:xfrm rot="4514602" flipV="1">
            <a:off x="5352948" y="756179"/>
            <a:ext cx="2455762" cy="2820472"/>
          </a:xfrm>
          <a:prstGeom prst="arc">
            <a:avLst>
              <a:gd name="adj1" fmla="val 16813050"/>
              <a:gd name="adj2" fmla="val 2305204"/>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pic>
        <p:nvPicPr>
          <p:cNvPr id="10" name="Picture 9">
            <a:extLst>
              <a:ext uri="{FF2B5EF4-FFF2-40B4-BE49-F238E27FC236}">
                <a16:creationId xmlns:a16="http://schemas.microsoft.com/office/drawing/2014/main" id="{2543D006-67CD-4613-B96E-8EFDA1D61CA6}"/>
              </a:ext>
            </a:extLst>
          </p:cNvPr>
          <p:cNvPicPr>
            <a:picLocks noChangeAspect="1"/>
          </p:cNvPicPr>
          <p:nvPr/>
        </p:nvPicPr>
        <p:blipFill>
          <a:blip r:embed="rId3"/>
          <a:stretch>
            <a:fillRect/>
          </a:stretch>
        </p:blipFill>
        <p:spPr>
          <a:xfrm>
            <a:off x="3587007" y="408191"/>
            <a:ext cx="1657581" cy="2581635"/>
          </a:xfrm>
          <a:prstGeom prst="rect">
            <a:avLst/>
          </a:prstGeom>
        </p:spPr>
      </p:pic>
      <p:pic>
        <p:nvPicPr>
          <p:cNvPr id="11" name="Picture 10">
            <a:extLst>
              <a:ext uri="{FF2B5EF4-FFF2-40B4-BE49-F238E27FC236}">
                <a16:creationId xmlns:a16="http://schemas.microsoft.com/office/drawing/2014/main" id="{59630E72-096B-43BF-B0A2-056E0B8C2AA9}"/>
              </a:ext>
            </a:extLst>
          </p:cNvPr>
          <p:cNvPicPr>
            <a:picLocks noChangeAspect="1"/>
          </p:cNvPicPr>
          <p:nvPr/>
        </p:nvPicPr>
        <p:blipFill>
          <a:blip r:embed="rId4"/>
          <a:stretch>
            <a:fillRect/>
          </a:stretch>
        </p:blipFill>
        <p:spPr>
          <a:xfrm>
            <a:off x="7172066" y="48133"/>
            <a:ext cx="2619741" cy="2810267"/>
          </a:xfrm>
          <a:prstGeom prst="rect">
            <a:avLst/>
          </a:prstGeom>
        </p:spPr>
      </p:pic>
    </p:spTree>
    <p:extLst>
      <p:ext uri="{BB962C8B-B14F-4D97-AF65-F5344CB8AC3E}">
        <p14:creationId xmlns:p14="http://schemas.microsoft.com/office/powerpoint/2010/main" val="265031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7B1AAE-BFF7-476B-9DF6-73CC5AFEFAAA}"/>
              </a:ext>
            </a:extLst>
          </p:cNvPr>
          <p:cNvSpPr>
            <a:spLocks noGrp="1"/>
          </p:cNvSpPr>
          <p:nvPr>
            <p:ph type="title"/>
          </p:nvPr>
        </p:nvSpPr>
        <p:spPr/>
        <p:txBody>
          <a:bodyPr/>
          <a:lstStyle/>
          <a:p>
            <a:endParaRPr lang="cs-CZ" dirty="0"/>
          </a:p>
        </p:txBody>
      </p:sp>
      <p:pic>
        <p:nvPicPr>
          <p:cNvPr id="12" name="Picture 15">
            <a:extLst>
              <a:ext uri="{FF2B5EF4-FFF2-40B4-BE49-F238E27FC236}">
                <a16:creationId xmlns:a16="http://schemas.microsoft.com/office/drawing/2014/main" id="{EEBCC330-3233-477A-A7FB-6E828BEB1E63}"/>
              </a:ext>
            </a:extLst>
          </p:cNvPr>
          <p:cNvPicPr>
            <a:picLocks noChangeAspect="1"/>
          </p:cNvPicPr>
          <p:nvPr/>
        </p:nvPicPr>
        <p:blipFill>
          <a:blip r:embed="rId2"/>
          <a:stretch>
            <a:fillRect/>
          </a:stretch>
        </p:blipFill>
        <p:spPr>
          <a:xfrm>
            <a:off x="8472822" y="122321"/>
            <a:ext cx="1891177" cy="3559466"/>
          </a:xfrm>
          <a:prstGeom prst="rect">
            <a:avLst/>
          </a:prstGeom>
        </p:spPr>
      </p:pic>
      <p:sp>
        <p:nvSpPr>
          <p:cNvPr id="13" name="TextBox 2">
            <a:extLst>
              <a:ext uri="{FF2B5EF4-FFF2-40B4-BE49-F238E27FC236}">
                <a16:creationId xmlns:a16="http://schemas.microsoft.com/office/drawing/2014/main" id="{CF608067-AC07-4164-9D9E-B8B690E7ED14}"/>
              </a:ext>
            </a:extLst>
          </p:cNvPr>
          <p:cNvSpPr txBox="1"/>
          <p:nvPr/>
        </p:nvSpPr>
        <p:spPr>
          <a:xfrm>
            <a:off x="2615604" y="3331399"/>
            <a:ext cx="5673518" cy="646331"/>
          </a:xfrm>
          <a:prstGeom prst="rect">
            <a:avLst/>
          </a:prstGeom>
          <a:noFill/>
        </p:spPr>
        <p:txBody>
          <a:bodyPr wrap="square" rtlCol="0">
            <a:spAutoFit/>
          </a:bodyPr>
          <a:lstStyle/>
          <a:p>
            <a:r>
              <a:rPr lang="en-US" dirty="0">
                <a:solidFill>
                  <a:schemeClr val="bg1"/>
                </a:solidFill>
              </a:rPr>
              <a:t>In negative version, the background is in faculty/university color and the bubble is always white.</a:t>
            </a:r>
          </a:p>
        </p:txBody>
      </p:sp>
      <p:sp>
        <p:nvSpPr>
          <p:cNvPr id="14" name="Obdélník 13">
            <a:extLst>
              <a:ext uri="{FF2B5EF4-FFF2-40B4-BE49-F238E27FC236}">
                <a16:creationId xmlns:a16="http://schemas.microsoft.com/office/drawing/2014/main" id="{EB5EEC1B-7D61-4AFE-ADF0-5A34D35AD3EE}"/>
              </a:ext>
            </a:extLst>
          </p:cNvPr>
          <p:cNvSpPr/>
          <p:nvPr/>
        </p:nvSpPr>
        <p:spPr>
          <a:xfrm>
            <a:off x="464855" y="2732896"/>
            <a:ext cx="1894114" cy="1200329"/>
          </a:xfrm>
          <a:prstGeom prst="rect">
            <a:avLst/>
          </a:prstGeom>
        </p:spPr>
        <p:txBody>
          <a:bodyPr wrap="square">
            <a:spAutoFit/>
          </a:bodyPr>
          <a:lstStyle/>
          <a:p>
            <a:r>
              <a:rPr lang="en-US" dirty="0">
                <a:solidFill>
                  <a:schemeClr val="bg1"/>
                </a:solidFill>
              </a:rPr>
              <a:t>To change background from image to solid color.</a:t>
            </a:r>
          </a:p>
        </p:txBody>
      </p:sp>
      <p:sp>
        <p:nvSpPr>
          <p:cNvPr id="15" name="Arc 2">
            <a:extLst>
              <a:ext uri="{FF2B5EF4-FFF2-40B4-BE49-F238E27FC236}">
                <a16:creationId xmlns:a16="http://schemas.microsoft.com/office/drawing/2014/main" id="{478C8B95-4AED-4788-8469-5200E08FABCC}"/>
              </a:ext>
            </a:extLst>
          </p:cNvPr>
          <p:cNvSpPr/>
          <p:nvPr/>
        </p:nvSpPr>
        <p:spPr>
          <a:xfrm rot="13517593">
            <a:off x="1484965" y="2141455"/>
            <a:ext cx="854536" cy="1085587"/>
          </a:xfrm>
          <a:prstGeom prst="arc">
            <a:avLst>
              <a:gd name="adj1" fmla="val 19736441"/>
              <a:gd name="adj2" fmla="val 3727687"/>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
        <p:nvSpPr>
          <p:cNvPr id="16" name="TextovéPole 15">
            <a:extLst>
              <a:ext uri="{FF2B5EF4-FFF2-40B4-BE49-F238E27FC236}">
                <a16:creationId xmlns:a16="http://schemas.microsoft.com/office/drawing/2014/main" id="{8D6DBF84-5C10-45D3-A0DF-9AAC4104BCFB}"/>
              </a:ext>
            </a:extLst>
          </p:cNvPr>
          <p:cNvSpPr txBox="1"/>
          <p:nvPr/>
        </p:nvSpPr>
        <p:spPr>
          <a:xfrm>
            <a:off x="2551781" y="1797621"/>
            <a:ext cx="1849751" cy="646331"/>
          </a:xfrm>
          <a:prstGeom prst="rect">
            <a:avLst/>
          </a:prstGeom>
          <a:noFill/>
        </p:spPr>
        <p:txBody>
          <a:bodyPr wrap="square" rtlCol="0">
            <a:spAutoFit/>
          </a:bodyPr>
          <a:lstStyle/>
          <a:p>
            <a:r>
              <a:rPr lang="en-US" dirty="0">
                <a:solidFill>
                  <a:schemeClr val="bg1"/>
                </a:solidFill>
              </a:rPr>
              <a:t>Right click on the background.</a:t>
            </a:r>
            <a:endParaRPr lang="en-150" dirty="0">
              <a:solidFill>
                <a:schemeClr val="bg1"/>
              </a:solidFill>
            </a:endParaRPr>
          </a:p>
        </p:txBody>
      </p:sp>
      <p:sp>
        <p:nvSpPr>
          <p:cNvPr id="17" name="Arc 2">
            <a:extLst>
              <a:ext uri="{FF2B5EF4-FFF2-40B4-BE49-F238E27FC236}">
                <a16:creationId xmlns:a16="http://schemas.microsoft.com/office/drawing/2014/main" id="{200B237A-F54D-4111-B70F-738FDA7560A5}"/>
              </a:ext>
            </a:extLst>
          </p:cNvPr>
          <p:cNvSpPr/>
          <p:nvPr/>
        </p:nvSpPr>
        <p:spPr>
          <a:xfrm rot="19013536" flipH="1">
            <a:off x="4074752" y="852222"/>
            <a:ext cx="1952030" cy="1650247"/>
          </a:xfrm>
          <a:prstGeom prst="arc">
            <a:avLst>
              <a:gd name="adj1" fmla="val 159894"/>
              <a:gd name="adj2" fmla="val 379727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
        <p:nvSpPr>
          <p:cNvPr id="18" name="Arc 2">
            <a:extLst>
              <a:ext uri="{FF2B5EF4-FFF2-40B4-BE49-F238E27FC236}">
                <a16:creationId xmlns:a16="http://schemas.microsoft.com/office/drawing/2014/main" id="{00861210-3CF9-482D-A1E5-484A8718999C}"/>
              </a:ext>
            </a:extLst>
          </p:cNvPr>
          <p:cNvSpPr/>
          <p:nvPr/>
        </p:nvSpPr>
        <p:spPr>
          <a:xfrm rot="14926214">
            <a:off x="6839779" y="1945101"/>
            <a:ext cx="1419358" cy="1885148"/>
          </a:xfrm>
          <a:prstGeom prst="arc">
            <a:avLst>
              <a:gd name="adj1" fmla="val 20393006"/>
              <a:gd name="adj2" fmla="val 455309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
        <p:nvSpPr>
          <p:cNvPr id="19" name="TextovéPole 18">
            <a:extLst>
              <a:ext uri="{FF2B5EF4-FFF2-40B4-BE49-F238E27FC236}">
                <a16:creationId xmlns:a16="http://schemas.microsoft.com/office/drawing/2014/main" id="{27EAD1E9-2972-41BB-9992-D2354CCB7DE4}"/>
              </a:ext>
            </a:extLst>
          </p:cNvPr>
          <p:cNvSpPr txBox="1"/>
          <p:nvPr/>
        </p:nvSpPr>
        <p:spPr>
          <a:xfrm>
            <a:off x="8472822" y="2232290"/>
            <a:ext cx="892389" cy="646331"/>
          </a:xfrm>
          <a:prstGeom prst="rect">
            <a:avLst/>
          </a:prstGeom>
          <a:noFill/>
        </p:spPr>
        <p:txBody>
          <a:bodyPr wrap="square" rtlCol="0">
            <a:spAutoFit/>
          </a:bodyPr>
          <a:lstStyle/>
          <a:p>
            <a:r>
              <a:rPr lang="en-US" dirty="0">
                <a:solidFill>
                  <a:srgbClr val="FF0000"/>
                </a:solidFill>
              </a:rPr>
              <a:t>Faculty colors</a:t>
            </a:r>
            <a:endParaRPr lang="en-150" dirty="0">
              <a:solidFill>
                <a:srgbClr val="FF0000"/>
              </a:solidFill>
            </a:endParaRPr>
          </a:p>
        </p:txBody>
      </p:sp>
      <p:sp>
        <p:nvSpPr>
          <p:cNvPr id="20" name="Arc 2">
            <a:extLst>
              <a:ext uri="{FF2B5EF4-FFF2-40B4-BE49-F238E27FC236}">
                <a16:creationId xmlns:a16="http://schemas.microsoft.com/office/drawing/2014/main" id="{25A9C020-C1E7-4663-A282-99D5B2765481}"/>
              </a:ext>
            </a:extLst>
          </p:cNvPr>
          <p:cNvSpPr/>
          <p:nvPr/>
        </p:nvSpPr>
        <p:spPr>
          <a:xfrm rot="15968530">
            <a:off x="8770622" y="1766837"/>
            <a:ext cx="1162789" cy="1211868"/>
          </a:xfrm>
          <a:prstGeom prst="arc">
            <a:avLst>
              <a:gd name="adj1" fmla="val 17069650"/>
              <a:gd name="adj2" fmla="val 461186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pic>
        <p:nvPicPr>
          <p:cNvPr id="21" name="Obrázek 20">
            <a:extLst>
              <a:ext uri="{FF2B5EF4-FFF2-40B4-BE49-F238E27FC236}">
                <a16:creationId xmlns:a16="http://schemas.microsoft.com/office/drawing/2014/main" id="{95239037-8885-4ABD-BEB2-AEA6DF9C3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212" y="1733723"/>
            <a:ext cx="738664" cy="738664"/>
          </a:xfrm>
          <a:prstGeom prst="rect">
            <a:avLst/>
          </a:prstGeom>
        </p:spPr>
      </p:pic>
      <p:pic>
        <p:nvPicPr>
          <p:cNvPr id="22" name="Picture 17">
            <a:extLst>
              <a:ext uri="{FF2B5EF4-FFF2-40B4-BE49-F238E27FC236}">
                <a16:creationId xmlns:a16="http://schemas.microsoft.com/office/drawing/2014/main" id="{90E39026-40AC-4DB4-B718-46E0FDE605BE}"/>
              </a:ext>
            </a:extLst>
          </p:cNvPr>
          <p:cNvPicPr>
            <a:picLocks noChangeAspect="1"/>
          </p:cNvPicPr>
          <p:nvPr/>
        </p:nvPicPr>
        <p:blipFill>
          <a:blip r:embed="rId4"/>
          <a:stretch>
            <a:fillRect/>
          </a:stretch>
        </p:blipFill>
        <p:spPr>
          <a:xfrm>
            <a:off x="5328443" y="320258"/>
            <a:ext cx="1657581" cy="2581635"/>
          </a:xfrm>
          <a:prstGeom prst="rect">
            <a:avLst/>
          </a:prstGeom>
        </p:spPr>
      </p:pic>
    </p:spTree>
    <p:extLst>
      <p:ext uri="{BB962C8B-B14F-4D97-AF65-F5344CB8AC3E}">
        <p14:creationId xmlns:p14="http://schemas.microsoft.com/office/powerpoint/2010/main" val="2976378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B3CF32D-E58E-419D-8A60-5D54EF677026}"/>
              </a:ext>
            </a:extLst>
          </p:cNvPr>
          <p:cNvSpPr>
            <a:spLocks noGrp="1"/>
          </p:cNvSpPr>
          <p:nvPr>
            <p:ph type="pic" sz="quarter" idx="13"/>
          </p:nvPr>
        </p:nvSpPr>
        <p:spPr/>
      </p:sp>
      <p:sp>
        <p:nvSpPr>
          <p:cNvPr id="3" name="Title 2">
            <a:extLst>
              <a:ext uri="{FF2B5EF4-FFF2-40B4-BE49-F238E27FC236}">
                <a16:creationId xmlns:a16="http://schemas.microsoft.com/office/drawing/2014/main" id="{E64D54D0-39BC-43D7-8D5D-9938B2841CA0}"/>
              </a:ext>
            </a:extLst>
          </p:cNvPr>
          <p:cNvSpPr>
            <a:spLocks noGrp="1"/>
          </p:cNvSpPr>
          <p:nvPr>
            <p:ph type="title"/>
          </p:nvPr>
        </p:nvSpPr>
        <p:spPr/>
        <p:txBody>
          <a:bodyPr/>
          <a:lstStyle/>
          <a:p>
            <a:r>
              <a:rPr lang="en-US" dirty="0"/>
              <a:t>Picture label</a:t>
            </a:r>
            <a:endParaRPr lang="en-150" dirty="0"/>
          </a:p>
        </p:txBody>
      </p:sp>
      <p:sp>
        <p:nvSpPr>
          <p:cNvPr id="2" name="Ovál 1">
            <a:extLst>
              <a:ext uri="{FF2B5EF4-FFF2-40B4-BE49-F238E27FC236}">
                <a16:creationId xmlns:a16="http://schemas.microsoft.com/office/drawing/2014/main" id="{AD8BB18B-07CC-47BA-8678-B57AC08EE591}"/>
              </a:ext>
            </a:extLst>
          </p:cNvPr>
          <p:cNvSpPr/>
          <p:nvPr/>
        </p:nvSpPr>
        <p:spPr bwMode="auto">
          <a:xfrm>
            <a:off x="5772150" y="3105150"/>
            <a:ext cx="647700" cy="647700"/>
          </a:xfrm>
          <a:prstGeom prst="ellipse">
            <a:avLst/>
          </a:prstGeom>
          <a:noFill/>
          <a:ln w="34925">
            <a:solidFill>
              <a:srgbClr val="FF0000"/>
            </a:solidFill>
          </a:ln>
        </p:spPr>
        <p:txBody>
          <a:bodyPr rot="0" spcFirstLastPara="0" vertOverflow="overflow" horzOverflow="overflow" vert="horz" wrap="square" lIns="892969" tIns="223266" rIns="642938" bIns="223266" numCol="1" spcCol="0" rtlCol="0" fromWordArt="0" anchor="ctr" anchorCtr="0" forceAA="0" compatLnSpc="1">
            <a:prstTxWarp prst="textNoShape">
              <a:avLst/>
            </a:prstTxWarp>
            <a:noAutofit/>
          </a:bodyPr>
          <a:lstStyle/>
          <a:p>
            <a:pPr algn="ctr"/>
            <a:endParaRPr lang="en-150" sz="3750" b="1" dirty="0"/>
          </a:p>
        </p:txBody>
      </p:sp>
      <p:sp>
        <p:nvSpPr>
          <p:cNvPr id="5" name="Arc 2">
            <a:extLst>
              <a:ext uri="{FF2B5EF4-FFF2-40B4-BE49-F238E27FC236}">
                <a16:creationId xmlns:a16="http://schemas.microsoft.com/office/drawing/2014/main" id="{87C6BFDE-0B79-42FC-9E76-5A1806FBE86C}"/>
              </a:ext>
            </a:extLst>
          </p:cNvPr>
          <p:cNvSpPr/>
          <p:nvPr/>
        </p:nvSpPr>
        <p:spPr>
          <a:xfrm rot="18347683">
            <a:off x="4153422" y="1542255"/>
            <a:ext cx="1797371" cy="2283346"/>
          </a:xfrm>
          <a:prstGeom prst="arc">
            <a:avLst>
              <a:gd name="adj1" fmla="val 718507"/>
              <a:gd name="adj2" fmla="val 408173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
        <p:nvSpPr>
          <p:cNvPr id="6" name="TextovéPole 5">
            <a:extLst>
              <a:ext uri="{FF2B5EF4-FFF2-40B4-BE49-F238E27FC236}">
                <a16:creationId xmlns:a16="http://schemas.microsoft.com/office/drawing/2014/main" id="{C7E02642-E0DA-4316-AEFB-CA5EE18C534F}"/>
              </a:ext>
            </a:extLst>
          </p:cNvPr>
          <p:cNvSpPr txBox="1"/>
          <p:nvPr/>
        </p:nvSpPr>
        <p:spPr>
          <a:xfrm>
            <a:off x="2822347" y="1482542"/>
            <a:ext cx="3273653" cy="369332"/>
          </a:xfrm>
          <a:prstGeom prst="rect">
            <a:avLst/>
          </a:prstGeom>
          <a:noFill/>
        </p:spPr>
        <p:txBody>
          <a:bodyPr wrap="none" rtlCol="0">
            <a:spAutoFit/>
          </a:bodyPr>
          <a:lstStyle/>
          <a:p>
            <a:r>
              <a:rPr lang="en-US" dirty="0">
                <a:solidFill>
                  <a:srgbClr val="FF0000"/>
                </a:solidFill>
              </a:rPr>
              <a:t>click here to change the image</a:t>
            </a:r>
          </a:p>
        </p:txBody>
      </p:sp>
    </p:spTree>
    <p:extLst>
      <p:ext uri="{BB962C8B-B14F-4D97-AF65-F5344CB8AC3E}">
        <p14:creationId xmlns:p14="http://schemas.microsoft.com/office/powerpoint/2010/main" val="71328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ázek 15">
            <a:extLst>
              <a:ext uri="{FF2B5EF4-FFF2-40B4-BE49-F238E27FC236}">
                <a16:creationId xmlns:a16="http://schemas.microsoft.com/office/drawing/2014/main" id="{3DBECAFC-C2F0-4DFE-999C-C1D91D92B801}"/>
              </a:ext>
            </a:extLst>
          </p:cNvPr>
          <p:cNvPicPr>
            <a:picLocks noChangeAspect="1"/>
          </p:cNvPicPr>
          <p:nvPr/>
        </p:nvPicPr>
        <p:blipFill rotWithShape="1">
          <a:blip r:embed="rId2">
            <a:extLst>
              <a:ext uri="{28A0092B-C50C-407E-A947-70E740481C1C}">
                <a14:useLocalDpi xmlns:a14="http://schemas.microsoft.com/office/drawing/2010/main" val="0"/>
              </a:ext>
            </a:extLst>
          </a:blip>
          <a:srcRect r="37537"/>
          <a:stretch/>
        </p:blipFill>
        <p:spPr>
          <a:xfrm>
            <a:off x="7417309" y="1695111"/>
            <a:ext cx="1971043" cy="3094860"/>
          </a:xfrm>
          <a:prstGeom prst="rect">
            <a:avLst/>
          </a:prstGeom>
        </p:spPr>
      </p:pic>
      <p:pic>
        <p:nvPicPr>
          <p:cNvPr id="15" name="Obrázek 14">
            <a:extLst>
              <a:ext uri="{FF2B5EF4-FFF2-40B4-BE49-F238E27FC236}">
                <a16:creationId xmlns:a16="http://schemas.microsoft.com/office/drawing/2014/main" id="{E682F5CD-9849-492B-BC71-B698866E6D0B}"/>
              </a:ext>
            </a:extLst>
          </p:cNvPr>
          <p:cNvPicPr>
            <a:picLocks noChangeAspect="1"/>
          </p:cNvPicPr>
          <p:nvPr/>
        </p:nvPicPr>
        <p:blipFill rotWithShape="1">
          <a:blip r:embed="rId3">
            <a:extLst>
              <a:ext uri="{28A0092B-C50C-407E-A947-70E740481C1C}">
                <a14:useLocalDpi xmlns:a14="http://schemas.microsoft.com/office/drawing/2010/main" val="0"/>
              </a:ext>
            </a:extLst>
          </a:blip>
          <a:srcRect r="10726"/>
          <a:stretch/>
        </p:blipFill>
        <p:spPr>
          <a:xfrm>
            <a:off x="9717484" y="1695111"/>
            <a:ext cx="1864916" cy="4810690"/>
          </a:xfrm>
          <a:prstGeom prst="rect">
            <a:avLst/>
          </a:prstGeom>
        </p:spPr>
      </p:pic>
      <p:sp>
        <p:nvSpPr>
          <p:cNvPr id="8" name="Zástupný obsah 1">
            <a:extLst>
              <a:ext uri="{FF2B5EF4-FFF2-40B4-BE49-F238E27FC236}">
                <a16:creationId xmlns:a16="http://schemas.microsoft.com/office/drawing/2014/main" id="{EB956851-33C2-45A2-8E99-24350A620E2B}"/>
              </a:ext>
            </a:extLst>
          </p:cNvPr>
          <p:cNvSpPr>
            <a:spLocks noGrp="1"/>
          </p:cNvSpPr>
          <p:nvPr>
            <p:ph idx="1"/>
          </p:nvPr>
        </p:nvSpPr>
        <p:spPr>
          <a:xfrm>
            <a:off x="1573200" y="1695111"/>
            <a:ext cx="5514978" cy="4269922"/>
          </a:xfrm>
        </p:spPr>
        <p:txBody>
          <a:bodyPr>
            <a:noAutofit/>
          </a:bodyPr>
          <a:lstStyle/>
          <a:p>
            <a:pPr algn="just">
              <a:spcBef>
                <a:spcPts val="0"/>
              </a:spcBef>
              <a:spcAft>
                <a:spcPts val="1200"/>
              </a:spcAft>
            </a:pPr>
            <a:r>
              <a:rPr lang="cs-CZ" sz="1800" b="1" dirty="0" err="1"/>
              <a:t>Deleting</a:t>
            </a:r>
            <a:r>
              <a:rPr lang="cs-CZ" sz="1800" b="1" dirty="0"/>
              <a:t> </a:t>
            </a:r>
            <a:r>
              <a:rPr lang="cs-CZ" sz="1800" b="1" dirty="0" err="1"/>
              <a:t>redundant</a:t>
            </a:r>
            <a:r>
              <a:rPr lang="cs-CZ" sz="1800" b="1" dirty="0"/>
              <a:t> layout </a:t>
            </a:r>
            <a:r>
              <a:rPr lang="cs-CZ" sz="1800" b="1" dirty="0" err="1"/>
              <a:t>slides</a:t>
            </a:r>
            <a:r>
              <a:rPr lang="cs-CZ" sz="1800" b="1" dirty="0"/>
              <a:t> </a:t>
            </a:r>
          </a:p>
          <a:p>
            <a:pPr lvl="1">
              <a:spcBef>
                <a:spcPts val="0"/>
              </a:spcBef>
              <a:spcAft>
                <a:spcPts val="1200"/>
              </a:spcAft>
            </a:pPr>
            <a:r>
              <a:rPr lang="en-US" sz="1400" dirty="0"/>
              <a:t>The template is prepared with several possible layout slides/page templates to cover as many types as possible. In the document, you can select the necessary layout from the </a:t>
            </a:r>
            <a:r>
              <a:rPr lang="en-US" sz="1400" i="1" dirty="0"/>
              <a:t>Layout list (Home / Layout)</a:t>
            </a:r>
            <a:r>
              <a:rPr lang="en-US" sz="1400" dirty="0"/>
              <a:t> and work with it.</a:t>
            </a:r>
            <a:endParaRPr lang="cs-CZ" sz="1400" dirty="0"/>
          </a:p>
          <a:p>
            <a:pPr lvl="1">
              <a:spcBef>
                <a:spcPts val="0"/>
              </a:spcBef>
              <a:spcAft>
                <a:spcPts val="1200"/>
              </a:spcAft>
            </a:pPr>
            <a:r>
              <a:rPr lang="en-US" sz="1400" dirty="0"/>
              <a:t>If any of these layout slides are not needed in the presentation, they can be removed, thereby reducing the data size of the entire presentation. To delete a layout slide, go to </a:t>
            </a:r>
            <a:r>
              <a:rPr lang="en-US" sz="1400" i="1" dirty="0"/>
              <a:t>View / Slide Master</a:t>
            </a:r>
            <a:r>
              <a:rPr lang="en-US" sz="1400" dirty="0"/>
              <a:t>, right-click, and select delete layout.</a:t>
            </a:r>
            <a:endParaRPr lang="cs-CZ" sz="1400" dirty="0"/>
          </a:p>
          <a:p>
            <a:pPr marL="457200" lvl="1" algn="just">
              <a:spcBef>
                <a:spcPts val="0"/>
              </a:spcBef>
              <a:spcAft>
                <a:spcPts val="1200"/>
              </a:spcAft>
            </a:pPr>
            <a:r>
              <a:rPr lang="en-US" sz="1800" b="1" dirty="0"/>
              <a:t>Image compression in the presentation</a:t>
            </a:r>
            <a:endParaRPr lang="cs-CZ" sz="1800" b="1" dirty="0"/>
          </a:p>
          <a:p>
            <a:pPr marL="914414" lvl="2">
              <a:spcBef>
                <a:spcPts val="0"/>
              </a:spcBef>
              <a:spcAft>
                <a:spcPts val="1200"/>
              </a:spcAft>
            </a:pPr>
            <a:r>
              <a:rPr lang="en-US" sz="1400" dirty="0"/>
              <a:t>If the presentation contains a large number of images, it is worth considering whether we need to have them inserted in print quality. Ideally, images should be inserted compressed, thereby saving on the data size of the entire presentation. For help with compressing images, you can contact the university graphic designer at</a:t>
            </a:r>
            <a:r>
              <a:rPr lang="cs-CZ" sz="1400" dirty="0"/>
              <a:t> </a:t>
            </a:r>
            <a:r>
              <a:rPr lang="cs-CZ" sz="1400" dirty="0">
                <a:hlinkClick r:id="rId4"/>
              </a:rPr>
              <a:t>grafik@uhk.cz</a:t>
            </a:r>
            <a:r>
              <a:rPr lang="cs-CZ" sz="1400" dirty="0"/>
              <a:t>.</a:t>
            </a:r>
          </a:p>
          <a:p>
            <a:pPr lvl="1" algn="just">
              <a:spcBef>
                <a:spcPts val="0"/>
              </a:spcBef>
              <a:spcAft>
                <a:spcPts val="1200"/>
              </a:spcAft>
            </a:pPr>
            <a:endParaRPr lang="cs-CZ" sz="1400" dirty="0"/>
          </a:p>
        </p:txBody>
      </p:sp>
      <p:sp>
        <p:nvSpPr>
          <p:cNvPr id="9" name="Nadpis 2">
            <a:extLst>
              <a:ext uri="{FF2B5EF4-FFF2-40B4-BE49-F238E27FC236}">
                <a16:creationId xmlns:a16="http://schemas.microsoft.com/office/drawing/2014/main" id="{222D0784-CCD4-4EB3-AD51-382D810445B0}"/>
              </a:ext>
            </a:extLst>
          </p:cNvPr>
          <p:cNvSpPr>
            <a:spLocks noGrp="1"/>
          </p:cNvSpPr>
          <p:nvPr>
            <p:ph type="title"/>
          </p:nvPr>
        </p:nvSpPr>
        <p:spPr>
          <a:xfrm>
            <a:off x="4371489" y="535781"/>
            <a:ext cx="8834437" cy="625126"/>
          </a:xfrm>
        </p:spPr>
        <p:txBody>
          <a:bodyPr/>
          <a:lstStyle/>
          <a:p>
            <a:pPr algn="l"/>
            <a:r>
              <a:rPr lang="en-GB" dirty="0"/>
              <a:t>Optimizing the data size of the final presentation</a:t>
            </a:r>
            <a:endParaRPr lang="cs-CZ" dirty="0"/>
          </a:p>
        </p:txBody>
      </p:sp>
      <p:sp>
        <p:nvSpPr>
          <p:cNvPr id="11" name="Obdélník 10">
            <a:extLst>
              <a:ext uri="{FF2B5EF4-FFF2-40B4-BE49-F238E27FC236}">
                <a16:creationId xmlns:a16="http://schemas.microsoft.com/office/drawing/2014/main" id="{936442B3-3EE9-4A75-85FB-F82332E57F86}"/>
              </a:ext>
            </a:extLst>
          </p:cNvPr>
          <p:cNvSpPr/>
          <p:nvPr/>
        </p:nvSpPr>
        <p:spPr bwMode="auto">
          <a:xfrm>
            <a:off x="7732395" y="1970724"/>
            <a:ext cx="238125" cy="122872"/>
          </a:xfrm>
          <a:prstGeom prst="rect">
            <a:avLst/>
          </a:prstGeom>
          <a:noFill/>
          <a:ln w="12700">
            <a:solidFill>
              <a:srgbClr val="FF0000"/>
            </a:solidFill>
            <a:prstDash val="solid"/>
          </a:ln>
        </p:spPr>
        <p:txBody>
          <a:bodyPr vert="horz" wrap="square" lIns="892969" tIns="223266" rIns="642938" bIns="223266" numCol="1" rtlCol="0" anchor="ctr" anchorCtr="0" compatLnSpc="1">
            <a:prstTxWarp prst="textNoShape">
              <a:avLst/>
            </a:prstTxWarp>
          </a:bodyPr>
          <a:lstStyle/>
          <a:p>
            <a:pPr algn="ctr"/>
            <a:endParaRPr lang="cs-CZ" sz="3750" b="1" dirty="0"/>
          </a:p>
        </p:txBody>
      </p:sp>
      <p:sp>
        <p:nvSpPr>
          <p:cNvPr id="12" name="Obdélník 11">
            <a:extLst>
              <a:ext uri="{FF2B5EF4-FFF2-40B4-BE49-F238E27FC236}">
                <a16:creationId xmlns:a16="http://schemas.microsoft.com/office/drawing/2014/main" id="{325E6740-FDC3-425B-973B-1C685BBAABCF}"/>
              </a:ext>
            </a:extLst>
          </p:cNvPr>
          <p:cNvSpPr/>
          <p:nvPr/>
        </p:nvSpPr>
        <p:spPr bwMode="auto">
          <a:xfrm>
            <a:off x="8811993" y="2093596"/>
            <a:ext cx="434877" cy="152400"/>
          </a:xfrm>
          <a:prstGeom prst="rect">
            <a:avLst/>
          </a:prstGeom>
          <a:noFill/>
          <a:ln w="12700">
            <a:solidFill>
              <a:srgbClr val="FF0000"/>
            </a:solidFill>
            <a:prstDash val="solid"/>
          </a:ln>
        </p:spPr>
        <p:txBody>
          <a:bodyPr vert="horz" wrap="square" lIns="892969" tIns="223266" rIns="642938" bIns="223266" numCol="1" rtlCol="0" anchor="ctr" anchorCtr="0" compatLnSpc="1">
            <a:prstTxWarp prst="textNoShape">
              <a:avLst/>
            </a:prstTxWarp>
          </a:bodyPr>
          <a:lstStyle/>
          <a:p>
            <a:pPr algn="ctr"/>
            <a:endParaRPr lang="cs-CZ" sz="3750" b="1" dirty="0"/>
          </a:p>
        </p:txBody>
      </p:sp>
      <p:sp>
        <p:nvSpPr>
          <p:cNvPr id="13" name="Obdélník 12">
            <a:extLst>
              <a:ext uri="{FF2B5EF4-FFF2-40B4-BE49-F238E27FC236}">
                <a16:creationId xmlns:a16="http://schemas.microsoft.com/office/drawing/2014/main" id="{C443CE8F-3692-4EF8-A3B4-E3F626109CE5}"/>
              </a:ext>
            </a:extLst>
          </p:cNvPr>
          <p:cNvSpPr/>
          <p:nvPr/>
        </p:nvSpPr>
        <p:spPr bwMode="auto">
          <a:xfrm>
            <a:off x="10006001" y="2056447"/>
            <a:ext cx="391489" cy="122874"/>
          </a:xfrm>
          <a:prstGeom prst="rect">
            <a:avLst/>
          </a:prstGeom>
          <a:noFill/>
          <a:ln w="12700">
            <a:solidFill>
              <a:srgbClr val="FF0000"/>
            </a:solidFill>
            <a:prstDash val="solid"/>
          </a:ln>
        </p:spPr>
        <p:txBody>
          <a:bodyPr vert="horz" wrap="square" lIns="892969" tIns="223266" rIns="642938" bIns="223266" numCol="1" rtlCol="0" anchor="ctr" anchorCtr="0" compatLnSpc="1">
            <a:prstTxWarp prst="textNoShape">
              <a:avLst/>
            </a:prstTxWarp>
          </a:bodyPr>
          <a:lstStyle/>
          <a:p>
            <a:pPr algn="ctr"/>
            <a:endParaRPr lang="cs-CZ" sz="3750" b="1" dirty="0"/>
          </a:p>
        </p:txBody>
      </p:sp>
      <p:sp>
        <p:nvSpPr>
          <p:cNvPr id="14" name="Obdélník 13">
            <a:extLst>
              <a:ext uri="{FF2B5EF4-FFF2-40B4-BE49-F238E27FC236}">
                <a16:creationId xmlns:a16="http://schemas.microsoft.com/office/drawing/2014/main" id="{4E7DA63B-09D5-44C7-B5BF-4C139B93A85C}"/>
              </a:ext>
            </a:extLst>
          </p:cNvPr>
          <p:cNvSpPr/>
          <p:nvPr/>
        </p:nvSpPr>
        <p:spPr bwMode="auto">
          <a:xfrm>
            <a:off x="10753523" y="5799771"/>
            <a:ext cx="510742" cy="132399"/>
          </a:xfrm>
          <a:prstGeom prst="rect">
            <a:avLst/>
          </a:prstGeom>
          <a:noFill/>
          <a:ln w="12700">
            <a:solidFill>
              <a:srgbClr val="FF0000"/>
            </a:solidFill>
            <a:prstDash val="solid"/>
          </a:ln>
        </p:spPr>
        <p:txBody>
          <a:bodyPr vert="horz" wrap="square" lIns="892969" tIns="223266" rIns="642938" bIns="223266" numCol="1" rtlCol="0" anchor="ctr" anchorCtr="0" compatLnSpc="1">
            <a:prstTxWarp prst="textNoShape">
              <a:avLst/>
            </a:prstTxWarp>
          </a:bodyPr>
          <a:lstStyle/>
          <a:p>
            <a:pPr algn="ctr"/>
            <a:endParaRPr lang="cs-CZ" sz="3750" b="1" dirty="0"/>
          </a:p>
        </p:txBody>
      </p:sp>
    </p:spTree>
    <p:extLst>
      <p:ext uri="{BB962C8B-B14F-4D97-AF65-F5344CB8AC3E}">
        <p14:creationId xmlns:p14="http://schemas.microsoft.com/office/powerpoint/2010/main" val="100248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48A2B946-20FB-4F59-90E0-2E6391DC2C4F}"/>
              </a:ext>
            </a:extLst>
          </p:cNvPr>
          <p:cNvSpPr>
            <a:spLocks noGrp="1"/>
          </p:cNvSpPr>
          <p:nvPr>
            <p:ph idx="1"/>
          </p:nvPr>
        </p:nvSpPr>
        <p:spPr/>
        <p:txBody>
          <a:bodyPr/>
          <a:lstStyle/>
          <a:p>
            <a:r>
              <a:rPr lang="en-US" dirty="0"/>
              <a:t>This layout is the easiest to use and doesn’t require any additional setup from user’s side.</a:t>
            </a:r>
          </a:p>
          <a:p>
            <a:endParaRPr lang="en-US" dirty="0"/>
          </a:p>
          <a:p>
            <a:r>
              <a:rPr lang="en-US" dirty="0"/>
              <a:t>Bullet point</a:t>
            </a:r>
          </a:p>
          <a:p>
            <a:pPr lvl="1"/>
            <a:r>
              <a:rPr lang="en-US" dirty="0"/>
              <a:t>2</a:t>
            </a:r>
            <a:r>
              <a:rPr lang="en-US" baseline="30000" dirty="0"/>
              <a:t>nd</a:t>
            </a:r>
            <a:r>
              <a:rPr lang="en-US" dirty="0"/>
              <a:t> level bullet point</a:t>
            </a:r>
          </a:p>
        </p:txBody>
      </p:sp>
      <p:sp>
        <p:nvSpPr>
          <p:cNvPr id="4" name="Nadpis 3">
            <a:extLst>
              <a:ext uri="{FF2B5EF4-FFF2-40B4-BE49-F238E27FC236}">
                <a16:creationId xmlns:a16="http://schemas.microsoft.com/office/drawing/2014/main" id="{1F7DEB83-ACA5-4E18-89AC-BFE6EE8D1622}"/>
              </a:ext>
            </a:extLst>
          </p:cNvPr>
          <p:cNvSpPr>
            <a:spLocks noGrp="1"/>
          </p:cNvSpPr>
          <p:nvPr>
            <p:ph type="title"/>
          </p:nvPr>
        </p:nvSpPr>
        <p:spPr/>
        <p:txBody>
          <a:bodyPr/>
          <a:lstStyle/>
          <a:p>
            <a:r>
              <a:rPr lang="cs-CZ" dirty="0"/>
              <a:t>Default layout style</a:t>
            </a:r>
          </a:p>
        </p:txBody>
      </p:sp>
    </p:spTree>
    <p:extLst>
      <p:ext uri="{BB962C8B-B14F-4D97-AF65-F5344CB8AC3E}">
        <p14:creationId xmlns:p14="http://schemas.microsoft.com/office/powerpoint/2010/main" val="246961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48A2B946-20FB-4F59-90E0-2E6391DC2C4F}"/>
              </a:ext>
            </a:extLst>
          </p:cNvPr>
          <p:cNvSpPr>
            <a:spLocks noGrp="1"/>
          </p:cNvSpPr>
          <p:nvPr>
            <p:ph idx="1"/>
          </p:nvPr>
        </p:nvSpPr>
        <p:spPr/>
        <p:txBody>
          <a:bodyPr/>
          <a:lstStyle/>
          <a:p>
            <a:r>
              <a:rPr lang="en-US" dirty="0"/>
              <a:t>This layout is the easiest to use and doesn’t require any additional setup from user’s side.</a:t>
            </a:r>
          </a:p>
          <a:p>
            <a:endParaRPr lang="en-US" dirty="0"/>
          </a:p>
          <a:p>
            <a:r>
              <a:rPr lang="en-US" dirty="0"/>
              <a:t>Bullet point</a:t>
            </a:r>
          </a:p>
          <a:p>
            <a:pPr lvl="1"/>
            <a:r>
              <a:rPr lang="en-US" dirty="0"/>
              <a:t>2</a:t>
            </a:r>
            <a:r>
              <a:rPr lang="en-US" baseline="30000" dirty="0"/>
              <a:t>nd</a:t>
            </a:r>
            <a:r>
              <a:rPr lang="en-US" dirty="0"/>
              <a:t> level bullet point</a:t>
            </a:r>
          </a:p>
        </p:txBody>
      </p:sp>
      <p:sp>
        <p:nvSpPr>
          <p:cNvPr id="2" name="Zástupný text 1">
            <a:extLst>
              <a:ext uri="{FF2B5EF4-FFF2-40B4-BE49-F238E27FC236}">
                <a16:creationId xmlns:a16="http://schemas.microsoft.com/office/drawing/2014/main" id="{638AC102-7E08-497D-96F4-53C9C6CA016F}"/>
              </a:ext>
            </a:extLst>
          </p:cNvPr>
          <p:cNvSpPr>
            <a:spLocks noGrp="1"/>
          </p:cNvSpPr>
          <p:nvPr>
            <p:ph type="body" sz="quarter" idx="13"/>
          </p:nvPr>
        </p:nvSpPr>
        <p:spPr/>
        <p:txBody>
          <a:bodyPr/>
          <a:lstStyle/>
          <a:p>
            <a:r>
              <a:rPr lang="en-US" dirty="0"/>
              <a:t>Title of the slide</a:t>
            </a:r>
            <a:endParaRPr lang="cs-CZ" dirty="0"/>
          </a:p>
        </p:txBody>
      </p:sp>
      <p:sp>
        <p:nvSpPr>
          <p:cNvPr id="4" name="Nadpis 3">
            <a:extLst>
              <a:ext uri="{FF2B5EF4-FFF2-40B4-BE49-F238E27FC236}">
                <a16:creationId xmlns:a16="http://schemas.microsoft.com/office/drawing/2014/main" id="{1F7DEB83-ACA5-4E18-89AC-BFE6EE8D1622}"/>
              </a:ext>
            </a:extLst>
          </p:cNvPr>
          <p:cNvSpPr>
            <a:spLocks noGrp="1"/>
          </p:cNvSpPr>
          <p:nvPr>
            <p:ph type="title"/>
          </p:nvPr>
        </p:nvSpPr>
        <p:spPr/>
        <p:txBody>
          <a:bodyPr/>
          <a:lstStyle/>
          <a:p>
            <a:r>
              <a:rPr lang="cs-CZ" dirty="0"/>
              <a:t>Default layout style</a:t>
            </a:r>
          </a:p>
        </p:txBody>
      </p:sp>
    </p:spTree>
    <p:extLst>
      <p:ext uri="{BB962C8B-B14F-4D97-AF65-F5344CB8AC3E}">
        <p14:creationId xmlns:p14="http://schemas.microsoft.com/office/powerpoint/2010/main" val="99028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040EA-0E14-4495-AA22-1C1074397A62}"/>
              </a:ext>
            </a:extLst>
          </p:cNvPr>
          <p:cNvSpPr txBox="1">
            <a:spLocks noChangeAspect="1"/>
          </p:cNvSpPr>
          <p:nvPr/>
        </p:nvSpPr>
        <p:spPr>
          <a:xfrm>
            <a:off x="3357563" y="554944"/>
            <a:ext cx="5431675" cy="586800"/>
          </a:xfrm>
          <a:custGeom>
            <a:avLst/>
            <a:gdLst>
              <a:gd name="connsiteX0" fmla="*/ 171755 w 5786437"/>
              <a:gd name="connsiteY0" fmla="*/ 0 h 625126"/>
              <a:gd name="connsiteX1" fmla="*/ 272332 w 5786437"/>
              <a:gd name="connsiteY1" fmla="*/ 0 h 625126"/>
              <a:gd name="connsiteX2" fmla="*/ 5505450 w 5786437"/>
              <a:gd name="connsiteY2" fmla="*/ 0 h 625126"/>
              <a:gd name="connsiteX3" fmla="*/ 5748373 w 5786437"/>
              <a:gd name="connsiteY3" fmla="*/ 0 h 625126"/>
              <a:gd name="connsiteX4" fmla="*/ 5786437 w 5786437"/>
              <a:gd name="connsiteY4" fmla="*/ 0 h 625126"/>
              <a:gd name="connsiteX5" fmla="*/ 5786437 w 5786437"/>
              <a:gd name="connsiteY5" fmla="*/ 625126 h 625126"/>
              <a:gd name="connsiteX6" fmla="*/ 5748373 w 5786437"/>
              <a:gd name="connsiteY6" fmla="*/ 625126 h 625126"/>
              <a:gd name="connsiteX7" fmla="*/ 5505450 w 5786437"/>
              <a:gd name="connsiteY7" fmla="*/ 625126 h 625126"/>
              <a:gd name="connsiteX8" fmla="*/ 272332 w 5786437"/>
              <a:gd name="connsiteY8" fmla="*/ 625126 h 625126"/>
              <a:gd name="connsiteX9" fmla="*/ 171755 w 5786437"/>
              <a:gd name="connsiteY9" fmla="*/ 625126 h 625126"/>
              <a:gd name="connsiteX10" fmla="*/ 83556 w 5786437"/>
              <a:gd name="connsiteY10" fmla="*/ 540022 h 625126"/>
              <a:gd name="connsiteX11" fmla="*/ 83556 w 5786437"/>
              <a:gd name="connsiteY11" fmla="*/ 400762 h 625126"/>
              <a:gd name="connsiteX12" fmla="*/ 0 w 5786437"/>
              <a:gd name="connsiteY12" fmla="*/ 311016 h 625126"/>
              <a:gd name="connsiteX13" fmla="*/ 83556 w 5786437"/>
              <a:gd name="connsiteY13" fmla="*/ 225912 h 625126"/>
              <a:gd name="connsiteX14" fmla="*/ 83556 w 5786437"/>
              <a:gd name="connsiteY14"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437" h="625126">
                <a:moveTo>
                  <a:pt x="171755" y="0"/>
                </a:moveTo>
                <a:lnTo>
                  <a:pt x="272332" y="0"/>
                </a:lnTo>
                <a:lnTo>
                  <a:pt x="5505450" y="0"/>
                </a:lnTo>
                <a:lnTo>
                  <a:pt x="5748373" y="0"/>
                </a:lnTo>
                <a:lnTo>
                  <a:pt x="5786437" y="0"/>
                </a:lnTo>
                <a:lnTo>
                  <a:pt x="5786437" y="625126"/>
                </a:lnTo>
                <a:lnTo>
                  <a:pt x="5748373" y="625126"/>
                </a:lnTo>
                <a:lnTo>
                  <a:pt x="5505450" y="625126"/>
                </a:lnTo>
                <a:lnTo>
                  <a:pt x="272332" y="625126"/>
                </a:lnTo>
                <a:lnTo>
                  <a:pt x="171755" y="625126"/>
                </a:lnTo>
                <a:lnTo>
                  <a:pt x="83556" y="540022"/>
                </a:lnTo>
                <a:lnTo>
                  <a:pt x="83556" y="400762"/>
                </a:lnTo>
                <a:lnTo>
                  <a:pt x="0" y="311016"/>
                </a:lnTo>
                <a:lnTo>
                  <a:pt x="83556" y="225912"/>
                </a:lnTo>
                <a:lnTo>
                  <a:pt x="83556" y="85104"/>
                </a:lnTo>
                <a:close/>
              </a:path>
            </a:pathLst>
          </a:custGeom>
          <a:noFill/>
          <a:ln w="38100" cap="flat" cmpd="sng">
            <a:solidFill>
              <a:schemeClr val="bg2"/>
            </a:solidFill>
            <a:prstDash val="sysDash"/>
            <a:miter lim="800000"/>
            <a:extLst>
              <a:ext uri="{C807C97D-BFC1-408E-A445-0C87EB9F89A2}">
                <ask:lineSketchStyleProps xmlns:ask="http://schemas.microsoft.com/office/drawing/2018/sketchyshapes" xmlns="" sd="1219033472">
                  <a:custGeom>
                    <a:avLst/>
                    <a:gdLst>
                      <a:gd name="connsiteX0" fmla="*/ 171755 w 5786437"/>
                      <a:gd name="connsiteY0" fmla="*/ 0 h 625126"/>
                      <a:gd name="connsiteX1" fmla="*/ 272332 w 5786437"/>
                      <a:gd name="connsiteY1" fmla="*/ 0 h 625126"/>
                      <a:gd name="connsiteX2" fmla="*/ 5505450 w 5786437"/>
                      <a:gd name="connsiteY2" fmla="*/ 0 h 625126"/>
                      <a:gd name="connsiteX3" fmla="*/ 5748373 w 5786437"/>
                      <a:gd name="connsiteY3" fmla="*/ 0 h 625126"/>
                      <a:gd name="connsiteX4" fmla="*/ 5786437 w 5786437"/>
                      <a:gd name="connsiteY4" fmla="*/ 0 h 625126"/>
                      <a:gd name="connsiteX5" fmla="*/ 5786437 w 5786437"/>
                      <a:gd name="connsiteY5" fmla="*/ 625126 h 625126"/>
                      <a:gd name="connsiteX6" fmla="*/ 5748373 w 5786437"/>
                      <a:gd name="connsiteY6" fmla="*/ 625126 h 625126"/>
                      <a:gd name="connsiteX7" fmla="*/ 5505450 w 5786437"/>
                      <a:gd name="connsiteY7" fmla="*/ 625126 h 625126"/>
                      <a:gd name="connsiteX8" fmla="*/ 272332 w 5786437"/>
                      <a:gd name="connsiteY8" fmla="*/ 625126 h 625126"/>
                      <a:gd name="connsiteX9" fmla="*/ 171755 w 5786437"/>
                      <a:gd name="connsiteY9" fmla="*/ 625126 h 625126"/>
                      <a:gd name="connsiteX10" fmla="*/ 83556 w 5786437"/>
                      <a:gd name="connsiteY10" fmla="*/ 540022 h 625126"/>
                      <a:gd name="connsiteX11" fmla="*/ 83556 w 5786437"/>
                      <a:gd name="connsiteY11" fmla="*/ 400762 h 625126"/>
                      <a:gd name="connsiteX12" fmla="*/ 0 w 5786437"/>
                      <a:gd name="connsiteY12" fmla="*/ 311016 h 625126"/>
                      <a:gd name="connsiteX13" fmla="*/ 83556 w 5786437"/>
                      <a:gd name="connsiteY13" fmla="*/ 225912 h 625126"/>
                      <a:gd name="connsiteX14" fmla="*/ 83556 w 5786437"/>
                      <a:gd name="connsiteY14" fmla="*/ 85104 h 625126"/>
                      <a:gd name="connsiteX15" fmla="*/ 171755 w 5786437"/>
                      <a:gd name="connsiteY15" fmla="*/ 0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86437" h="625126" extrusionOk="0">
                        <a:moveTo>
                          <a:pt x="171755" y="0"/>
                        </a:moveTo>
                        <a:cubicBezTo>
                          <a:pt x="216559" y="3458"/>
                          <a:pt x="250726" y="-3293"/>
                          <a:pt x="272332" y="0"/>
                        </a:cubicBezTo>
                        <a:cubicBezTo>
                          <a:pt x="870944" y="132882"/>
                          <a:pt x="3175936" y="-84951"/>
                          <a:pt x="5505450" y="0"/>
                        </a:cubicBezTo>
                        <a:cubicBezTo>
                          <a:pt x="5601195" y="16280"/>
                          <a:pt x="5654885" y="12370"/>
                          <a:pt x="5748373" y="0"/>
                        </a:cubicBezTo>
                        <a:cubicBezTo>
                          <a:pt x="5764746" y="-1984"/>
                          <a:pt x="5779159" y="-2547"/>
                          <a:pt x="5786437" y="0"/>
                        </a:cubicBezTo>
                        <a:cubicBezTo>
                          <a:pt x="5755748" y="234768"/>
                          <a:pt x="5790073" y="472115"/>
                          <a:pt x="5786437" y="625126"/>
                        </a:cubicBezTo>
                        <a:cubicBezTo>
                          <a:pt x="5780770" y="623661"/>
                          <a:pt x="5761797" y="626324"/>
                          <a:pt x="5748373" y="625126"/>
                        </a:cubicBezTo>
                        <a:cubicBezTo>
                          <a:pt x="5706075" y="623429"/>
                          <a:pt x="5542858" y="646092"/>
                          <a:pt x="5505450" y="625126"/>
                        </a:cubicBezTo>
                        <a:cubicBezTo>
                          <a:pt x="4310468" y="663707"/>
                          <a:pt x="1838686" y="561785"/>
                          <a:pt x="272332" y="625126"/>
                        </a:cubicBezTo>
                        <a:cubicBezTo>
                          <a:pt x="232951" y="624785"/>
                          <a:pt x="214439" y="628465"/>
                          <a:pt x="171755" y="625126"/>
                        </a:cubicBezTo>
                        <a:cubicBezTo>
                          <a:pt x="140101" y="592556"/>
                          <a:pt x="108981" y="567766"/>
                          <a:pt x="83556" y="540022"/>
                        </a:cubicBezTo>
                        <a:cubicBezTo>
                          <a:pt x="82334" y="493688"/>
                          <a:pt x="75311" y="464805"/>
                          <a:pt x="83556" y="400762"/>
                        </a:cubicBezTo>
                        <a:cubicBezTo>
                          <a:pt x="61225" y="391139"/>
                          <a:pt x="15536" y="341209"/>
                          <a:pt x="0" y="311016"/>
                        </a:cubicBezTo>
                        <a:cubicBezTo>
                          <a:pt x="47603" y="275327"/>
                          <a:pt x="70924" y="245617"/>
                          <a:pt x="83556" y="225912"/>
                        </a:cubicBezTo>
                        <a:cubicBezTo>
                          <a:pt x="89158" y="161223"/>
                          <a:pt x="85957" y="129024"/>
                          <a:pt x="83556" y="85104"/>
                        </a:cubicBezTo>
                        <a:cubicBezTo>
                          <a:pt x="109412" y="58114"/>
                          <a:pt x="134493" y="31440"/>
                          <a:pt x="171755" y="0"/>
                        </a:cubicBezTo>
                        <a:close/>
                      </a:path>
                    </a:pathLst>
                  </a:custGeom>
                  <ask:type>
                    <ask:lineSketchNone/>
                  </ask:type>
                </ask:lineSketchStyleProps>
              </a:ext>
            </a:extLst>
          </a:ln>
        </p:spPr>
        <p:txBody>
          <a:bodyPr vert="horz" wrap="square" lIns="216000" tIns="108000" rIns="900000" bIns="108000" rtlCol="0" anchor="ctr">
            <a:noAutofit/>
          </a:bodyPr>
          <a:lstStyle>
            <a:lvl1pPr algn="l" defTabSz="914428" rtl="0" eaLnBrk="1" latinLnBrk="0" hangingPunct="1">
              <a:lnSpc>
                <a:spcPct val="90000"/>
              </a:lnSpc>
              <a:spcBef>
                <a:spcPct val="0"/>
              </a:spcBef>
              <a:buNone/>
              <a:defRPr sz="2400" kern="1200">
                <a:solidFill>
                  <a:schemeClr val="bg1"/>
                </a:solidFill>
                <a:latin typeface="Comenia Sans" panose="02000503080000020004" pitchFamily="50" charset="-18"/>
                <a:ea typeface="+mj-ea"/>
                <a:cs typeface="+mj-cs"/>
              </a:defRPr>
            </a:lvl1pPr>
          </a:lstStyle>
          <a:p>
            <a:r>
              <a:rPr lang="en-US" sz="1600" dirty="0">
                <a:solidFill>
                  <a:schemeClr val="tx2"/>
                </a:solidFill>
              </a:rPr>
              <a:t>You can move the bubble in and out of the frame to make it longer.</a:t>
            </a:r>
          </a:p>
        </p:txBody>
      </p:sp>
      <p:sp>
        <p:nvSpPr>
          <p:cNvPr id="2" name="Content Placeholder 1">
            <a:extLst>
              <a:ext uri="{FF2B5EF4-FFF2-40B4-BE49-F238E27FC236}">
                <a16:creationId xmlns:a16="http://schemas.microsoft.com/office/drawing/2014/main" id="{F91F691B-8CC5-4FCE-AC8E-803D930EF970}"/>
              </a:ext>
            </a:extLst>
          </p:cNvPr>
          <p:cNvSpPr>
            <a:spLocks noGrp="1"/>
          </p:cNvSpPr>
          <p:nvPr>
            <p:ph idx="1"/>
          </p:nvPr>
        </p:nvSpPr>
        <p:spPr/>
        <p:txBody>
          <a:bodyPr/>
          <a:lstStyle/>
          <a:p>
            <a:r>
              <a:rPr lang="en-US" dirty="0"/>
              <a:t>This layout is more complicated however, it allows for an optimal title placement.</a:t>
            </a:r>
          </a:p>
          <a:p>
            <a:r>
              <a:rPr lang="en-US" dirty="0"/>
              <a:t>First, you need to change title alignment to align left. Then move the “bubble”.</a:t>
            </a:r>
          </a:p>
          <a:p>
            <a:endParaRPr lang="en-US" dirty="0"/>
          </a:p>
          <a:p>
            <a:r>
              <a:rPr lang="en-US" dirty="0"/>
              <a:t>Bullet point</a:t>
            </a:r>
          </a:p>
          <a:p>
            <a:pPr lvl="1"/>
            <a:r>
              <a:rPr lang="en-US" dirty="0"/>
              <a:t>2</a:t>
            </a:r>
            <a:r>
              <a:rPr lang="en-US" baseline="30000" dirty="0"/>
              <a:t>nd</a:t>
            </a:r>
            <a:r>
              <a:rPr lang="en-US" dirty="0"/>
              <a:t> level bullet point</a:t>
            </a:r>
          </a:p>
        </p:txBody>
      </p:sp>
      <p:sp>
        <p:nvSpPr>
          <p:cNvPr id="3" name="Title 2">
            <a:extLst>
              <a:ext uri="{FF2B5EF4-FFF2-40B4-BE49-F238E27FC236}">
                <a16:creationId xmlns:a16="http://schemas.microsoft.com/office/drawing/2014/main" id="{24998828-A45A-4FE4-9FD7-93BC661EFACA}"/>
              </a:ext>
            </a:extLst>
          </p:cNvPr>
          <p:cNvSpPr>
            <a:spLocks noGrp="1"/>
          </p:cNvSpPr>
          <p:nvPr>
            <p:ph type="title"/>
          </p:nvPr>
        </p:nvSpPr>
        <p:spPr>
          <a:xfrm>
            <a:off x="8399275" y="534988"/>
            <a:ext cx="8834437" cy="625475"/>
          </a:xfrm>
        </p:spPr>
        <p:txBody>
          <a:bodyPr/>
          <a:lstStyle/>
          <a:p>
            <a:pPr algn="l"/>
            <a:r>
              <a:rPr lang="en-US" dirty="0"/>
              <a:t>Optimal title layout</a:t>
            </a:r>
            <a:endParaRPr lang="en-150" dirty="0"/>
          </a:p>
        </p:txBody>
      </p:sp>
      <p:sp>
        <p:nvSpPr>
          <p:cNvPr id="35" name="TextBox 34">
            <a:extLst>
              <a:ext uri="{FF2B5EF4-FFF2-40B4-BE49-F238E27FC236}">
                <a16:creationId xmlns:a16="http://schemas.microsoft.com/office/drawing/2014/main" id="{0C4770AB-522A-4C84-BF76-3A183E920B4A}"/>
              </a:ext>
            </a:extLst>
          </p:cNvPr>
          <p:cNvSpPr txBox="1"/>
          <p:nvPr/>
        </p:nvSpPr>
        <p:spPr>
          <a:xfrm>
            <a:off x="1736325" y="78206"/>
            <a:ext cx="1906291" cy="400110"/>
          </a:xfrm>
          <a:prstGeom prst="rect">
            <a:avLst/>
          </a:prstGeom>
          <a:noFill/>
        </p:spPr>
        <p:txBody>
          <a:bodyPr wrap="none" rtlCol="0">
            <a:spAutoFit/>
          </a:bodyPr>
          <a:lstStyle/>
          <a:p>
            <a:r>
              <a:rPr lang="en-US" sz="2000" dirty="0"/>
              <a:t>Maximal length</a:t>
            </a:r>
          </a:p>
        </p:txBody>
      </p:sp>
      <p:sp>
        <p:nvSpPr>
          <p:cNvPr id="39" name="Arc 38">
            <a:extLst>
              <a:ext uri="{FF2B5EF4-FFF2-40B4-BE49-F238E27FC236}">
                <a16:creationId xmlns:a16="http://schemas.microsoft.com/office/drawing/2014/main" id="{AB270D39-FDB9-46E0-B968-5EE0254EC81F}"/>
              </a:ext>
            </a:extLst>
          </p:cNvPr>
          <p:cNvSpPr/>
          <p:nvPr/>
        </p:nvSpPr>
        <p:spPr>
          <a:xfrm rot="5400000" flipV="1">
            <a:off x="2884859" y="13519"/>
            <a:ext cx="668160" cy="969167"/>
          </a:xfrm>
          <a:prstGeom prst="arc">
            <a:avLst>
              <a:gd name="adj1" fmla="val 16200000"/>
              <a:gd name="adj2" fmla="val 3688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Tree>
    <p:extLst>
      <p:ext uri="{BB962C8B-B14F-4D97-AF65-F5344CB8AC3E}">
        <p14:creationId xmlns:p14="http://schemas.microsoft.com/office/powerpoint/2010/main" val="53447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AD6D7B-D3BB-462D-919A-B9D790979749}"/>
              </a:ext>
            </a:extLst>
          </p:cNvPr>
          <p:cNvSpPr>
            <a:spLocks noGrp="1"/>
          </p:cNvSpPr>
          <p:nvPr>
            <p:ph idx="1"/>
          </p:nvPr>
        </p:nvSpPr>
        <p:spPr>
          <a:xfrm>
            <a:off x="1573199" y="2333583"/>
            <a:ext cx="7807201" cy="3631449"/>
          </a:xfrm>
        </p:spPr>
        <p:txBody>
          <a:bodyPr/>
          <a:lstStyle/>
          <a:p>
            <a:r>
              <a:rPr lang="en-US" dirty="0"/>
              <a:t>This layout is more complicated however, it allows for an optimal title placement.</a:t>
            </a:r>
          </a:p>
          <a:p>
            <a:r>
              <a:rPr lang="en-US" dirty="0"/>
              <a:t>First, you need to change title alignment to align left. Then move the “bubble”.</a:t>
            </a:r>
          </a:p>
          <a:p>
            <a:endParaRPr lang="en-US" dirty="0"/>
          </a:p>
          <a:p>
            <a:r>
              <a:rPr lang="en-US" dirty="0"/>
              <a:t>Bullet point</a:t>
            </a:r>
          </a:p>
          <a:p>
            <a:pPr lvl="1"/>
            <a:r>
              <a:rPr lang="en-US" dirty="0"/>
              <a:t>2</a:t>
            </a:r>
            <a:r>
              <a:rPr lang="en-US" baseline="30000" dirty="0"/>
              <a:t>nd</a:t>
            </a:r>
            <a:r>
              <a:rPr lang="en-US" dirty="0"/>
              <a:t> level bullet point</a:t>
            </a:r>
          </a:p>
        </p:txBody>
      </p:sp>
      <p:sp>
        <p:nvSpPr>
          <p:cNvPr id="3" name="Text Placeholder 2">
            <a:extLst>
              <a:ext uri="{FF2B5EF4-FFF2-40B4-BE49-F238E27FC236}">
                <a16:creationId xmlns:a16="http://schemas.microsoft.com/office/drawing/2014/main" id="{4FF67C2A-1A98-413C-A9C8-7C5FC8D647FE}"/>
              </a:ext>
            </a:extLst>
          </p:cNvPr>
          <p:cNvSpPr>
            <a:spLocks noGrp="1"/>
          </p:cNvSpPr>
          <p:nvPr>
            <p:ph type="body" sz="quarter" idx="13"/>
          </p:nvPr>
        </p:nvSpPr>
        <p:spPr/>
        <p:txBody>
          <a:bodyPr/>
          <a:lstStyle/>
          <a:p>
            <a:r>
              <a:rPr lang="en-US" dirty="0"/>
              <a:t>Optimal title layout</a:t>
            </a:r>
          </a:p>
        </p:txBody>
      </p:sp>
      <p:sp>
        <p:nvSpPr>
          <p:cNvPr id="4" name="Title 3">
            <a:extLst>
              <a:ext uri="{FF2B5EF4-FFF2-40B4-BE49-F238E27FC236}">
                <a16:creationId xmlns:a16="http://schemas.microsoft.com/office/drawing/2014/main" id="{767B2DD5-DBC7-451C-BB3D-60828F3E8384}"/>
              </a:ext>
            </a:extLst>
          </p:cNvPr>
          <p:cNvSpPr>
            <a:spLocks noGrp="1"/>
          </p:cNvSpPr>
          <p:nvPr>
            <p:ph type="title"/>
          </p:nvPr>
        </p:nvSpPr>
        <p:spPr>
          <a:xfrm>
            <a:off x="9380400" y="534988"/>
            <a:ext cx="8834437" cy="625475"/>
          </a:xfrm>
        </p:spPr>
        <p:txBody>
          <a:bodyPr/>
          <a:lstStyle/>
          <a:p>
            <a:pPr algn="l"/>
            <a:r>
              <a:rPr lang="en-US" dirty="0"/>
              <a:t>Chapter title</a:t>
            </a:r>
            <a:r>
              <a:rPr lang="cs-CZ" dirty="0" err="1">
                <a:solidFill>
                  <a:srgbClr val="FF0000"/>
                </a:solidFill>
              </a:rPr>
              <a:t>xxxx</a:t>
            </a:r>
            <a:endParaRPr lang="en-150" dirty="0">
              <a:solidFill>
                <a:srgbClr val="FF0000"/>
              </a:solidFill>
            </a:endParaRPr>
          </a:p>
        </p:txBody>
      </p:sp>
      <p:sp>
        <p:nvSpPr>
          <p:cNvPr id="7" name="TextBox 6">
            <a:extLst>
              <a:ext uri="{FF2B5EF4-FFF2-40B4-BE49-F238E27FC236}">
                <a16:creationId xmlns:a16="http://schemas.microsoft.com/office/drawing/2014/main" id="{76B98622-0F62-4F91-AF1C-A5A76EA82DFF}"/>
              </a:ext>
            </a:extLst>
          </p:cNvPr>
          <p:cNvSpPr txBox="1"/>
          <p:nvPr/>
        </p:nvSpPr>
        <p:spPr>
          <a:xfrm>
            <a:off x="9640668" y="1650138"/>
            <a:ext cx="2433954" cy="1807400"/>
          </a:xfrm>
          <a:prstGeom prst="rect">
            <a:avLst/>
          </a:prstGeom>
          <a:noFill/>
        </p:spPr>
        <p:txBody>
          <a:bodyPr wrap="square" lIns="72000" tIns="72000" rIns="72000" bIns="72000" rtlCol="0">
            <a:spAutoFit/>
          </a:bodyPr>
          <a:lstStyle/>
          <a:p>
            <a:pPr algn="r"/>
            <a:r>
              <a:rPr lang="en-US" dirty="0"/>
              <a:t>There should be a space of at least four lowercase “x” (in standard font size) between the edge of the slide and the text.</a:t>
            </a:r>
          </a:p>
        </p:txBody>
      </p:sp>
      <p:sp>
        <p:nvSpPr>
          <p:cNvPr id="9" name="Arc 8">
            <a:extLst>
              <a:ext uri="{FF2B5EF4-FFF2-40B4-BE49-F238E27FC236}">
                <a16:creationId xmlns:a16="http://schemas.microsoft.com/office/drawing/2014/main" id="{BBBAACF6-DF9A-42E4-8CAF-93CAFF024CFC}"/>
              </a:ext>
            </a:extLst>
          </p:cNvPr>
          <p:cNvSpPr/>
          <p:nvPr/>
        </p:nvSpPr>
        <p:spPr>
          <a:xfrm rot="20556184" flipV="1">
            <a:off x="11099146" y="707404"/>
            <a:ext cx="668160" cy="969167"/>
          </a:xfrm>
          <a:prstGeom prst="arc">
            <a:avLst>
              <a:gd name="adj1" fmla="val 16200000"/>
              <a:gd name="adj2" fmla="val 20121325"/>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Tree>
    <p:extLst>
      <p:ext uri="{BB962C8B-B14F-4D97-AF65-F5344CB8AC3E}">
        <p14:creationId xmlns:p14="http://schemas.microsoft.com/office/powerpoint/2010/main" val="113019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91B333-875C-4DC9-912F-430252CCCCC0}"/>
              </a:ext>
            </a:extLst>
          </p:cNvPr>
          <p:cNvSpPr>
            <a:spLocks noGrp="1"/>
          </p:cNvSpPr>
          <p:nvPr>
            <p:ph type="body" sz="quarter" idx="13"/>
          </p:nvPr>
        </p:nvSpPr>
        <p:spPr>
          <a:xfrm>
            <a:off x="1573199" y="1695110"/>
            <a:ext cx="9975600" cy="401860"/>
          </a:xfrm>
        </p:spPr>
        <p:txBody>
          <a:bodyPr/>
          <a:lstStyle/>
          <a:p>
            <a:r>
              <a:rPr lang="en-US" dirty="0"/>
              <a:t>Picture label</a:t>
            </a:r>
            <a:endParaRPr lang="en-150" dirty="0"/>
          </a:p>
        </p:txBody>
      </p:sp>
      <p:sp>
        <p:nvSpPr>
          <p:cNvPr id="6" name="Zástupný symbol obrázku 5">
            <a:extLst>
              <a:ext uri="{FF2B5EF4-FFF2-40B4-BE49-F238E27FC236}">
                <a16:creationId xmlns:a16="http://schemas.microsoft.com/office/drawing/2014/main" id="{7B23B4BE-A372-4A65-A6B2-9A730C45A1D2}"/>
              </a:ext>
            </a:extLst>
          </p:cNvPr>
          <p:cNvSpPr>
            <a:spLocks noGrp="1"/>
          </p:cNvSpPr>
          <p:nvPr>
            <p:ph type="pic" sz="quarter" idx="14"/>
          </p:nvPr>
        </p:nvSpPr>
        <p:spPr/>
      </p:sp>
      <p:sp>
        <p:nvSpPr>
          <p:cNvPr id="3" name="Title 2">
            <a:extLst>
              <a:ext uri="{FF2B5EF4-FFF2-40B4-BE49-F238E27FC236}">
                <a16:creationId xmlns:a16="http://schemas.microsoft.com/office/drawing/2014/main" id="{D5DD2023-37B2-4BC6-B67F-352778DCA2DA}"/>
              </a:ext>
            </a:extLst>
          </p:cNvPr>
          <p:cNvSpPr>
            <a:spLocks noGrp="1"/>
          </p:cNvSpPr>
          <p:nvPr>
            <p:ph type="title"/>
          </p:nvPr>
        </p:nvSpPr>
        <p:spPr>
          <a:xfrm>
            <a:off x="3357563" y="535781"/>
            <a:ext cx="8834437" cy="625126"/>
          </a:xfrm>
        </p:spPr>
        <p:txBody>
          <a:bodyPr/>
          <a:lstStyle/>
          <a:p>
            <a:r>
              <a:rPr lang="cs-CZ" dirty="0" err="1"/>
              <a:t>Chapter</a:t>
            </a:r>
            <a:r>
              <a:rPr lang="cs-CZ" dirty="0"/>
              <a:t> </a:t>
            </a:r>
            <a:r>
              <a:rPr lang="cs-CZ" dirty="0" err="1"/>
              <a:t>title</a:t>
            </a:r>
            <a:r>
              <a:rPr lang="cs-CZ" dirty="0"/>
              <a:t>/</a:t>
            </a:r>
            <a:r>
              <a:rPr lang="cs-CZ" dirty="0" err="1"/>
              <a:t>name</a:t>
            </a:r>
            <a:endParaRPr lang="en-150" dirty="0"/>
          </a:p>
        </p:txBody>
      </p:sp>
    </p:spTree>
    <p:extLst>
      <p:ext uri="{BB962C8B-B14F-4D97-AF65-F5344CB8AC3E}">
        <p14:creationId xmlns:p14="http://schemas.microsoft.com/office/powerpoint/2010/main" val="279454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9C41-8009-4836-9221-718AF7B71F5E}"/>
              </a:ext>
            </a:extLst>
          </p:cNvPr>
          <p:cNvSpPr>
            <a:spLocks noGrp="1"/>
          </p:cNvSpPr>
          <p:nvPr>
            <p:ph type="title"/>
          </p:nvPr>
        </p:nvSpPr>
        <p:spPr>
          <a:xfrm>
            <a:off x="2152650" y="3998913"/>
            <a:ext cx="10039350" cy="1966912"/>
          </a:xfrm>
        </p:spPr>
        <p:txBody>
          <a:bodyPr/>
          <a:lstStyle/>
          <a:p>
            <a:r>
              <a:rPr lang="en-US" dirty="0"/>
              <a:t>Section header with image background</a:t>
            </a:r>
            <a:endParaRPr lang="en-150" dirty="0"/>
          </a:p>
        </p:txBody>
      </p:sp>
      <p:sp>
        <p:nvSpPr>
          <p:cNvPr id="3" name="Arc 2">
            <a:extLst>
              <a:ext uri="{FF2B5EF4-FFF2-40B4-BE49-F238E27FC236}">
                <a16:creationId xmlns:a16="http://schemas.microsoft.com/office/drawing/2014/main" id="{C5245DA2-2B67-481D-BC19-B242068947A5}"/>
              </a:ext>
            </a:extLst>
          </p:cNvPr>
          <p:cNvSpPr/>
          <p:nvPr/>
        </p:nvSpPr>
        <p:spPr>
          <a:xfrm rot="9335886">
            <a:off x="1089459" y="863187"/>
            <a:ext cx="973756" cy="643514"/>
          </a:xfrm>
          <a:prstGeom prst="arc">
            <a:avLst>
              <a:gd name="adj1" fmla="val 18879014"/>
              <a:gd name="adj2" fmla="val 66039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
        <p:nvSpPr>
          <p:cNvPr id="4" name="TextBox 3">
            <a:extLst>
              <a:ext uri="{FF2B5EF4-FFF2-40B4-BE49-F238E27FC236}">
                <a16:creationId xmlns:a16="http://schemas.microsoft.com/office/drawing/2014/main" id="{E67FF6E1-31FB-4456-B394-54AF544EF408}"/>
              </a:ext>
            </a:extLst>
          </p:cNvPr>
          <p:cNvSpPr txBox="1"/>
          <p:nvPr/>
        </p:nvSpPr>
        <p:spPr>
          <a:xfrm>
            <a:off x="1487833" y="1239669"/>
            <a:ext cx="7237067" cy="646331"/>
          </a:xfrm>
          <a:prstGeom prst="rect">
            <a:avLst/>
          </a:prstGeom>
          <a:noFill/>
        </p:spPr>
        <p:txBody>
          <a:bodyPr wrap="square" rtlCol="0">
            <a:spAutoFit/>
          </a:bodyPr>
          <a:lstStyle/>
          <a:p>
            <a:r>
              <a:rPr lang="en-US" dirty="0"/>
              <a:t>The logo is always full black.</a:t>
            </a:r>
          </a:p>
          <a:p>
            <a:r>
              <a:rPr lang="en-US" dirty="0"/>
              <a:t>Try changing the template style to the faculty one.</a:t>
            </a:r>
            <a:endParaRPr lang="en-150" dirty="0"/>
          </a:p>
        </p:txBody>
      </p:sp>
    </p:spTree>
    <p:extLst>
      <p:ext uri="{BB962C8B-B14F-4D97-AF65-F5344CB8AC3E}">
        <p14:creationId xmlns:p14="http://schemas.microsoft.com/office/powerpoint/2010/main" val="56979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Volný tvar: obrazec 8">
            <a:extLst>
              <a:ext uri="{FF2B5EF4-FFF2-40B4-BE49-F238E27FC236}">
                <a16:creationId xmlns:a16="http://schemas.microsoft.com/office/drawing/2014/main" id="{2CDEF1E3-BEA0-4720-B5FB-32112D0F7900}"/>
              </a:ext>
            </a:extLst>
          </p:cNvPr>
          <p:cNvSpPr/>
          <p:nvPr/>
        </p:nvSpPr>
        <p:spPr bwMode="auto">
          <a:xfrm>
            <a:off x="1339502" y="3856291"/>
            <a:ext cx="10852498" cy="2124806"/>
          </a:xfrm>
          <a:custGeom>
            <a:avLst/>
            <a:gdLst>
              <a:gd name="connsiteX0" fmla="*/ 606089 w 10039350"/>
              <a:gd name="connsiteY0" fmla="*/ 0 h 1965600"/>
              <a:gd name="connsiteX1" fmla="*/ 722065 w 10039350"/>
              <a:gd name="connsiteY1" fmla="*/ 0 h 1965600"/>
              <a:gd name="connsiteX2" fmla="*/ 809218 w 10039350"/>
              <a:gd name="connsiteY2" fmla="*/ 0 h 1965600"/>
              <a:gd name="connsiteX3" fmla="*/ 913527 w 10039350"/>
              <a:gd name="connsiteY3" fmla="*/ 0 h 1965600"/>
              <a:gd name="connsiteX4" fmla="*/ 951956 w 10039350"/>
              <a:gd name="connsiteY4" fmla="*/ 0 h 1965600"/>
              <a:gd name="connsiteX5" fmla="*/ 957446 w 10039350"/>
              <a:gd name="connsiteY5" fmla="*/ 0 h 1965600"/>
              <a:gd name="connsiteX6" fmla="*/ 1579507 w 10039350"/>
              <a:gd name="connsiteY6" fmla="*/ 0 h 1965600"/>
              <a:gd name="connsiteX7" fmla="*/ 2162701 w 10039350"/>
              <a:gd name="connsiteY7" fmla="*/ 0 h 1965600"/>
              <a:gd name="connsiteX8" fmla="*/ 2708284 w 10039350"/>
              <a:gd name="connsiteY8" fmla="*/ 0 h 1965600"/>
              <a:gd name="connsiteX9" fmla="*/ 3217508 w 10039350"/>
              <a:gd name="connsiteY9" fmla="*/ 0 h 1965600"/>
              <a:gd name="connsiteX10" fmla="*/ 3691629 w 10039350"/>
              <a:gd name="connsiteY10" fmla="*/ 0 h 1965600"/>
              <a:gd name="connsiteX11" fmla="*/ 4131898 w 10039350"/>
              <a:gd name="connsiteY11" fmla="*/ 0 h 1965600"/>
              <a:gd name="connsiteX12" fmla="*/ 4539570 w 10039350"/>
              <a:gd name="connsiteY12" fmla="*/ 0 h 1965600"/>
              <a:gd name="connsiteX13" fmla="*/ 4915899 w 10039350"/>
              <a:gd name="connsiteY13" fmla="*/ 0 h 1965600"/>
              <a:gd name="connsiteX14" fmla="*/ 5262139 w 10039350"/>
              <a:gd name="connsiteY14" fmla="*/ 0 h 1965600"/>
              <a:gd name="connsiteX15" fmla="*/ 5579542 w 10039350"/>
              <a:gd name="connsiteY15" fmla="*/ 0 h 1965600"/>
              <a:gd name="connsiteX16" fmla="*/ 6132856 w 10039350"/>
              <a:gd name="connsiteY16" fmla="*/ 0 h 1965600"/>
              <a:gd name="connsiteX17" fmla="*/ 6585871 w 10039350"/>
              <a:gd name="connsiteY17" fmla="*/ 0 h 1965600"/>
              <a:gd name="connsiteX18" fmla="*/ 6911530 w 10039350"/>
              <a:gd name="connsiteY18" fmla="*/ 0 h 1965600"/>
              <a:gd name="connsiteX19" fmla="*/ 6948618 w 10039350"/>
              <a:gd name="connsiteY19" fmla="*/ 0 h 1965600"/>
              <a:gd name="connsiteX20" fmla="*/ 7231125 w 10039350"/>
              <a:gd name="connsiteY20" fmla="*/ 0 h 1965600"/>
              <a:gd name="connsiteX21" fmla="*/ 7443423 w 10039350"/>
              <a:gd name="connsiteY21" fmla="*/ 0 h 1965600"/>
              <a:gd name="connsiteX22" fmla="*/ 7595544 w 10039350"/>
              <a:gd name="connsiteY22" fmla="*/ 0 h 1965600"/>
              <a:gd name="connsiteX23" fmla="*/ 7697513 w 10039350"/>
              <a:gd name="connsiteY23" fmla="*/ 0 h 1965600"/>
              <a:gd name="connsiteX24" fmla="*/ 7759365 w 10039350"/>
              <a:gd name="connsiteY24" fmla="*/ 0 h 1965600"/>
              <a:gd name="connsiteX25" fmla="*/ 7791125 w 10039350"/>
              <a:gd name="connsiteY25" fmla="*/ 0 h 1965600"/>
              <a:gd name="connsiteX26" fmla="*/ 7804499 w 10039350"/>
              <a:gd name="connsiteY26" fmla="*/ 0 h 1965600"/>
              <a:gd name="connsiteX27" fmla="*/ 10039350 w 10039350"/>
              <a:gd name="connsiteY27" fmla="*/ 0 h 1965600"/>
              <a:gd name="connsiteX28" fmla="*/ 10039350 w 10039350"/>
              <a:gd name="connsiteY28" fmla="*/ 1965600 h 1965600"/>
              <a:gd name="connsiteX29" fmla="*/ 7804499 w 10039350"/>
              <a:gd name="connsiteY29" fmla="*/ 1965600 h 1965600"/>
              <a:gd name="connsiteX30" fmla="*/ 6911530 w 10039350"/>
              <a:gd name="connsiteY30" fmla="*/ 1965600 h 1965600"/>
              <a:gd name="connsiteX31" fmla="*/ 606088 w 10039350"/>
              <a:gd name="connsiteY31" fmla="*/ 1965600 h 1965600"/>
              <a:gd name="connsiteX32" fmla="*/ 294262 w 10039350"/>
              <a:gd name="connsiteY32" fmla="*/ 1688702 h 1965600"/>
              <a:gd name="connsiteX33" fmla="*/ 294262 w 10039350"/>
              <a:gd name="connsiteY33" fmla="*/ 1251901 h 1965600"/>
              <a:gd name="connsiteX34" fmla="*/ 0 w 10039350"/>
              <a:gd name="connsiteY34" fmla="*/ 982801 h 1965600"/>
              <a:gd name="connsiteX35" fmla="*/ 294262 w 10039350"/>
              <a:gd name="connsiteY35" fmla="*/ 717600 h 1965600"/>
              <a:gd name="connsiteX36" fmla="*/ 294262 w 10039350"/>
              <a:gd name="connsiteY36" fmla="*/ 280800 h 1965600"/>
              <a:gd name="connsiteX37" fmla="*/ 606089 w 10039350"/>
              <a:gd name="connsiteY37" fmla="*/ 0 h 19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039350" h="1965600">
                <a:moveTo>
                  <a:pt x="606089" y="0"/>
                </a:moveTo>
                <a:lnTo>
                  <a:pt x="722065" y="0"/>
                </a:lnTo>
                <a:lnTo>
                  <a:pt x="809218" y="0"/>
                </a:lnTo>
                <a:lnTo>
                  <a:pt x="913527" y="0"/>
                </a:lnTo>
                <a:lnTo>
                  <a:pt x="951956" y="0"/>
                </a:lnTo>
                <a:lnTo>
                  <a:pt x="957446" y="0"/>
                </a:lnTo>
                <a:lnTo>
                  <a:pt x="1579507" y="0"/>
                </a:lnTo>
                <a:lnTo>
                  <a:pt x="2162701" y="0"/>
                </a:lnTo>
                <a:lnTo>
                  <a:pt x="2708284" y="0"/>
                </a:lnTo>
                <a:lnTo>
                  <a:pt x="3217508" y="0"/>
                </a:lnTo>
                <a:lnTo>
                  <a:pt x="3691629" y="0"/>
                </a:lnTo>
                <a:lnTo>
                  <a:pt x="4131898" y="0"/>
                </a:lnTo>
                <a:lnTo>
                  <a:pt x="4539570" y="0"/>
                </a:lnTo>
                <a:lnTo>
                  <a:pt x="4915899" y="0"/>
                </a:lnTo>
                <a:lnTo>
                  <a:pt x="5262139" y="0"/>
                </a:lnTo>
                <a:lnTo>
                  <a:pt x="5579542" y="0"/>
                </a:lnTo>
                <a:lnTo>
                  <a:pt x="6132856" y="0"/>
                </a:lnTo>
                <a:lnTo>
                  <a:pt x="6585871" y="0"/>
                </a:lnTo>
                <a:lnTo>
                  <a:pt x="6911530" y="0"/>
                </a:lnTo>
                <a:lnTo>
                  <a:pt x="6948618" y="0"/>
                </a:lnTo>
                <a:lnTo>
                  <a:pt x="7231125" y="0"/>
                </a:lnTo>
                <a:lnTo>
                  <a:pt x="7443423" y="0"/>
                </a:lnTo>
                <a:lnTo>
                  <a:pt x="7595544" y="0"/>
                </a:lnTo>
                <a:lnTo>
                  <a:pt x="7697513" y="0"/>
                </a:lnTo>
                <a:lnTo>
                  <a:pt x="7759365" y="0"/>
                </a:lnTo>
                <a:lnTo>
                  <a:pt x="7791125" y="0"/>
                </a:lnTo>
                <a:lnTo>
                  <a:pt x="7804499" y="0"/>
                </a:lnTo>
                <a:lnTo>
                  <a:pt x="10039350" y="0"/>
                </a:lnTo>
                <a:lnTo>
                  <a:pt x="10039350" y="1965600"/>
                </a:lnTo>
                <a:lnTo>
                  <a:pt x="7804499" y="1965600"/>
                </a:lnTo>
                <a:lnTo>
                  <a:pt x="6911530" y="1965600"/>
                </a:lnTo>
                <a:lnTo>
                  <a:pt x="606088" y="1965600"/>
                </a:lnTo>
                <a:lnTo>
                  <a:pt x="294262" y="1688702"/>
                </a:lnTo>
                <a:cubicBezTo>
                  <a:pt x="294262" y="1251901"/>
                  <a:pt x="294262" y="1251901"/>
                  <a:pt x="294262" y="1251901"/>
                </a:cubicBezTo>
                <a:cubicBezTo>
                  <a:pt x="197638" y="1162201"/>
                  <a:pt x="96623" y="1072501"/>
                  <a:pt x="0" y="982801"/>
                </a:cubicBezTo>
                <a:cubicBezTo>
                  <a:pt x="96623" y="897001"/>
                  <a:pt x="197638" y="807301"/>
                  <a:pt x="294262" y="717600"/>
                </a:cubicBezTo>
                <a:cubicBezTo>
                  <a:pt x="294262" y="280800"/>
                  <a:pt x="294262" y="280800"/>
                  <a:pt x="294262" y="280800"/>
                </a:cubicBezTo>
                <a:cubicBezTo>
                  <a:pt x="399668" y="187200"/>
                  <a:pt x="500683" y="93600"/>
                  <a:pt x="606089" y="0"/>
                </a:cubicBezTo>
                <a:close/>
              </a:path>
            </a:pathLst>
          </a:custGeom>
          <a:solidFill>
            <a:schemeClr val="bg2"/>
          </a:solidFill>
          <a:ln>
            <a:noFill/>
          </a:ln>
        </p:spPr>
        <p:txBody>
          <a:bodyPr vert="horz" wrap="square" lIns="892969" tIns="223266" rIns="642938" bIns="223266" numCol="1" rtlCol="0" anchor="ctr" anchorCtr="0" compatLnSpc="1">
            <a:prstTxWarp prst="textNoShape">
              <a:avLst/>
            </a:prstTxWarp>
            <a:noAutofit/>
          </a:bodyPr>
          <a:lstStyle/>
          <a:p>
            <a:endParaRPr lang="en-150" sz="3750" b="1" dirty="0"/>
          </a:p>
        </p:txBody>
      </p:sp>
      <p:sp>
        <p:nvSpPr>
          <p:cNvPr id="2" name="Title 1">
            <a:extLst>
              <a:ext uri="{FF2B5EF4-FFF2-40B4-BE49-F238E27FC236}">
                <a16:creationId xmlns:a16="http://schemas.microsoft.com/office/drawing/2014/main" id="{0A58ACD2-8F6E-4FC0-88C8-04C5C5609614}"/>
              </a:ext>
            </a:extLst>
          </p:cNvPr>
          <p:cNvSpPr>
            <a:spLocks noGrp="1"/>
          </p:cNvSpPr>
          <p:nvPr>
            <p:ph type="title"/>
          </p:nvPr>
        </p:nvSpPr>
        <p:spPr>
          <a:xfrm>
            <a:off x="2152650" y="3998913"/>
            <a:ext cx="10039350" cy="1966912"/>
          </a:xfrm>
        </p:spPr>
        <p:txBody>
          <a:bodyPr/>
          <a:lstStyle/>
          <a:p>
            <a:r>
              <a:rPr lang="en-US" dirty="0"/>
              <a:t>Section header with solid color background</a:t>
            </a:r>
            <a:endParaRPr lang="en-150" dirty="0"/>
          </a:p>
        </p:txBody>
      </p:sp>
      <p:sp>
        <p:nvSpPr>
          <p:cNvPr id="3" name="TextBox 2">
            <a:extLst>
              <a:ext uri="{FF2B5EF4-FFF2-40B4-BE49-F238E27FC236}">
                <a16:creationId xmlns:a16="http://schemas.microsoft.com/office/drawing/2014/main" id="{06C69759-F431-4E4D-A5EE-51D637336D6C}"/>
              </a:ext>
            </a:extLst>
          </p:cNvPr>
          <p:cNvSpPr txBox="1"/>
          <p:nvPr/>
        </p:nvSpPr>
        <p:spPr>
          <a:xfrm>
            <a:off x="2717800" y="3138649"/>
            <a:ext cx="9194800" cy="646331"/>
          </a:xfrm>
          <a:prstGeom prst="rect">
            <a:avLst/>
          </a:prstGeom>
          <a:noFill/>
        </p:spPr>
        <p:txBody>
          <a:bodyPr wrap="square" rtlCol="0">
            <a:spAutoFit/>
          </a:bodyPr>
          <a:lstStyle/>
          <a:p>
            <a:r>
              <a:rPr lang="en-US" dirty="0"/>
              <a:t>In positive version, the background is always white, and the bubble is in </a:t>
            </a:r>
            <a:r>
              <a:rPr lang="en-US" dirty="0">
                <a:solidFill>
                  <a:schemeClr val="accent1"/>
                </a:solidFill>
              </a:rPr>
              <a:t>faculty</a:t>
            </a:r>
            <a:r>
              <a:rPr lang="en-US" dirty="0"/>
              <a:t>/university color</a:t>
            </a:r>
            <a:r>
              <a:rPr lang="cs-CZ" dirty="0"/>
              <a:t>. </a:t>
            </a:r>
            <a:r>
              <a:rPr lang="en-US" dirty="0"/>
              <a:t>You can move the bubble in and out again with alignment to left for optimal size.</a:t>
            </a:r>
            <a:endParaRPr lang="en-150" dirty="0"/>
          </a:p>
        </p:txBody>
      </p:sp>
      <p:sp>
        <p:nvSpPr>
          <p:cNvPr id="5" name="TextBox 4">
            <a:extLst>
              <a:ext uri="{FF2B5EF4-FFF2-40B4-BE49-F238E27FC236}">
                <a16:creationId xmlns:a16="http://schemas.microsoft.com/office/drawing/2014/main" id="{4F2A1747-3C97-4EFF-88A1-F15075A4E009}"/>
              </a:ext>
            </a:extLst>
          </p:cNvPr>
          <p:cNvSpPr txBox="1"/>
          <p:nvPr/>
        </p:nvSpPr>
        <p:spPr>
          <a:xfrm>
            <a:off x="1690984" y="4279900"/>
            <a:ext cx="461665" cy="1371600"/>
          </a:xfrm>
          <a:prstGeom prst="rect">
            <a:avLst/>
          </a:prstGeom>
          <a:noFill/>
        </p:spPr>
        <p:txBody>
          <a:bodyPr vert="eaVert" wrap="square" rtlCol="0">
            <a:spAutoFit/>
          </a:bodyPr>
          <a:lstStyle/>
          <a:p>
            <a:r>
              <a:rPr lang="en-US" dirty="0"/>
              <a:t>Maximal</a:t>
            </a:r>
            <a:r>
              <a:rPr lang="cs-CZ" dirty="0"/>
              <a:t> </a:t>
            </a:r>
            <a:r>
              <a:rPr lang="en-US" dirty="0"/>
              <a:t>size</a:t>
            </a:r>
            <a:endParaRPr lang="en-150" dirty="0"/>
          </a:p>
        </p:txBody>
      </p:sp>
    </p:spTree>
    <p:extLst>
      <p:ext uri="{BB962C8B-B14F-4D97-AF65-F5344CB8AC3E}">
        <p14:creationId xmlns:p14="http://schemas.microsoft.com/office/powerpoint/2010/main" val="95476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4F25EAF3-FD55-43FF-AD5D-F906EAF39FA5}"/>
              </a:ext>
            </a:extLst>
          </p:cNvPr>
          <p:cNvSpPr>
            <a:spLocks noGrp="1"/>
          </p:cNvSpPr>
          <p:nvPr>
            <p:ph type="pic" sz="quarter" idx="13"/>
          </p:nvPr>
        </p:nvSpPr>
        <p:spPr/>
      </p:sp>
      <p:sp>
        <p:nvSpPr>
          <p:cNvPr id="3" name="Title 2">
            <a:extLst>
              <a:ext uri="{FF2B5EF4-FFF2-40B4-BE49-F238E27FC236}">
                <a16:creationId xmlns:a16="http://schemas.microsoft.com/office/drawing/2014/main" id="{E64D54D0-39BC-43D7-8D5D-9938B2841CA0}"/>
              </a:ext>
            </a:extLst>
          </p:cNvPr>
          <p:cNvSpPr>
            <a:spLocks noGrp="1"/>
          </p:cNvSpPr>
          <p:nvPr>
            <p:ph type="title"/>
          </p:nvPr>
        </p:nvSpPr>
        <p:spPr>
          <a:xfrm>
            <a:off x="1339502" y="5875200"/>
            <a:ext cx="10852498" cy="446533"/>
          </a:xfrm>
        </p:spPr>
        <p:txBody>
          <a:bodyPr/>
          <a:lstStyle/>
          <a:p>
            <a:r>
              <a:rPr lang="en-US" dirty="0"/>
              <a:t>Picture label</a:t>
            </a:r>
            <a:endParaRPr lang="en-150" dirty="0"/>
          </a:p>
        </p:txBody>
      </p:sp>
      <p:sp>
        <p:nvSpPr>
          <p:cNvPr id="8" name="Volný tvar: obrazec 7">
            <a:extLst>
              <a:ext uri="{FF2B5EF4-FFF2-40B4-BE49-F238E27FC236}">
                <a16:creationId xmlns:a16="http://schemas.microsoft.com/office/drawing/2014/main" id="{C7B55E95-641B-458D-B90C-2CC45CF5CABC}"/>
              </a:ext>
            </a:extLst>
          </p:cNvPr>
          <p:cNvSpPr/>
          <p:nvPr/>
        </p:nvSpPr>
        <p:spPr bwMode="auto">
          <a:xfrm>
            <a:off x="1339502" y="5875687"/>
            <a:ext cx="7804498" cy="446532"/>
          </a:xfrm>
          <a:custGeom>
            <a:avLst/>
            <a:gdLst>
              <a:gd name="connsiteX0" fmla="*/ 122686 w 7804498"/>
              <a:gd name="connsiteY0" fmla="*/ 0 h 446532"/>
              <a:gd name="connsiteX1" fmla="*/ 194529 w 7804498"/>
              <a:gd name="connsiteY1" fmla="*/ 0 h 446532"/>
              <a:gd name="connsiteX2" fmla="*/ 3932584 w 7804498"/>
              <a:gd name="connsiteY2" fmla="*/ 0 h 446532"/>
              <a:gd name="connsiteX3" fmla="*/ 4106105 w 7804498"/>
              <a:gd name="connsiteY3" fmla="*/ 0 h 446532"/>
              <a:gd name="connsiteX4" fmla="*/ 4133294 w 7804498"/>
              <a:gd name="connsiteY4" fmla="*/ 0 h 446532"/>
              <a:gd name="connsiteX5" fmla="*/ 4133294 w 7804498"/>
              <a:gd name="connsiteY5" fmla="*/ 0 h 446532"/>
              <a:gd name="connsiteX6" fmla="*/ 7473707 w 7804498"/>
              <a:gd name="connsiteY6" fmla="*/ 0 h 446532"/>
              <a:gd name="connsiteX7" fmla="*/ 7411890 w 7804498"/>
              <a:gd name="connsiteY7" fmla="*/ 59589 h 446532"/>
              <a:gd name="connsiteX8" fmla="*/ 7411890 w 7804498"/>
              <a:gd name="connsiteY8" fmla="*/ 160068 h 446532"/>
              <a:gd name="connsiteX9" fmla="*/ 7352205 w 7804498"/>
              <a:gd name="connsiteY9" fmla="*/ 220797 h 446532"/>
              <a:gd name="connsiteX10" fmla="*/ 7411890 w 7804498"/>
              <a:gd name="connsiteY10" fmla="*/ 284839 h 446532"/>
              <a:gd name="connsiteX11" fmla="*/ 7411890 w 7804498"/>
              <a:gd name="connsiteY11" fmla="*/ 384215 h 446532"/>
              <a:gd name="connsiteX12" fmla="*/ 7474892 w 7804498"/>
              <a:gd name="connsiteY12" fmla="*/ 444944 h 446532"/>
              <a:gd name="connsiteX13" fmla="*/ 7546736 w 7804498"/>
              <a:gd name="connsiteY13" fmla="*/ 444944 h 446532"/>
              <a:gd name="connsiteX14" fmla="*/ 7804498 w 7804498"/>
              <a:gd name="connsiteY14" fmla="*/ 444944 h 446532"/>
              <a:gd name="connsiteX15" fmla="*/ 7804498 w 7804498"/>
              <a:gd name="connsiteY15" fmla="*/ 446532 h 446532"/>
              <a:gd name="connsiteX16" fmla="*/ 4133294 w 7804498"/>
              <a:gd name="connsiteY16" fmla="*/ 446532 h 446532"/>
              <a:gd name="connsiteX17" fmla="*/ 4133294 w 7804498"/>
              <a:gd name="connsiteY17" fmla="*/ 446532 h 446532"/>
              <a:gd name="connsiteX18" fmla="*/ 4106105 w 7804498"/>
              <a:gd name="connsiteY18" fmla="*/ 446532 h 446532"/>
              <a:gd name="connsiteX19" fmla="*/ 3932584 w 7804498"/>
              <a:gd name="connsiteY19" fmla="*/ 446532 h 446532"/>
              <a:gd name="connsiteX20" fmla="*/ 194529 w 7804498"/>
              <a:gd name="connsiteY20" fmla="*/ 446532 h 446532"/>
              <a:gd name="connsiteX21" fmla="*/ 122686 w 7804498"/>
              <a:gd name="connsiteY21" fmla="*/ 446532 h 446532"/>
              <a:gd name="connsiteX22" fmla="*/ 59685 w 7804498"/>
              <a:gd name="connsiteY22" fmla="*/ 385742 h 446532"/>
              <a:gd name="connsiteX23" fmla="*/ 59685 w 7804498"/>
              <a:gd name="connsiteY23" fmla="*/ 286267 h 446532"/>
              <a:gd name="connsiteX24" fmla="*/ 0 w 7804498"/>
              <a:gd name="connsiteY24" fmla="*/ 222161 h 446532"/>
              <a:gd name="connsiteX25" fmla="*/ 59685 w 7804498"/>
              <a:gd name="connsiteY25" fmla="*/ 161371 h 446532"/>
              <a:gd name="connsiteX26" fmla="*/ 59685 w 7804498"/>
              <a:gd name="connsiteY26" fmla="*/ 60791 h 4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04498" h="446532">
                <a:moveTo>
                  <a:pt x="122686" y="0"/>
                </a:moveTo>
                <a:lnTo>
                  <a:pt x="194529" y="0"/>
                </a:lnTo>
                <a:lnTo>
                  <a:pt x="3932584" y="0"/>
                </a:lnTo>
                <a:lnTo>
                  <a:pt x="4106105" y="0"/>
                </a:lnTo>
                <a:lnTo>
                  <a:pt x="4133294" y="0"/>
                </a:lnTo>
                <a:lnTo>
                  <a:pt x="4133294" y="0"/>
                </a:lnTo>
                <a:lnTo>
                  <a:pt x="7473707" y="0"/>
                </a:lnTo>
                <a:lnTo>
                  <a:pt x="7411890" y="59589"/>
                </a:lnTo>
                <a:lnTo>
                  <a:pt x="7411890" y="160068"/>
                </a:lnTo>
                <a:lnTo>
                  <a:pt x="7352205" y="220797"/>
                </a:lnTo>
                <a:lnTo>
                  <a:pt x="7411890" y="284839"/>
                </a:lnTo>
                <a:lnTo>
                  <a:pt x="7411890" y="384215"/>
                </a:lnTo>
                <a:lnTo>
                  <a:pt x="7474892" y="444944"/>
                </a:lnTo>
                <a:lnTo>
                  <a:pt x="7546736" y="444944"/>
                </a:lnTo>
                <a:lnTo>
                  <a:pt x="7804498" y="444944"/>
                </a:lnTo>
                <a:lnTo>
                  <a:pt x="7804498" y="446532"/>
                </a:lnTo>
                <a:lnTo>
                  <a:pt x="4133294" y="446532"/>
                </a:lnTo>
                <a:lnTo>
                  <a:pt x="4133294" y="446532"/>
                </a:lnTo>
                <a:lnTo>
                  <a:pt x="4106105" y="446532"/>
                </a:lnTo>
                <a:lnTo>
                  <a:pt x="3932584" y="446532"/>
                </a:lnTo>
                <a:lnTo>
                  <a:pt x="194529" y="446532"/>
                </a:lnTo>
                <a:lnTo>
                  <a:pt x="122686" y="446532"/>
                </a:lnTo>
                <a:lnTo>
                  <a:pt x="59685" y="385742"/>
                </a:lnTo>
                <a:lnTo>
                  <a:pt x="59685" y="286267"/>
                </a:lnTo>
                <a:lnTo>
                  <a:pt x="0" y="222161"/>
                </a:lnTo>
                <a:lnTo>
                  <a:pt x="59685" y="161371"/>
                </a:lnTo>
                <a:lnTo>
                  <a:pt x="59685" y="60791"/>
                </a:lnTo>
                <a:close/>
              </a:path>
            </a:pathLst>
          </a:custGeom>
          <a:solidFill>
            <a:schemeClr val="bg1">
              <a:alpha val="78000"/>
            </a:schemeClr>
          </a:solidFill>
          <a:ln>
            <a:noFill/>
          </a:ln>
        </p:spPr>
        <p:txBody>
          <a:bodyPr vert="horz" wrap="square" lIns="324000" tIns="223266" rIns="642938" bIns="223266" numCol="1" rtlCol="0" anchor="ctr" anchorCtr="0" compatLnSpc="1">
            <a:prstTxWarp prst="textNoShape">
              <a:avLst/>
            </a:prstTxWarp>
            <a:noAutofit/>
          </a:bodyPr>
          <a:lstStyle/>
          <a:p>
            <a:r>
              <a:rPr lang="en-US" sz="1600" dirty="0"/>
              <a:t>Maximal length</a:t>
            </a:r>
          </a:p>
        </p:txBody>
      </p:sp>
    </p:spTree>
    <p:extLst>
      <p:ext uri="{BB962C8B-B14F-4D97-AF65-F5344CB8AC3E}">
        <p14:creationId xmlns:p14="http://schemas.microsoft.com/office/powerpoint/2010/main" val="1293009054"/>
      </p:ext>
    </p:extLst>
  </p:cSld>
  <p:clrMapOvr>
    <a:masterClrMapping/>
  </p:clrMapOvr>
</p:sld>
</file>

<file path=ppt/theme/theme1.xml><?xml version="1.0" encoding="utf-8"?>
<a:theme xmlns:a="http://schemas.openxmlformats.org/drawingml/2006/main" name="EN_UHK_wide">
  <a:themeElements>
    <a:clrScheme name="UHK">
      <a:dk1>
        <a:srgbClr val="000000"/>
      </a:dk1>
      <a:lt1>
        <a:sysClr val="window" lastClr="FFFFFF"/>
      </a:lt1>
      <a:dk2>
        <a:srgbClr val="404040"/>
      </a:dk2>
      <a:lt2>
        <a:srgbClr val="BFBFBF"/>
      </a:lt2>
      <a:accent1>
        <a:srgbClr val="000000"/>
      </a:accent1>
      <a:accent2>
        <a:srgbClr val="CE0058"/>
      </a:accent2>
      <a:accent3>
        <a:srgbClr val="009FDF"/>
      </a:accent3>
      <a:accent4>
        <a:srgbClr val="84BD00"/>
      </a:accent4>
      <a:accent5>
        <a:srgbClr val="FFA300"/>
      </a:accent5>
      <a:accent6>
        <a:srgbClr val="FFFFFF"/>
      </a:accent6>
      <a:hlink>
        <a:srgbClr val="008CF0"/>
      </a:hlink>
      <a:folHlink>
        <a:srgbClr val="A5238C"/>
      </a:folHlink>
    </a:clrScheme>
    <a:fontScheme name="UHK">
      <a:majorFont>
        <a:latin typeface="Comenia Sans"/>
        <a:ea typeface=""/>
        <a:cs typeface=""/>
      </a:majorFont>
      <a:minorFont>
        <a:latin typeface="Comenia Sans"/>
        <a:ea typeface=""/>
        <a:cs typeface=""/>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lumMod val="20000"/>
            <a:lumOff val="80000"/>
          </a:schemeClr>
        </a:solidFill>
        <a:ln>
          <a:noFill/>
        </a:ln>
      </a:spPr>
      <a:bodyPr vert="horz" wrap="square" lIns="892969" tIns="223266" rIns="642938" bIns="223266" numCol="1" anchor="ctr" anchorCtr="0" compatLnSpc="1">
        <a:prstTxWarp prst="textNoShape">
          <a:avLst/>
        </a:prstTxWarp>
      </a:bodyPr>
      <a:lstStyle>
        <a:defPPr>
          <a:defRPr sz="3750" b="1" dirty="0" smtClean="0"/>
        </a:defPPr>
      </a:lstStyle>
    </a:spDef>
  </a:objectDefaults>
  <a:extraClrSchemeLst/>
  <a:extLst>
    <a:ext uri="{05A4C25C-085E-4340-85A3-A5531E510DB2}">
      <thm15:themeFamily xmlns:thm15="http://schemas.microsoft.com/office/thememl/2012/main" name="EN_UHK_wide" id="{678D89A0-23D6-4AAC-8906-32FD293FA7CC}" vid="{8D364CE0-6CFB-4BA1-893E-4461F2037D65}"/>
    </a:ext>
  </a:extLst>
</a:theme>
</file>

<file path=docProps/app.xml><?xml version="1.0" encoding="utf-8"?>
<Properties xmlns="http://schemas.openxmlformats.org/officeDocument/2006/extended-properties" xmlns:vt="http://schemas.openxmlformats.org/officeDocument/2006/docPropsVTypes">
  <Template>EN_UHK_wide</Template>
  <TotalTime>44</TotalTime>
  <Words>550</Words>
  <Application>Microsoft Office PowerPoint</Application>
  <PresentationFormat>Širokoúhlá obrazovka</PresentationFormat>
  <Paragraphs>65</Paragraphs>
  <Slides>17</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17</vt:i4>
      </vt:variant>
    </vt:vector>
  </HeadingPairs>
  <TitlesOfParts>
    <vt:vector size="20" baseType="lpstr">
      <vt:lpstr>Arial</vt:lpstr>
      <vt:lpstr>Comenia Sans</vt:lpstr>
      <vt:lpstr>EN_UHK_wide</vt:lpstr>
      <vt:lpstr>How to properly use UHK PowerPoint template</vt:lpstr>
      <vt:lpstr>Default layout style</vt:lpstr>
      <vt:lpstr>Default layout style</vt:lpstr>
      <vt:lpstr>Optimal title layout</vt:lpstr>
      <vt:lpstr>Chapter titlexxxx</vt:lpstr>
      <vt:lpstr>Chapter title/name</vt:lpstr>
      <vt:lpstr>Section header with image background</vt:lpstr>
      <vt:lpstr>Section header with solid color background</vt:lpstr>
      <vt:lpstr>Picture label</vt:lpstr>
      <vt:lpstr>Negative version</vt:lpstr>
      <vt:lpstr>Title can be here</vt:lpstr>
      <vt:lpstr>Chapter title</vt:lpstr>
      <vt:lpstr>Chapter title/name</vt:lpstr>
      <vt:lpstr>Section header with image background</vt:lpstr>
      <vt:lpstr>Prezentace aplikace PowerPoint</vt:lpstr>
      <vt:lpstr>Picture label</vt:lpstr>
      <vt:lpstr>Optimizing the data size of the final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properly use UHK PowerPoint template</dc:title>
  <dc:creator>Soukup Martin</dc:creator>
  <cp:keywords>UHK</cp:keywords>
  <cp:lastModifiedBy>Spurný Jan</cp:lastModifiedBy>
  <cp:revision>7</cp:revision>
  <dcterms:created xsi:type="dcterms:W3CDTF">2021-02-15T11:36:47Z</dcterms:created>
  <dcterms:modified xsi:type="dcterms:W3CDTF">2024-03-21T12:26:38Z</dcterms:modified>
</cp:coreProperties>
</file>