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70" r:id="rId3"/>
    <p:sldId id="271" r:id="rId4"/>
    <p:sldId id="257" r:id="rId5"/>
    <p:sldId id="258" r:id="rId6"/>
    <p:sldId id="259" r:id="rId7"/>
    <p:sldId id="260" r:id="rId8"/>
    <p:sldId id="262" r:id="rId9"/>
    <p:sldId id="261" r:id="rId10"/>
    <p:sldId id="263" r:id="rId11"/>
    <p:sldId id="264" r:id="rId12"/>
    <p:sldId id="265" r:id="rId13"/>
    <p:sldId id="266" r:id="rId14"/>
    <p:sldId id="267" r:id="rId15"/>
    <p:sldId id="268" r:id="rId16"/>
    <p:sldId id="269" r:id="rId17"/>
    <p:sldId id="272" r:id="rId1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ukup Martin" initials="SM" lastIdx="2" clrIdx="0">
    <p:extLst>
      <p:ext uri="{19B8F6BF-5375-455C-9EA6-DF929625EA0E}">
        <p15:presenceInfo xmlns:p15="http://schemas.microsoft.com/office/powerpoint/2012/main" userId="Soukup Mart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p:scale>
          <a:sx n="125" d="100"/>
          <a:sy n="125" d="100"/>
        </p:scale>
        <p:origin x="1181"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42937" y="2053876"/>
            <a:ext cx="5564981" cy="2117375"/>
          </a:xfrm>
        </p:spPr>
        <p:txBody>
          <a:bodyPr anchor="b">
            <a:noAutofit/>
          </a:bodyPr>
          <a:lstStyle>
            <a:lvl1pPr algn="r">
              <a:defRPr sz="3750" b="1" baseline="0">
                <a:solidFill>
                  <a:schemeClr val="tx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42936" y="4171252"/>
            <a:ext cx="5564983" cy="365125"/>
          </a:xfrm>
        </p:spPr>
        <p:txBody>
          <a:bodyPr anchor="b">
            <a:noAutofit/>
          </a:bodyPr>
          <a:lstStyle>
            <a:lvl1pPr marL="0" indent="0" algn="r">
              <a:buNone/>
              <a:defRPr sz="2250">
                <a:solidFill>
                  <a:schemeClr val="tx2"/>
                </a:solidFill>
                <a:latin typeface="+mj-lt"/>
              </a:defRPr>
            </a:lvl1pPr>
            <a:lvl2pPr marL="457214" indent="0" algn="ctr">
              <a:buNone/>
              <a:defRPr sz="2000"/>
            </a:lvl2pPr>
            <a:lvl3pPr marL="914428" indent="0" algn="ctr">
              <a:buNone/>
              <a:defRPr sz="1800"/>
            </a:lvl3pPr>
            <a:lvl4pPr marL="1371643" indent="0" algn="ctr">
              <a:buNone/>
              <a:defRPr sz="1600"/>
            </a:lvl4pPr>
            <a:lvl5pPr marL="1828857" indent="0" algn="ctr">
              <a:buNone/>
              <a:defRPr sz="1600"/>
            </a:lvl5pPr>
            <a:lvl6pPr marL="2286071" indent="0" algn="ctr">
              <a:buNone/>
              <a:defRPr sz="1600"/>
            </a:lvl6pPr>
            <a:lvl7pPr marL="2743285" indent="0" algn="ctr">
              <a:buNone/>
              <a:defRPr sz="1600"/>
            </a:lvl7pPr>
            <a:lvl8pPr marL="3200500" indent="0" algn="ctr">
              <a:buNone/>
              <a:defRPr sz="1600"/>
            </a:lvl8pPr>
            <a:lvl9pPr marL="3657714" indent="0" algn="ctr">
              <a:buNone/>
              <a:defRPr sz="1600"/>
            </a:lvl9pPr>
          </a:lstStyle>
          <a:p>
            <a:r>
              <a:rPr lang="en-US"/>
              <a:t>Click to edit Master subtitle style</a:t>
            </a:r>
            <a:endParaRPr lang="en-US" dirty="0"/>
          </a:p>
        </p:txBody>
      </p:sp>
      <p:sp>
        <p:nvSpPr>
          <p:cNvPr id="22" name="Zástupný symbol pro datum 21"/>
          <p:cNvSpPr>
            <a:spLocks noGrp="1"/>
          </p:cNvSpPr>
          <p:nvPr>
            <p:ph type="dt" sz="half" idx="10"/>
          </p:nvPr>
        </p:nvSpPr>
        <p:spPr/>
        <p:txBody>
          <a:bodyPr/>
          <a:lstStyle/>
          <a:p>
            <a:fld id="{548D7C72-B99A-4726-8777-AE2A4172F6E1}" type="datetimeFigureOut">
              <a:rPr lang="en-150" smtClean="0"/>
              <a:t>03/21/2024</a:t>
            </a:fld>
            <a:endParaRPr lang="en-150"/>
          </a:p>
        </p:txBody>
      </p:sp>
      <p:sp>
        <p:nvSpPr>
          <p:cNvPr id="23" name="Zástupný symbol pro zápatí 22"/>
          <p:cNvSpPr>
            <a:spLocks noGrp="1"/>
          </p:cNvSpPr>
          <p:nvPr>
            <p:ph type="ftr" sz="quarter" idx="11"/>
          </p:nvPr>
        </p:nvSpPr>
        <p:spPr/>
        <p:txBody>
          <a:bodyPr/>
          <a:lstStyle/>
          <a:p>
            <a:endParaRPr lang="en-150"/>
          </a:p>
        </p:txBody>
      </p:sp>
      <p:sp>
        <p:nvSpPr>
          <p:cNvPr id="24" name="Zástupný symbol pro číslo snímku 23"/>
          <p:cNvSpPr>
            <a:spLocks noGrp="1"/>
          </p:cNvSpPr>
          <p:nvPr>
            <p:ph type="sldNum" sz="quarter" idx="12"/>
          </p:nvPr>
        </p:nvSpPr>
        <p:spPr/>
        <p:txBody>
          <a:bodyPr/>
          <a:lstStyle/>
          <a:p>
            <a:fld id="{82EB2046-02F6-44F8-B685-47813F3B577F}" type="slidenum">
              <a:rPr lang="en-150" smtClean="0"/>
              <a:t>‹#›</a:t>
            </a:fld>
            <a:endParaRPr lang="en-150"/>
          </a:p>
        </p:txBody>
      </p:sp>
      <p:sp>
        <p:nvSpPr>
          <p:cNvPr id="11" name="Graphic 9">
            <a:extLst>
              <a:ext uri="{FF2B5EF4-FFF2-40B4-BE49-F238E27FC236}">
                <a16:creationId xmlns:a16="http://schemas.microsoft.com/office/drawing/2014/main" id="{BFCE97E5-DEEF-433E-A1AB-551EAED31CF4}"/>
              </a:ext>
            </a:extLst>
          </p:cNvPr>
          <p:cNvSpPr/>
          <p:nvPr/>
        </p:nvSpPr>
        <p:spPr>
          <a:xfrm>
            <a:off x="5625751" y="0"/>
            <a:ext cx="3035043" cy="5893593"/>
          </a:xfrm>
          <a:custGeom>
            <a:avLst/>
            <a:gdLst>
              <a:gd name="connsiteX0" fmla="*/ 2433717 w 3530756"/>
              <a:gd name="connsiteY0" fmla="*/ 1782839 h 6856193"/>
              <a:gd name="connsiteX1" fmla="*/ 2433717 w 3530756"/>
              <a:gd name="connsiteY1" fmla="*/ 0 h 6856193"/>
              <a:gd name="connsiteX2" fmla="*/ 1337280 w 3530756"/>
              <a:gd name="connsiteY2" fmla="*/ 0 h 6856193"/>
              <a:gd name="connsiteX3" fmla="*/ 1337280 w 3530756"/>
              <a:gd name="connsiteY3" fmla="*/ 1782839 h 6856193"/>
              <a:gd name="connsiteX4" fmla="*/ 2433717 w 3530756"/>
              <a:gd name="connsiteY4" fmla="*/ 2879878 h 6856193"/>
              <a:gd name="connsiteX5" fmla="*/ 1337280 w 3530756"/>
              <a:gd name="connsiteY5" fmla="*/ 3976316 h 6856193"/>
              <a:gd name="connsiteX6" fmla="*/ 1337280 w 3530756"/>
              <a:gd name="connsiteY6" fmla="*/ 5759155 h 6856193"/>
              <a:gd name="connsiteX7" fmla="*/ 399197 w 3530756"/>
              <a:gd name="connsiteY7" fmla="*/ 5759155 h 6856193"/>
              <a:gd name="connsiteX8" fmla="*/ 0 w 3530756"/>
              <a:gd name="connsiteY8" fmla="*/ 6856194 h 6856193"/>
              <a:gd name="connsiteX9" fmla="*/ 1337280 w 3530756"/>
              <a:gd name="connsiteY9" fmla="*/ 6856194 h 6856193"/>
              <a:gd name="connsiteX10" fmla="*/ 2433717 w 3530756"/>
              <a:gd name="connsiteY10" fmla="*/ 5759155 h 6856193"/>
              <a:gd name="connsiteX11" fmla="*/ 2433717 w 3530756"/>
              <a:gd name="connsiteY11" fmla="*/ 3976316 h 6856193"/>
              <a:gd name="connsiteX12" fmla="*/ 3530757 w 3530756"/>
              <a:gd name="connsiteY12" fmla="*/ 2879878 h 685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30756" h="6856193">
                <a:moveTo>
                  <a:pt x="2433717" y="1782839"/>
                </a:moveTo>
                <a:lnTo>
                  <a:pt x="2433717" y="0"/>
                </a:lnTo>
                <a:lnTo>
                  <a:pt x="1337280" y="0"/>
                </a:lnTo>
                <a:lnTo>
                  <a:pt x="1337280" y="1782839"/>
                </a:lnTo>
                <a:lnTo>
                  <a:pt x="2433717" y="2879878"/>
                </a:lnTo>
                <a:lnTo>
                  <a:pt x="1337280" y="3976316"/>
                </a:lnTo>
                <a:lnTo>
                  <a:pt x="1337280" y="5759155"/>
                </a:lnTo>
                <a:lnTo>
                  <a:pt x="399197" y="5759155"/>
                </a:lnTo>
                <a:lnTo>
                  <a:pt x="0" y="6856194"/>
                </a:lnTo>
                <a:lnTo>
                  <a:pt x="1337280" y="6856194"/>
                </a:lnTo>
                <a:lnTo>
                  <a:pt x="2433717" y="5759155"/>
                </a:lnTo>
                <a:lnTo>
                  <a:pt x="2433717" y="3976316"/>
                </a:lnTo>
                <a:lnTo>
                  <a:pt x="3530757" y="2879878"/>
                </a:lnTo>
                <a:close/>
              </a:path>
            </a:pathLst>
          </a:custGeom>
          <a:solidFill>
            <a:srgbClr val="000000"/>
          </a:solidFill>
          <a:ln w="6014" cap="flat">
            <a:noFill/>
            <a:prstDash val="solid"/>
            <a:miter/>
          </a:ln>
        </p:spPr>
        <p:txBody>
          <a:bodyPr rtlCol="0" anchor="ctr"/>
          <a:lstStyle/>
          <a:p>
            <a:endParaRPr lang="en-150"/>
          </a:p>
        </p:txBody>
      </p:sp>
      <p:pic>
        <p:nvPicPr>
          <p:cNvPr id="5" name="Grafický objekt 4">
            <a:extLst>
              <a:ext uri="{FF2B5EF4-FFF2-40B4-BE49-F238E27FC236}">
                <a16:creationId xmlns:a16="http://schemas.microsoft.com/office/drawing/2014/main" id="{0A401C70-C40A-4FEB-A4C1-DECAFE5260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000" y="280800"/>
            <a:ext cx="3187446" cy="1135952"/>
          </a:xfrm>
          <a:prstGeom prst="rect">
            <a:avLst/>
          </a:prstGeom>
        </p:spPr>
      </p:pic>
    </p:spTree>
    <p:extLst>
      <p:ext uri="{BB962C8B-B14F-4D97-AF65-F5344CB8AC3E}">
        <p14:creationId xmlns:p14="http://schemas.microsoft.com/office/powerpoint/2010/main" val="348477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ist s obrazovým obsahem (negativní)">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48D7C72-B99A-4726-8777-AE2A4172F6E1}" type="datetimeFigureOut">
              <a:rPr lang="en-150" smtClean="0"/>
              <a:t>03/21/2024</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82EB2046-02F6-44F8-B685-47813F3B577F}" type="slidenum">
              <a:rPr lang="en-150" smtClean="0"/>
              <a:t>‹#›</a:t>
            </a:fld>
            <a:endParaRPr lang="en-150"/>
          </a:p>
        </p:txBody>
      </p:sp>
      <p:sp>
        <p:nvSpPr>
          <p:cNvPr id="24" name="Zástupný symbol pro text 23"/>
          <p:cNvSpPr>
            <a:spLocks noGrp="1"/>
          </p:cNvSpPr>
          <p:nvPr>
            <p:ph type="body" sz="quarter" idx="13" hasCustomPrompt="1"/>
          </p:nvPr>
        </p:nvSpPr>
        <p:spPr>
          <a:xfrm>
            <a:off x="1571624" y="1695110"/>
            <a:ext cx="6929438" cy="401860"/>
          </a:xfrm>
        </p:spPr>
        <p:txBody>
          <a:bodyPr lIns="0" tIns="0" rIns="0" bIns="0" anchor="b" anchorCtr="0">
            <a:noAutofit/>
          </a:bodyPr>
          <a:lstStyle>
            <a:lvl1pPr marL="0" indent="0">
              <a:buNone/>
              <a:defRPr sz="2800" b="1">
                <a:solidFill>
                  <a:schemeClr val="bg2"/>
                </a:solidFill>
                <a:latin typeface="+mj-lt"/>
              </a:defRPr>
            </a:lvl1pPr>
          </a:lstStyle>
          <a:p>
            <a:pPr lvl="0"/>
            <a:r>
              <a:rPr lang="cs-CZ"/>
              <a:t>Picture label</a:t>
            </a:r>
            <a:endParaRPr lang="cs-CZ" dirty="0"/>
          </a:p>
        </p:txBody>
      </p:sp>
      <p:sp>
        <p:nvSpPr>
          <p:cNvPr id="23" name="Title 22">
            <a:extLst>
              <a:ext uri="{FF2B5EF4-FFF2-40B4-BE49-F238E27FC236}">
                <a16:creationId xmlns:a16="http://schemas.microsoft.com/office/drawing/2014/main" id="{7CD1277F-AEAB-4FC4-825E-D59E50983824}"/>
              </a:ext>
            </a:extLst>
          </p:cNvPr>
          <p:cNvSpPr>
            <a:spLocks noGrp="1"/>
          </p:cNvSpPr>
          <p:nvPr>
            <p:ph type="title" hasCustomPrompt="1"/>
          </p:nvPr>
        </p:nvSpPr>
        <p:spPr>
          <a:xfrm>
            <a:off x="3357563" y="535781"/>
            <a:ext cx="5786437" cy="625126"/>
          </a:xfrm>
          <a:custGeom>
            <a:avLst/>
            <a:gdLst>
              <a:gd name="connsiteX0" fmla="*/ 171755 w 5786437"/>
              <a:gd name="connsiteY0" fmla="*/ 0 h 625126"/>
              <a:gd name="connsiteX1" fmla="*/ 272332 w 5786437"/>
              <a:gd name="connsiteY1" fmla="*/ 0 h 625126"/>
              <a:gd name="connsiteX2" fmla="*/ 5505450 w 5786437"/>
              <a:gd name="connsiteY2" fmla="*/ 0 h 625126"/>
              <a:gd name="connsiteX3" fmla="*/ 5748373 w 5786437"/>
              <a:gd name="connsiteY3" fmla="*/ 0 h 625126"/>
              <a:gd name="connsiteX4" fmla="*/ 5786437 w 5786437"/>
              <a:gd name="connsiteY4" fmla="*/ 0 h 625126"/>
              <a:gd name="connsiteX5" fmla="*/ 5786437 w 5786437"/>
              <a:gd name="connsiteY5" fmla="*/ 625126 h 625126"/>
              <a:gd name="connsiteX6" fmla="*/ 5748373 w 5786437"/>
              <a:gd name="connsiteY6" fmla="*/ 625126 h 625126"/>
              <a:gd name="connsiteX7" fmla="*/ 5505450 w 5786437"/>
              <a:gd name="connsiteY7" fmla="*/ 625126 h 625126"/>
              <a:gd name="connsiteX8" fmla="*/ 272332 w 5786437"/>
              <a:gd name="connsiteY8" fmla="*/ 625126 h 625126"/>
              <a:gd name="connsiteX9" fmla="*/ 171755 w 5786437"/>
              <a:gd name="connsiteY9" fmla="*/ 625126 h 625126"/>
              <a:gd name="connsiteX10" fmla="*/ 83556 w 5786437"/>
              <a:gd name="connsiteY10" fmla="*/ 540022 h 625126"/>
              <a:gd name="connsiteX11" fmla="*/ 83556 w 5786437"/>
              <a:gd name="connsiteY11" fmla="*/ 400762 h 625126"/>
              <a:gd name="connsiteX12" fmla="*/ 0 w 5786437"/>
              <a:gd name="connsiteY12" fmla="*/ 311016 h 625126"/>
              <a:gd name="connsiteX13" fmla="*/ 83556 w 5786437"/>
              <a:gd name="connsiteY13" fmla="*/ 225912 h 625126"/>
              <a:gd name="connsiteX14" fmla="*/ 83556 w 5786437"/>
              <a:gd name="connsiteY14" fmla="*/ 85104 h 62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86437" h="625126">
                <a:moveTo>
                  <a:pt x="171755" y="0"/>
                </a:moveTo>
                <a:lnTo>
                  <a:pt x="272332" y="0"/>
                </a:lnTo>
                <a:lnTo>
                  <a:pt x="5505450" y="0"/>
                </a:lnTo>
                <a:lnTo>
                  <a:pt x="5748373" y="0"/>
                </a:lnTo>
                <a:lnTo>
                  <a:pt x="5786437" y="0"/>
                </a:lnTo>
                <a:lnTo>
                  <a:pt x="5786437" y="625126"/>
                </a:lnTo>
                <a:lnTo>
                  <a:pt x="5748373" y="625126"/>
                </a:lnTo>
                <a:lnTo>
                  <a:pt x="5505450" y="625126"/>
                </a:lnTo>
                <a:lnTo>
                  <a:pt x="272332" y="625126"/>
                </a:lnTo>
                <a:lnTo>
                  <a:pt x="171755" y="625126"/>
                </a:lnTo>
                <a:lnTo>
                  <a:pt x="83556" y="540022"/>
                </a:lnTo>
                <a:lnTo>
                  <a:pt x="83556" y="400762"/>
                </a:lnTo>
                <a:lnTo>
                  <a:pt x="0" y="311016"/>
                </a:lnTo>
                <a:lnTo>
                  <a:pt x="83556" y="225912"/>
                </a:lnTo>
                <a:lnTo>
                  <a:pt x="83556" y="85104"/>
                </a:lnTo>
                <a:close/>
              </a:path>
            </a:pathLst>
          </a:custGeom>
          <a:solidFill>
            <a:schemeClr val="bg1"/>
          </a:solidFill>
        </p:spPr>
        <p:txBody>
          <a:bodyPr wrap="square" lIns="535781" tIns="36000" rIns="642938" bIns="36000">
            <a:noAutofit/>
          </a:bodyPr>
          <a:lstStyle>
            <a:lvl1pPr algn="r">
              <a:defRPr sz="2400">
                <a:solidFill>
                  <a:schemeClr val="tx1"/>
                </a:solidFill>
                <a:latin typeface="Comenia Sans" panose="02000503080000020004" pitchFamily="50" charset="-18"/>
              </a:defRPr>
            </a:lvl1pPr>
          </a:lstStyle>
          <a:p>
            <a:r>
              <a:rPr lang="cs-CZ" dirty="0" err="1"/>
              <a:t>Chapter</a:t>
            </a:r>
            <a:r>
              <a:rPr lang="cs-CZ" dirty="0"/>
              <a:t> </a:t>
            </a:r>
            <a:r>
              <a:rPr lang="cs-CZ" dirty="0" err="1"/>
              <a:t>title</a:t>
            </a:r>
            <a:endParaRPr lang="en-US" dirty="0"/>
          </a:p>
        </p:txBody>
      </p:sp>
      <p:sp>
        <p:nvSpPr>
          <p:cNvPr id="9" name="Picture Placeholder 6">
            <a:extLst>
              <a:ext uri="{FF2B5EF4-FFF2-40B4-BE49-F238E27FC236}">
                <a16:creationId xmlns:a16="http://schemas.microsoft.com/office/drawing/2014/main" id="{3BB3F755-233E-46DA-89F2-CF9F9A487A7D}"/>
              </a:ext>
            </a:extLst>
          </p:cNvPr>
          <p:cNvSpPr>
            <a:spLocks noGrp="1"/>
          </p:cNvSpPr>
          <p:nvPr>
            <p:ph type="pic" sz="quarter" idx="14"/>
          </p:nvPr>
        </p:nvSpPr>
        <p:spPr>
          <a:xfrm>
            <a:off x="1571624" y="2364907"/>
            <a:ext cx="6929438" cy="3600123"/>
          </a:xfrm>
          <a:blipFill dpi="0" rotWithShape="1">
            <a:blip r:embed="rId2"/>
            <a:srcRect/>
            <a:stretch>
              <a:fillRect t="-14000" b="-14000"/>
            </a:stretch>
          </a:blipFill>
        </p:spPr>
        <p:txBody>
          <a:bodyPr lIns="0" tIns="0" rIns="0" bIns="0" anchor="t" anchorCtr="0"/>
          <a:lstStyle>
            <a:lvl1pPr marL="0" indent="0" algn="ctr">
              <a:buNone/>
              <a:defRPr>
                <a:solidFill>
                  <a:schemeClr val="tx2"/>
                </a:solidFill>
              </a:defRPr>
            </a:lvl1pPr>
          </a:lstStyle>
          <a:p>
            <a:r>
              <a:rPr lang="en-US"/>
              <a:t>Click icon to add picture</a:t>
            </a:r>
            <a:endParaRPr lang="en-150" dirty="0"/>
          </a:p>
        </p:txBody>
      </p:sp>
      <p:pic>
        <p:nvPicPr>
          <p:cNvPr id="11" name="Graphic 10">
            <a:extLst>
              <a:ext uri="{FF2B5EF4-FFF2-40B4-BE49-F238E27FC236}">
                <a16:creationId xmlns:a16="http://schemas.microsoft.com/office/drawing/2014/main" id="{6FE72EF5-18A3-482F-9150-BA9C7D4449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8000" y="280800"/>
            <a:ext cx="1932813" cy="1135952"/>
          </a:xfrm>
          <a:prstGeom prst="rect">
            <a:avLst/>
          </a:prstGeom>
        </p:spPr>
      </p:pic>
    </p:spTree>
    <p:extLst>
      <p:ext uri="{BB962C8B-B14F-4D97-AF65-F5344CB8AC3E}">
        <p14:creationId xmlns:p14="http://schemas.microsoft.com/office/powerpoint/2010/main" val="370298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ředělový list (negativní)">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lumMod val="95000"/>
                  </a:schemeClr>
                </a:solidFill>
              </a:defRPr>
            </a:lvl1pPr>
          </a:lstStyle>
          <a:p>
            <a:fld id="{548D7C72-B99A-4726-8777-AE2A4172F6E1}" type="datetimeFigureOut">
              <a:rPr lang="en-150" smtClean="0"/>
              <a:t>03/21/2024</a:t>
            </a:fld>
            <a:endParaRPr lang="en-150"/>
          </a:p>
        </p:txBody>
      </p:sp>
      <p:sp>
        <p:nvSpPr>
          <p:cNvPr id="5" name="Footer Placeholder 4"/>
          <p:cNvSpPr>
            <a:spLocks noGrp="1"/>
          </p:cNvSpPr>
          <p:nvPr>
            <p:ph type="ftr" sz="quarter" idx="11"/>
          </p:nvPr>
        </p:nvSpPr>
        <p:spPr/>
        <p:txBody>
          <a:bodyPr/>
          <a:lstStyle>
            <a:lvl1pPr>
              <a:defRPr>
                <a:solidFill>
                  <a:schemeClr val="bg1">
                    <a:lumMod val="95000"/>
                  </a:schemeClr>
                </a:solidFill>
              </a:defRPr>
            </a:lvl1pPr>
          </a:lstStyle>
          <a:p>
            <a:endParaRPr lang="en-150"/>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82EB2046-02F6-44F8-B685-47813F3B577F}" type="slidenum">
              <a:rPr lang="en-150" smtClean="0"/>
              <a:t>‹#›</a:t>
            </a:fld>
            <a:endParaRPr lang="en-150"/>
          </a:p>
        </p:txBody>
      </p:sp>
      <p:sp>
        <p:nvSpPr>
          <p:cNvPr id="21" name="Title 1"/>
          <p:cNvSpPr>
            <a:spLocks noGrp="1" noChangeAspect="1"/>
          </p:cNvSpPr>
          <p:nvPr>
            <p:ph type="ctrTitle"/>
          </p:nvPr>
        </p:nvSpPr>
        <p:spPr>
          <a:xfrm>
            <a:off x="2152133" y="4000500"/>
            <a:ext cx="6991867" cy="1964531"/>
          </a:xfrm>
          <a:custGeom>
            <a:avLst/>
            <a:gdLst>
              <a:gd name="connsiteX0" fmla="*/ 542981 w 6991867"/>
              <a:gd name="connsiteY0" fmla="*/ 0 h 1965600"/>
              <a:gd name="connsiteX1" fmla="*/ 646881 w 6991867"/>
              <a:gd name="connsiteY1" fmla="*/ 0 h 1965600"/>
              <a:gd name="connsiteX2" fmla="*/ 724959 w 6991867"/>
              <a:gd name="connsiteY2" fmla="*/ 0 h 1965600"/>
              <a:gd name="connsiteX3" fmla="*/ 818407 w 6991867"/>
              <a:gd name="connsiteY3" fmla="*/ 0 h 1965600"/>
              <a:gd name="connsiteX4" fmla="*/ 852835 w 6991867"/>
              <a:gd name="connsiteY4" fmla="*/ 0 h 1965600"/>
              <a:gd name="connsiteX5" fmla="*/ 857753 w 6991867"/>
              <a:gd name="connsiteY5" fmla="*/ 0 h 1965600"/>
              <a:gd name="connsiteX6" fmla="*/ 1415042 w 6991867"/>
              <a:gd name="connsiteY6" fmla="*/ 0 h 1965600"/>
              <a:gd name="connsiteX7" fmla="*/ 1937513 w 6991867"/>
              <a:gd name="connsiteY7" fmla="*/ 0 h 1965600"/>
              <a:gd name="connsiteX8" fmla="*/ 2426288 w 6991867"/>
              <a:gd name="connsiteY8" fmla="*/ 0 h 1965600"/>
              <a:gd name="connsiteX9" fmla="*/ 2882490 w 6991867"/>
              <a:gd name="connsiteY9" fmla="*/ 0 h 1965600"/>
              <a:gd name="connsiteX10" fmla="*/ 3307243 w 6991867"/>
              <a:gd name="connsiteY10" fmla="*/ 0 h 1965600"/>
              <a:gd name="connsiteX11" fmla="*/ 3701670 w 6991867"/>
              <a:gd name="connsiteY11" fmla="*/ 0 h 1965600"/>
              <a:gd name="connsiteX12" fmla="*/ 4066894 w 6991867"/>
              <a:gd name="connsiteY12" fmla="*/ 0 h 1965600"/>
              <a:gd name="connsiteX13" fmla="*/ 4404038 w 6991867"/>
              <a:gd name="connsiteY13" fmla="*/ 0 h 1965600"/>
              <a:gd name="connsiteX14" fmla="*/ 4714226 w 6991867"/>
              <a:gd name="connsiteY14" fmla="*/ 0 h 1965600"/>
              <a:gd name="connsiteX15" fmla="*/ 4998580 w 6991867"/>
              <a:gd name="connsiteY15" fmla="*/ 0 h 1965600"/>
              <a:gd name="connsiteX16" fmla="*/ 5494281 w 6991867"/>
              <a:gd name="connsiteY16" fmla="*/ 0 h 1965600"/>
              <a:gd name="connsiteX17" fmla="*/ 5900127 w 6991867"/>
              <a:gd name="connsiteY17" fmla="*/ 0 h 1965600"/>
              <a:gd name="connsiteX18" fmla="*/ 6225103 w 6991867"/>
              <a:gd name="connsiteY18" fmla="*/ 0 h 1965600"/>
              <a:gd name="connsiteX19" fmla="*/ 6478195 w 6991867"/>
              <a:gd name="connsiteY19" fmla="*/ 0 h 1965600"/>
              <a:gd name="connsiteX20" fmla="*/ 6668389 w 6991867"/>
              <a:gd name="connsiteY20" fmla="*/ 0 h 1965600"/>
              <a:gd name="connsiteX21" fmla="*/ 6804669 w 6991867"/>
              <a:gd name="connsiteY21" fmla="*/ 0 h 1965600"/>
              <a:gd name="connsiteX22" fmla="*/ 6896022 w 6991867"/>
              <a:gd name="connsiteY22" fmla="*/ 0 h 1965600"/>
              <a:gd name="connsiteX23" fmla="*/ 6951432 w 6991867"/>
              <a:gd name="connsiteY23" fmla="*/ 0 h 1965600"/>
              <a:gd name="connsiteX24" fmla="*/ 6979887 w 6991867"/>
              <a:gd name="connsiteY24" fmla="*/ 0 h 1965600"/>
              <a:gd name="connsiteX25" fmla="*/ 6991867 w 6991867"/>
              <a:gd name="connsiteY25" fmla="*/ 0 h 1965600"/>
              <a:gd name="connsiteX26" fmla="*/ 6991867 w 6991867"/>
              <a:gd name="connsiteY26" fmla="*/ 178577 h 1965600"/>
              <a:gd name="connsiteX27" fmla="*/ 6991867 w 6991867"/>
              <a:gd name="connsiteY27" fmla="*/ 345996 h 1965600"/>
              <a:gd name="connsiteX28" fmla="*/ 6991867 w 6991867"/>
              <a:gd name="connsiteY28" fmla="*/ 502617 h 1965600"/>
              <a:gd name="connsiteX29" fmla="*/ 6991867 w 6991867"/>
              <a:gd name="connsiteY29" fmla="*/ 648802 h 1965600"/>
              <a:gd name="connsiteX30" fmla="*/ 6991867 w 6991867"/>
              <a:gd name="connsiteY30" fmla="*/ 784908 h 1965600"/>
              <a:gd name="connsiteX31" fmla="*/ 6991867 w 6991867"/>
              <a:gd name="connsiteY31" fmla="*/ 911298 h 1965600"/>
              <a:gd name="connsiteX32" fmla="*/ 6991867 w 6991867"/>
              <a:gd name="connsiteY32" fmla="*/ 1028329 h 1965600"/>
              <a:gd name="connsiteX33" fmla="*/ 6991867 w 6991867"/>
              <a:gd name="connsiteY33" fmla="*/ 1136363 h 1965600"/>
              <a:gd name="connsiteX34" fmla="*/ 6991867 w 6991867"/>
              <a:gd name="connsiteY34" fmla="*/ 1235758 h 1965600"/>
              <a:gd name="connsiteX35" fmla="*/ 6991867 w 6991867"/>
              <a:gd name="connsiteY35" fmla="*/ 1326876 h 1965600"/>
              <a:gd name="connsiteX36" fmla="*/ 6991867 w 6991867"/>
              <a:gd name="connsiteY36" fmla="*/ 1410076 h 1965600"/>
              <a:gd name="connsiteX37" fmla="*/ 6991867 w 6991867"/>
              <a:gd name="connsiteY37" fmla="*/ 1485717 h 1965600"/>
              <a:gd name="connsiteX38" fmla="*/ 6991867 w 6991867"/>
              <a:gd name="connsiteY38" fmla="*/ 1615766 h 1965600"/>
              <a:gd name="connsiteX39" fmla="*/ 6991867 w 6991867"/>
              <a:gd name="connsiteY39" fmla="*/ 1719900 h 1965600"/>
              <a:gd name="connsiteX40" fmla="*/ 6991867 w 6991867"/>
              <a:gd name="connsiteY40" fmla="*/ 1801000 h 1965600"/>
              <a:gd name="connsiteX41" fmla="*/ 6991867 w 6991867"/>
              <a:gd name="connsiteY41" fmla="*/ 1861945 h 1965600"/>
              <a:gd name="connsiteX42" fmla="*/ 6991867 w 6991867"/>
              <a:gd name="connsiteY42" fmla="*/ 1905615 h 1965600"/>
              <a:gd name="connsiteX43" fmla="*/ 6991867 w 6991867"/>
              <a:gd name="connsiteY43" fmla="*/ 1934888 h 1965600"/>
              <a:gd name="connsiteX44" fmla="*/ 6991867 w 6991867"/>
              <a:gd name="connsiteY44" fmla="*/ 1952643 h 1965600"/>
              <a:gd name="connsiteX45" fmla="*/ 6991867 w 6991867"/>
              <a:gd name="connsiteY45" fmla="*/ 1961761 h 1965600"/>
              <a:gd name="connsiteX46" fmla="*/ 6991867 w 6991867"/>
              <a:gd name="connsiteY46" fmla="*/ 1965600 h 1965600"/>
              <a:gd name="connsiteX47" fmla="*/ 6434578 w 6991867"/>
              <a:gd name="connsiteY47" fmla="*/ 1965600 h 1965600"/>
              <a:gd name="connsiteX48" fmla="*/ 5912108 w 6991867"/>
              <a:gd name="connsiteY48" fmla="*/ 1965600 h 1965600"/>
              <a:gd name="connsiteX49" fmla="*/ 5423333 w 6991867"/>
              <a:gd name="connsiteY49" fmla="*/ 1965600 h 1965600"/>
              <a:gd name="connsiteX50" fmla="*/ 4967130 w 6991867"/>
              <a:gd name="connsiteY50" fmla="*/ 1965600 h 1965600"/>
              <a:gd name="connsiteX51" fmla="*/ 4542377 w 6991867"/>
              <a:gd name="connsiteY51" fmla="*/ 1965600 h 1965600"/>
              <a:gd name="connsiteX52" fmla="*/ 4147951 w 6991867"/>
              <a:gd name="connsiteY52" fmla="*/ 1965600 h 1965600"/>
              <a:gd name="connsiteX53" fmla="*/ 3782727 w 6991867"/>
              <a:gd name="connsiteY53" fmla="*/ 1965600 h 1965600"/>
              <a:gd name="connsiteX54" fmla="*/ 3445583 w 6991867"/>
              <a:gd name="connsiteY54" fmla="*/ 1965600 h 1965600"/>
              <a:gd name="connsiteX55" fmla="*/ 3135395 w 6991867"/>
              <a:gd name="connsiteY55" fmla="*/ 1965600 h 1965600"/>
              <a:gd name="connsiteX56" fmla="*/ 2851041 w 6991867"/>
              <a:gd name="connsiteY56" fmla="*/ 1965600 h 1965600"/>
              <a:gd name="connsiteX57" fmla="*/ 2355340 w 6991867"/>
              <a:gd name="connsiteY57" fmla="*/ 1965600 h 1965600"/>
              <a:gd name="connsiteX58" fmla="*/ 1949494 w 6991867"/>
              <a:gd name="connsiteY58" fmla="*/ 1965600 h 1965600"/>
              <a:gd name="connsiteX59" fmla="*/ 1624517 w 6991867"/>
              <a:gd name="connsiteY59" fmla="*/ 1965600 h 1965600"/>
              <a:gd name="connsiteX60" fmla="*/ 1371425 w 6991867"/>
              <a:gd name="connsiteY60" fmla="*/ 1965600 h 1965600"/>
              <a:gd name="connsiteX61" fmla="*/ 1181232 w 6991867"/>
              <a:gd name="connsiteY61" fmla="*/ 1965600 h 1965600"/>
              <a:gd name="connsiteX62" fmla="*/ 1044951 w 6991867"/>
              <a:gd name="connsiteY62" fmla="*/ 1965600 h 1965600"/>
              <a:gd name="connsiteX63" fmla="*/ 953599 w 6991867"/>
              <a:gd name="connsiteY63" fmla="*/ 1965600 h 1965600"/>
              <a:gd name="connsiteX64" fmla="*/ 898188 w 6991867"/>
              <a:gd name="connsiteY64" fmla="*/ 1965600 h 1965600"/>
              <a:gd name="connsiteX65" fmla="*/ 869734 w 6991867"/>
              <a:gd name="connsiteY65" fmla="*/ 1965600 h 1965600"/>
              <a:gd name="connsiteX66" fmla="*/ 857753 w 6991867"/>
              <a:gd name="connsiteY66" fmla="*/ 1965600 h 1965600"/>
              <a:gd name="connsiteX67" fmla="*/ 753854 w 6991867"/>
              <a:gd name="connsiteY67" fmla="*/ 1965600 h 1965600"/>
              <a:gd name="connsiteX68" fmla="*/ 675776 w 6991867"/>
              <a:gd name="connsiteY68" fmla="*/ 1965600 h 1965600"/>
              <a:gd name="connsiteX69" fmla="*/ 582328 w 6991867"/>
              <a:gd name="connsiteY69" fmla="*/ 1965600 h 1965600"/>
              <a:gd name="connsiteX70" fmla="*/ 547900 w 6991867"/>
              <a:gd name="connsiteY70" fmla="*/ 1965600 h 1965600"/>
              <a:gd name="connsiteX71" fmla="*/ 542981 w 6991867"/>
              <a:gd name="connsiteY71" fmla="*/ 1965600 h 1965600"/>
              <a:gd name="connsiteX72" fmla="*/ 263621 w 6991867"/>
              <a:gd name="connsiteY72" fmla="*/ 1688700 h 1965600"/>
              <a:gd name="connsiteX73" fmla="*/ 263621 w 6991867"/>
              <a:gd name="connsiteY73" fmla="*/ 1251900 h 1965600"/>
              <a:gd name="connsiteX74" fmla="*/ 0 w 6991867"/>
              <a:gd name="connsiteY74" fmla="*/ 982800 h 1965600"/>
              <a:gd name="connsiteX75" fmla="*/ 263621 w 6991867"/>
              <a:gd name="connsiteY75" fmla="*/ 717600 h 1965600"/>
              <a:gd name="connsiteX76" fmla="*/ 263621 w 6991867"/>
              <a:gd name="connsiteY76" fmla="*/ 280800 h 1965600"/>
              <a:gd name="connsiteX77" fmla="*/ 542981 w 6991867"/>
              <a:gd name="connsiteY77" fmla="*/ 0 h 196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991867" h="1965600">
                <a:moveTo>
                  <a:pt x="542981" y="0"/>
                </a:moveTo>
                <a:lnTo>
                  <a:pt x="646881" y="0"/>
                </a:lnTo>
                <a:lnTo>
                  <a:pt x="724959" y="0"/>
                </a:lnTo>
                <a:lnTo>
                  <a:pt x="818407" y="0"/>
                </a:lnTo>
                <a:lnTo>
                  <a:pt x="852835" y="0"/>
                </a:lnTo>
                <a:lnTo>
                  <a:pt x="857753" y="0"/>
                </a:lnTo>
                <a:lnTo>
                  <a:pt x="1415042" y="0"/>
                </a:lnTo>
                <a:lnTo>
                  <a:pt x="1937513" y="0"/>
                </a:lnTo>
                <a:lnTo>
                  <a:pt x="2426288" y="0"/>
                </a:lnTo>
                <a:lnTo>
                  <a:pt x="2882490" y="0"/>
                </a:lnTo>
                <a:lnTo>
                  <a:pt x="3307243" y="0"/>
                </a:lnTo>
                <a:lnTo>
                  <a:pt x="3701670" y="0"/>
                </a:lnTo>
                <a:lnTo>
                  <a:pt x="4066894" y="0"/>
                </a:lnTo>
                <a:lnTo>
                  <a:pt x="4404038" y="0"/>
                </a:lnTo>
                <a:lnTo>
                  <a:pt x="4714226" y="0"/>
                </a:lnTo>
                <a:lnTo>
                  <a:pt x="4998580" y="0"/>
                </a:lnTo>
                <a:lnTo>
                  <a:pt x="5494281" y="0"/>
                </a:lnTo>
                <a:lnTo>
                  <a:pt x="5900127" y="0"/>
                </a:lnTo>
                <a:lnTo>
                  <a:pt x="6225103" y="0"/>
                </a:lnTo>
                <a:lnTo>
                  <a:pt x="6478195" y="0"/>
                </a:lnTo>
                <a:lnTo>
                  <a:pt x="6668389" y="0"/>
                </a:lnTo>
                <a:lnTo>
                  <a:pt x="6804669" y="0"/>
                </a:lnTo>
                <a:lnTo>
                  <a:pt x="6896022" y="0"/>
                </a:lnTo>
                <a:lnTo>
                  <a:pt x="6951432" y="0"/>
                </a:lnTo>
                <a:lnTo>
                  <a:pt x="6979887" y="0"/>
                </a:lnTo>
                <a:lnTo>
                  <a:pt x="6991867" y="0"/>
                </a:lnTo>
                <a:lnTo>
                  <a:pt x="6991867" y="178577"/>
                </a:lnTo>
                <a:lnTo>
                  <a:pt x="6991867" y="345996"/>
                </a:lnTo>
                <a:lnTo>
                  <a:pt x="6991867" y="502617"/>
                </a:lnTo>
                <a:lnTo>
                  <a:pt x="6991867" y="648802"/>
                </a:lnTo>
                <a:lnTo>
                  <a:pt x="6991867" y="784908"/>
                </a:lnTo>
                <a:lnTo>
                  <a:pt x="6991867" y="911298"/>
                </a:lnTo>
                <a:lnTo>
                  <a:pt x="6991867" y="1028329"/>
                </a:lnTo>
                <a:lnTo>
                  <a:pt x="6991867" y="1136363"/>
                </a:lnTo>
                <a:lnTo>
                  <a:pt x="6991867" y="1235758"/>
                </a:lnTo>
                <a:lnTo>
                  <a:pt x="6991867" y="1326876"/>
                </a:lnTo>
                <a:lnTo>
                  <a:pt x="6991867" y="1410076"/>
                </a:lnTo>
                <a:lnTo>
                  <a:pt x="6991867" y="1485717"/>
                </a:lnTo>
                <a:lnTo>
                  <a:pt x="6991867" y="1615766"/>
                </a:lnTo>
                <a:lnTo>
                  <a:pt x="6991867" y="1719900"/>
                </a:lnTo>
                <a:lnTo>
                  <a:pt x="6991867" y="1801000"/>
                </a:lnTo>
                <a:lnTo>
                  <a:pt x="6991867" y="1861945"/>
                </a:lnTo>
                <a:lnTo>
                  <a:pt x="6991867" y="1905615"/>
                </a:lnTo>
                <a:lnTo>
                  <a:pt x="6991867" y="1934888"/>
                </a:lnTo>
                <a:lnTo>
                  <a:pt x="6991867" y="1952643"/>
                </a:lnTo>
                <a:lnTo>
                  <a:pt x="6991867" y="1961761"/>
                </a:lnTo>
                <a:lnTo>
                  <a:pt x="6991867" y="1965600"/>
                </a:lnTo>
                <a:lnTo>
                  <a:pt x="6434578" y="1965600"/>
                </a:lnTo>
                <a:lnTo>
                  <a:pt x="5912108" y="1965600"/>
                </a:lnTo>
                <a:lnTo>
                  <a:pt x="5423333" y="1965600"/>
                </a:lnTo>
                <a:lnTo>
                  <a:pt x="4967130" y="1965600"/>
                </a:lnTo>
                <a:lnTo>
                  <a:pt x="4542377" y="1965600"/>
                </a:lnTo>
                <a:lnTo>
                  <a:pt x="4147951" y="1965600"/>
                </a:lnTo>
                <a:lnTo>
                  <a:pt x="3782727" y="1965600"/>
                </a:lnTo>
                <a:lnTo>
                  <a:pt x="3445583" y="1965600"/>
                </a:lnTo>
                <a:lnTo>
                  <a:pt x="3135395" y="1965600"/>
                </a:lnTo>
                <a:lnTo>
                  <a:pt x="2851041" y="1965600"/>
                </a:lnTo>
                <a:lnTo>
                  <a:pt x="2355340" y="1965600"/>
                </a:lnTo>
                <a:lnTo>
                  <a:pt x="1949494" y="1965600"/>
                </a:lnTo>
                <a:lnTo>
                  <a:pt x="1624517" y="1965600"/>
                </a:lnTo>
                <a:lnTo>
                  <a:pt x="1371425" y="1965600"/>
                </a:lnTo>
                <a:lnTo>
                  <a:pt x="1181232" y="1965600"/>
                </a:lnTo>
                <a:lnTo>
                  <a:pt x="1044951" y="1965600"/>
                </a:lnTo>
                <a:lnTo>
                  <a:pt x="953599" y="1965600"/>
                </a:lnTo>
                <a:lnTo>
                  <a:pt x="898188" y="1965600"/>
                </a:lnTo>
                <a:lnTo>
                  <a:pt x="869734" y="1965600"/>
                </a:lnTo>
                <a:lnTo>
                  <a:pt x="857753" y="1965600"/>
                </a:lnTo>
                <a:lnTo>
                  <a:pt x="753854" y="1965600"/>
                </a:lnTo>
                <a:lnTo>
                  <a:pt x="675776" y="1965600"/>
                </a:lnTo>
                <a:lnTo>
                  <a:pt x="582328" y="1965600"/>
                </a:lnTo>
                <a:lnTo>
                  <a:pt x="547900" y="1965600"/>
                </a:lnTo>
                <a:lnTo>
                  <a:pt x="542981" y="1965600"/>
                </a:lnTo>
                <a:cubicBezTo>
                  <a:pt x="448550" y="1875900"/>
                  <a:pt x="358053" y="1782300"/>
                  <a:pt x="263621" y="1688700"/>
                </a:cubicBezTo>
                <a:cubicBezTo>
                  <a:pt x="263621" y="1251900"/>
                  <a:pt x="263621" y="1251900"/>
                  <a:pt x="263621" y="1251900"/>
                </a:cubicBezTo>
                <a:cubicBezTo>
                  <a:pt x="177059" y="1162200"/>
                  <a:pt x="86562" y="1072500"/>
                  <a:pt x="0" y="982800"/>
                </a:cubicBezTo>
                <a:cubicBezTo>
                  <a:pt x="86562" y="897000"/>
                  <a:pt x="177059" y="807300"/>
                  <a:pt x="263621" y="717600"/>
                </a:cubicBezTo>
                <a:cubicBezTo>
                  <a:pt x="263621" y="280800"/>
                  <a:pt x="263621" y="280800"/>
                  <a:pt x="263621" y="280800"/>
                </a:cubicBezTo>
                <a:cubicBezTo>
                  <a:pt x="358053" y="187200"/>
                  <a:pt x="448550" y="93600"/>
                  <a:pt x="542981" y="0"/>
                </a:cubicBezTo>
                <a:close/>
              </a:path>
            </a:pathLst>
          </a:custGeom>
          <a:solidFill>
            <a:schemeClr val="bg1"/>
          </a:solidFill>
        </p:spPr>
        <p:txBody>
          <a:bodyPr wrap="square" lIns="892969" tIns="223266" rIns="642938" bIns="223266" anchor="ctr" anchorCtr="0">
            <a:noAutofit/>
          </a:bodyPr>
          <a:lstStyle>
            <a:lvl1pPr marL="0" marR="0" indent="0" algn="r" defTabSz="914428" rtl="0" eaLnBrk="1" fontAlgn="auto" latinLnBrk="0" hangingPunct="1">
              <a:lnSpc>
                <a:spcPct val="90000"/>
              </a:lnSpc>
              <a:spcBef>
                <a:spcPct val="0"/>
              </a:spcBef>
              <a:spcAft>
                <a:spcPts val="0"/>
              </a:spcAft>
              <a:buClrTx/>
              <a:buSzTx/>
              <a:buFontTx/>
              <a:buNone/>
              <a:tabLst/>
              <a:defRPr sz="3750" b="1" baseline="0">
                <a:solidFill>
                  <a:schemeClr val="tx1"/>
                </a:solidFill>
                <a:latin typeface="+mj-lt"/>
              </a:defRPr>
            </a:lvl1pPr>
          </a:lstStyle>
          <a:p>
            <a:pPr marL="0" marR="0" lvl="0" indent="0" algn="l" defTabSz="914428" rtl="0" eaLnBrk="1" fontAlgn="auto" latinLnBrk="0" hangingPunct="1">
              <a:lnSpc>
                <a:spcPct val="90000"/>
              </a:lnSpc>
              <a:spcBef>
                <a:spcPct val="0"/>
              </a:spcBef>
              <a:spcAft>
                <a:spcPts val="0"/>
              </a:spcAft>
              <a:buClrTx/>
              <a:buSzTx/>
              <a:buFontTx/>
              <a:buNone/>
              <a:tabLst/>
              <a:defRPr/>
            </a:pPr>
            <a:r>
              <a:rPr lang="en-US"/>
              <a:t>Click to edit Master title style</a:t>
            </a:r>
            <a:endParaRPr lang="en-US" dirty="0"/>
          </a:p>
        </p:txBody>
      </p:sp>
      <p:pic>
        <p:nvPicPr>
          <p:cNvPr id="7" name="Graphic 10">
            <a:extLst>
              <a:ext uri="{FF2B5EF4-FFF2-40B4-BE49-F238E27FC236}">
                <a16:creationId xmlns:a16="http://schemas.microsoft.com/office/drawing/2014/main" id="{6FE72EF5-18A3-482F-9150-BA9C7D4449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8000" y="280800"/>
            <a:ext cx="1932813" cy="1135952"/>
          </a:xfrm>
          <a:prstGeom prst="rect">
            <a:avLst/>
          </a:prstGeom>
        </p:spPr>
      </p:pic>
    </p:spTree>
    <p:extLst>
      <p:ext uri="{BB962C8B-B14F-4D97-AF65-F5344CB8AC3E}">
        <p14:creationId xmlns:p14="http://schemas.microsoft.com/office/powerpoint/2010/main" val="169408786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ist s celostránkovým obrázkem (negativní)">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57AE742-71AD-456B-B277-E0C305AF722B}"/>
              </a:ext>
            </a:extLst>
          </p:cNvPr>
          <p:cNvSpPr>
            <a:spLocks noGrp="1"/>
          </p:cNvSpPr>
          <p:nvPr>
            <p:ph type="pic" sz="quarter" idx="13"/>
          </p:nvPr>
        </p:nvSpPr>
        <p:spPr>
          <a:xfrm>
            <a:off x="0" y="0"/>
            <a:ext cx="9144000" cy="6858000"/>
          </a:xfrm>
          <a:blipFill dpi="0" rotWithShape="1">
            <a:blip r:embed="rId2"/>
            <a:srcRect/>
            <a:stretch>
              <a:fillRect l="-6000" r="-6000"/>
            </a:stretch>
          </a:blipFill>
        </p:spPr>
        <p:txBody>
          <a:bodyPr/>
          <a:lstStyle>
            <a:lvl1pPr marL="0" indent="0" algn="ctr">
              <a:buNone/>
              <a:defRPr/>
            </a:lvl1pPr>
          </a:lstStyle>
          <a:p>
            <a:r>
              <a:rPr lang="en-US"/>
              <a:t>Click icon to add picture</a:t>
            </a:r>
            <a:endParaRPr lang="en-150" dirty="0"/>
          </a:p>
        </p:txBody>
      </p:sp>
      <p:sp>
        <p:nvSpPr>
          <p:cNvPr id="4" name="Date Placeholder 3"/>
          <p:cNvSpPr>
            <a:spLocks noGrp="1"/>
          </p:cNvSpPr>
          <p:nvPr>
            <p:ph type="dt" sz="half" idx="10"/>
          </p:nvPr>
        </p:nvSpPr>
        <p:spPr/>
        <p:txBody>
          <a:bodyPr/>
          <a:lstStyle>
            <a:lvl1pPr>
              <a:defRPr>
                <a:solidFill>
                  <a:schemeClr val="bg1"/>
                </a:solidFill>
              </a:defRPr>
            </a:lvl1pPr>
          </a:lstStyle>
          <a:p>
            <a:fld id="{548D7C72-B99A-4726-8777-AE2A4172F6E1}" type="datetimeFigureOut">
              <a:rPr lang="en-150" smtClean="0"/>
              <a:t>03/21/2024</a:t>
            </a:fld>
            <a:endParaRPr lang="en-15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15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2EB2046-02F6-44F8-B685-47813F3B577F}" type="slidenum">
              <a:rPr lang="en-150" smtClean="0"/>
              <a:t>‹#›</a:t>
            </a:fld>
            <a:endParaRPr lang="en-150"/>
          </a:p>
        </p:txBody>
      </p:sp>
      <p:sp>
        <p:nvSpPr>
          <p:cNvPr id="13" name="Title 1">
            <a:extLst>
              <a:ext uri="{FF2B5EF4-FFF2-40B4-BE49-F238E27FC236}">
                <a16:creationId xmlns:a16="http://schemas.microsoft.com/office/drawing/2014/main" id="{A7BBC8F8-5E49-402D-8F1A-36D983B37FEB}"/>
              </a:ext>
            </a:extLst>
          </p:cNvPr>
          <p:cNvSpPr>
            <a:spLocks noGrp="1"/>
          </p:cNvSpPr>
          <p:nvPr>
            <p:ph type="title"/>
          </p:nvPr>
        </p:nvSpPr>
        <p:spPr>
          <a:xfrm>
            <a:off x="1339502" y="5875687"/>
            <a:ext cx="7804498" cy="446532"/>
          </a:xfrm>
          <a:custGeom>
            <a:avLst/>
            <a:gdLst>
              <a:gd name="connsiteX0" fmla="*/ 122686 w 7804498"/>
              <a:gd name="connsiteY0" fmla="*/ 0 h 446532"/>
              <a:gd name="connsiteX1" fmla="*/ 194529 w 7804498"/>
              <a:gd name="connsiteY1" fmla="*/ 0 h 446532"/>
              <a:gd name="connsiteX2" fmla="*/ 3932583 w 7804498"/>
              <a:gd name="connsiteY2" fmla="*/ 0 h 446532"/>
              <a:gd name="connsiteX3" fmla="*/ 4106104 w 7804498"/>
              <a:gd name="connsiteY3" fmla="*/ 0 h 446532"/>
              <a:gd name="connsiteX4" fmla="*/ 4133293 w 7804498"/>
              <a:gd name="connsiteY4" fmla="*/ 0 h 446532"/>
              <a:gd name="connsiteX5" fmla="*/ 4133294 w 7804498"/>
              <a:gd name="connsiteY5" fmla="*/ 0 h 446532"/>
              <a:gd name="connsiteX6" fmla="*/ 7804498 w 7804498"/>
              <a:gd name="connsiteY6" fmla="*/ 0 h 446532"/>
              <a:gd name="connsiteX7" fmla="*/ 7804498 w 7804498"/>
              <a:gd name="connsiteY7" fmla="*/ 446532 h 446532"/>
              <a:gd name="connsiteX8" fmla="*/ 4133294 w 7804498"/>
              <a:gd name="connsiteY8" fmla="*/ 446532 h 446532"/>
              <a:gd name="connsiteX9" fmla="*/ 4133293 w 7804498"/>
              <a:gd name="connsiteY9" fmla="*/ 446532 h 446532"/>
              <a:gd name="connsiteX10" fmla="*/ 4106104 w 7804498"/>
              <a:gd name="connsiteY10" fmla="*/ 446532 h 446532"/>
              <a:gd name="connsiteX11" fmla="*/ 3932583 w 7804498"/>
              <a:gd name="connsiteY11" fmla="*/ 446532 h 446532"/>
              <a:gd name="connsiteX12" fmla="*/ 194529 w 7804498"/>
              <a:gd name="connsiteY12" fmla="*/ 446532 h 446532"/>
              <a:gd name="connsiteX13" fmla="*/ 122686 w 7804498"/>
              <a:gd name="connsiteY13" fmla="*/ 446532 h 446532"/>
              <a:gd name="connsiteX14" fmla="*/ 59685 w 7804498"/>
              <a:gd name="connsiteY14" fmla="*/ 385742 h 446532"/>
              <a:gd name="connsiteX15" fmla="*/ 59685 w 7804498"/>
              <a:gd name="connsiteY15" fmla="*/ 286267 h 446532"/>
              <a:gd name="connsiteX16" fmla="*/ 0 w 7804498"/>
              <a:gd name="connsiteY16" fmla="*/ 222161 h 446532"/>
              <a:gd name="connsiteX17" fmla="*/ 59685 w 7804498"/>
              <a:gd name="connsiteY17" fmla="*/ 161371 h 446532"/>
              <a:gd name="connsiteX18" fmla="*/ 59685 w 7804498"/>
              <a:gd name="connsiteY18" fmla="*/ 60791 h 44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04498" h="446532">
                <a:moveTo>
                  <a:pt x="122686" y="0"/>
                </a:moveTo>
                <a:lnTo>
                  <a:pt x="194529" y="0"/>
                </a:lnTo>
                <a:lnTo>
                  <a:pt x="3932583" y="0"/>
                </a:lnTo>
                <a:lnTo>
                  <a:pt x="4106104" y="0"/>
                </a:lnTo>
                <a:lnTo>
                  <a:pt x="4133293" y="0"/>
                </a:lnTo>
                <a:lnTo>
                  <a:pt x="4133294" y="0"/>
                </a:lnTo>
                <a:lnTo>
                  <a:pt x="7804498" y="0"/>
                </a:lnTo>
                <a:lnTo>
                  <a:pt x="7804498" y="446532"/>
                </a:lnTo>
                <a:lnTo>
                  <a:pt x="4133294" y="446532"/>
                </a:lnTo>
                <a:lnTo>
                  <a:pt x="4133293" y="446532"/>
                </a:lnTo>
                <a:lnTo>
                  <a:pt x="4106104" y="446532"/>
                </a:lnTo>
                <a:lnTo>
                  <a:pt x="3932583" y="446532"/>
                </a:lnTo>
                <a:lnTo>
                  <a:pt x="194529" y="446532"/>
                </a:lnTo>
                <a:lnTo>
                  <a:pt x="122686" y="446532"/>
                </a:lnTo>
                <a:lnTo>
                  <a:pt x="59685" y="385742"/>
                </a:lnTo>
                <a:lnTo>
                  <a:pt x="59685" y="286267"/>
                </a:lnTo>
                <a:lnTo>
                  <a:pt x="0" y="222161"/>
                </a:lnTo>
                <a:lnTo>
                  <a:pt x="59685" y="161371"/>
                </a:lnTo>
                <a:lnTo>
                  <a:pt x="59685" y="60791"/>
                </a:lnTo>
                <a:close/>
              </a:path>
            </a:pathLst>
          </a:custGeom>
          <a:solidFill>
            <a:schemeClr val="bg1"/>
          </a:solidFill>
        </p:spPr>
        <p:txBody>
          <a:bodyPr wrap="square" lIns="357188" tIns="0" rIns="535781" bIns="0">
            <a:noAutofit/>
          </a:bodyPr>
          <a:lstStyle>
            <a:lvl1pPr algn="r">
              <a:defRPr sz="1800" b="0">
                <a:solidFill>
                  <a:schemeClr val="tx1"/>
                </a:solidFill>
              </a:defRPr>
            </a:lvl1pPr>
          </a:lstStyle>
          <a:p>
            <a:r>
              <a:rPr lang="en-US"/>
              <a:t>Click to edit Master title style</a:t>
            </a:r>
            <a:endParaRPr lang="en-150" dirty="0"/>
          </a:p>
        </p:txBody>
      </p:sp>
    </p:spTree>
    <p:extLst>
      <p:ext uri="{BB962C8B-B14F-4D97-AF65-F5344CB8AC3E}">
        <p14:creationId xmlns:p14="http://schemas.microsoft.com/office/powerpoint/2010/main" val="158398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ist s textovým obsahem (pozitivní)">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624" y="1695111"/>
            <a:ext cx="6929438" cy="4269922"/>
          </a:xfrm>
        </p:spPr>
        <p:txBody>
          <a:bodyPr lIns="0" tIns="0" rIns="0" bIns="0">
            <a:normAutofit/>
          </a:bodyPr>
          <a:lstStyle>
            <a:lvl1pPr marL="457200" indent="-457200">
              <a:lnSpc>
                <a:spcPct val="100000"/>
              </a:lnSpc>
              <a:spcBef>
                <a:spcPts val="600"/>
              </a:spcBef>
              <a:buFont typeface="Comenia Sans" panose="02000503080000020004" pitchFamily="50" charset="0"/>
              <a:buChar char="→"/>
              <a:defRPr sz="2600">
                <a:solidFill>
                  <a:schemeClr val="tx2"/>
                </a:solidFill>
                <a:latin typeface="+mn-lt"/>
              </a:defRPr>
            </a:lvl1pPr>
            <a:lvl2pPr marL="914414" indent="-457200">
              <a:lnSpc>
                <a:spcPct val="100000"/>
              </a:lnSpc>
              <a:spcBef>
                <a:spcPts val="600"/>
              </a:spcBef>
              <a:buFont typeface="Comenia Sans" panose="02000503080000020004" pitchFamily="50" charset="0"/>
              <a:buChar char="→"/>
              <a:defRPr sz="2400">
                <a:solidFill>
                  <a:schemeClr val="tx2"/>
                </a:solidFill>
                <a:latin typeface="+mn-lt"/>
              </a:defRPr>
            </a:lvl2pPr>
            <a:lvl3pPr marL="1371628" indent="-457200">
              <a:lnSpc>
                <a:spcPct val="100000"/>
              </a:lnSpc>
              <a:spcBef>
                <a:spcPts val="600"/>
              </a:spcBef>
              <a:buFont typeface="Comenia Sans" panose="02000503080000020004" pitchFamily="50" charset="0"/>
              <a:buChar char="→"/>
              <a:defRPr sz="2400">
                <a:solidFill>
                  <a:schemeClr val="tx2"/>
                </a:solidFill>
                <a:latin typeface="+mn-lt"/>
              </a:defRPr>
            </a:lvl3pPr>
            <a:lvl4pPr marL="1828842" indent="-457200">
              <a:lnSpc>
                <a:spcPct val="100000"/>
              </a:lnSpc>
              <a:spcBef>
                <a:spcPts val="600"/>
              </a:spcBef>
              <a:buFont typeface="Comenia Sans" panose="02000503080000020004" pitchFamily="50" charset="0"/>
              <a:buChar char="→"/>
              <a:defRPr sz="2400">
                <a:solidFill>
                  <a:schemeClr val="tx2"/>
                </a:solidFill>
                <a:latin typeface="+mn-lt"/>
              </a:defRPr>
            </a:lvl4pPr>
            <a:lvl5pPr marL="2286057" indent="-457200">
              <a:lnSpc>
                <a:spcPct val="100000"/>
              </a:lnSpc>
              <a:spcBef>
                <a:spcPts val="600"/>
              </a:spcBef>
              <a:buFont typeface="Comenia Sans" panose="02000503080000020004" pitchFamily="50" charset="0"/>
              <a:buChar char="→"/>
              <a:defRPr sz="2400">
                <a:solidFill>
                  <a:schemeClr val="tx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8D7C72-B99A-4726-8777-AE2A4172F6E1}" type="datetimeFigureOut">
              <a:rPr lang="en-150" smtClean="0"/>
              <a:t>03/21/2024</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82EB2046-02F6-44F8-B685-47813F3B577F}" type="slidenum">
              <a:rPr lang="en-150" smtClean="0"/>
              <a:t>‹#›</a:t>
            </a:fld>
            <a:endParaRPr lang="en-150"/>
          </a:p>
        </p:txBody>
      </p:sp>
      <p:sp>
        <p:nvSpPr>
          <p:cNvPr id="23" name="Title 22">
            <a:extLst>
              <a:ext uri="{FF2B5EF4-FFF2-40B4-BE49-F238E27FC236}">
                <a16:creationId xmlns:a16="http://schemas.microsoft.com/office/drawing/2014/main" id="{7CD1277F-AEAB-4FC4-825E-D59E50983824}"/>
              </a:ext>
            </a:extLst>
          </p:cNvPr>
          <p:cNvSpPr>
            <a:spLocks noGrp="1"/>
          </p:cNvSpPr>
          <p:nvPr>
            <p:ph type="title"/>
          </p:nvPr>
        </p:nvSpPr>
        <p:spPr>
          <a:xfrm>
            <a:off x="3357563" y="535781"/>
            <a:ext cx="5786437" cy="625126"/>
          </a:xfrm>
          <a:custGeom>
            <a:avLst/>
            <a:gdLst>
              <a:gd name="connsiteX0" fmla="*/ 171755 w 5786437"/>
              <a:gd name="connsiteY0" fmla="*/ 0 h 625126"/>
              <a:gd name="connsiteX1" fmla="*/ 272332 w 5786437"/>
              <a:gd name="connsiteY1" fmla="*/ 0 h 625126"/>
              <a:gd name="connsiteX2" fmla="*/ 5505450 w 5786437"/>
              <a:gd name="connsiteY2" fmla="*/ 0 h 625126"/>
              <a:gd name="connsiteX3" fmla="*/ 5748373 w 5786437"/>
              <a:gd name="connsiteY3" fmla="*/ 0 h 625126"/>
              <a:gd name="connsiteX4" fmla="*/ 5786437 w 5786437"/>
              <a:gd name="connsiteY4" fmla="*/ 0 h 625126"/>
              <a:gd name="connsiteX5" fmla="*/ 5786437 w 5786437"/>
              <a:gd name="connsiteY5" fmla="*/ 625126 h 625126"/>
              <a:gd name="connsiteX6" fmla="*/ 5748373 w 5786437"/>
              <a:gd name="connsiteY6" fmla="*/ 625126 h 625126"/>
              <a:gd name="connsiteX7" fmla="*/ 5505450 w 5786437"/>
              <a:gd name="connsiteY7" fmla="*/ 625126 h 625126"/>
              <a:gd name="connsiteX8" fmla="*/ 272332 w 5786437"/>
              <a:gd name="connsiteY8" fmla="*/ 625126 h 625126"/>
              <a:gd name="connsiteX9" fmla="*/ 171755 w 5786437"/>
              <a:gd name="connsiteY9" fmla="*/ 625126 h 625126"/>
              <a:gd name="connsiteX10" fmla="*/ 83556 w 5786437"/>
              <a:gd name="connsiteY10" fmla="*/ 540022 h 625126"/>
              <a:gd name="connsiteX11" fmla="*/ 83556 w 5786437"/>
              <a:gd name="connsiteY11" fmla="*/ 400762 h 625126"/>
              <a:gd name="connsiteX12" fmla="*/ 0 w 5786437"/>
              <a:gd name="connsiteY12" fmla="*/ 311016 h 625126"/>
              <a:gd name="connsiteX13" fmla="*/ 83556 w 5786437"/>
              <a:gd name="connsiteY13" fmla="*/ 225912 h 625126"/>
              <a:gd name="connsiteX14" fmla="*/ 83556 w 5786437"/>
              <a:gd name="connsiteY14" fmla="*/ 85104 h 62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86437" h="625126">
                <a:moveTo>
                  <a:pt x="171755" y="0"/>
                </a:moveTo>
                <a:lnTo>
                  <a:pt x="272332" y="0"/>
                </a:lnTo>
                <a:lnTo>
                  <a:pt x="5505450" y="0"/>
                </a:lnTo>
                <a:lnTo>
                  <a:pt x="5748373" y="0"/>
                </a:lnTo>
                <a:lnTo>
                  <a:pt x="5786437" y="0"/>
                </a:lnTo>
                <a:lnTo>
                  <a:pt x="5786437" y="625126"/>
                </a:lnTo>
                <a:lnTo>
                  <a:pt x="5748373" y="625126"/>
                </a:lnTo>
                <a:lnTo>
                  <a:pt x="5505450" y="625126"/>
                </a:lnTo>
                <a:lnTo>
                  <a:pt x="272332" y="625126"/>
                </a:lnTo>
                <a:lnTo>
                  <a:pt x="171755" y="625126"/>
                </a:lnTo>
                <a:lnTo>
                  <a:pt x="83556" y="540022"/>
                </a:lnTo>
                <a:lnTo>
                  <a:pt x="83556" y="400762"/>
                </a:lnTo>
                <a:lnTo>
                  <a:pt x="0" y="311016"/>
                </a:lnTo>
                <a:lnTo>
                  <a:pt x="83556" y="225912"/>
                </a:lnTo>
                <a:lnTo>
                  <a:pt x="83556" y="85104"/>
                </a:lnTo>
                <a:close/>
              </a:path>
            </a:pathLst>
          </a:custGeom>
          <a:solidFill>
            <a:schemeClr val="tx1"/>
          </a:solidFill>
        </p:spPr>
        <p:txBody>
          <a:bodyPr wrap="square" lIns="535781" tIns="36000" rIns="642938" bIns="36000">
            <a:noAutofit/>
          </a:bodyPr>
          <a:lstStyle>
            <a:lvl1pPr algn="r">
              <a:defRPr sz="2400">
                <a:solidFill>
                  <a:schemeClr val="bg1"/>
                </a:solidFill>
                <a:latin typeface="Comenia Sans" panose="02000503080000020004" pitchFamily="50" charset="-18"/>
              </a:defRPr>
            </a:lvl1pPr>
          </a:lstStyle>
          <a:p>
            <a:r>
              <a:rPr lang="en-US"/>
              <a:t>Click to edit Master title style</a:t>
            </a:r>
            <a:endParaRPr lang="en-US" dirty="0"/>
          </a:p>
        </p:txBody>
      </p:sp>
      <p:pic>
        <p:nvPicPr>
          <p:cNvPr id="25" name="Graphic 24">
            <a:extLst>
              <a:ext uri="{FF2B5EF4-FFF2-40B4-BE49-F238E27FC236}">
                <a16:creationId xmlns:a16="http://schemas.microsoft.com/office/drawing/2014/main" id="{80BF53F5-3676-42B4-9D8B-44B2FDCBF2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000" y="280800"/>
            <a:ext cx="1932813" cy="1135952"/>
          </a:xfrm>
          <a:prstGeom prst="rect">
            <a:avLst/>
          </a:prstGeom>
        </p:spPr>
      </p:pic>
    </p:spTree>
    <p:extLst>
      <p:ext uri="{BB962C8B-B14F-4D97-AF65-F5344CB8AC3E}">
        <p14:creationId xmlns:p14="http://schemas.microsoft.com/office/powerpoint/2010/main" val="1557226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ist s textovým obsahem + kapitola (pozitivní)">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624" y="2333583"/>
            <a:ext cx="6929438" cy="3631449"/>
          </a:xfrm>
        </p:spPr>
        <p:txBody>
          <a:bodyPr lIns="0" tIns="0" rIns="0" bIns="0">
            <a:normAutofit/>
          </a:bodyPr>
          <a:lstStyle>
            <a:lvl1pPr marL="457200" indent="-457200">
              <a:lnSpc>
                <a:spcPct val="100000"/>
              </a:lnSpc>
              <a:spcBef>
                <a:spcPts val="600"/>
              </a:spcBef>
              <a:buFont typeface="Comenia Sans" panose="02000503080000020004" pitchFamily="50" charset="0"/>
              <a:buChar char="→"/>
              <a:defRPr sz="2600">
                <a:solidFill>
                  <a:schemeClr val="tx2"/>
                </a:solidFill>
                <a:latin typeface="+mn-lt"/>
              </a:defRPr>
            </a:lvl1pPr>
            <a:lvl2pPr marL="914414" indent="-457200">
              <a:lnSpc>
                <a:spcPct val="100000"/>
              </a:lnSpc>
              <a:spcBef>
                <a:spcPts val="600"/>
              </a:spcBef>
              <a:buFont typeface="Comenia Sans" panose="02000503080000020004" pitchFamily="50" charset="0"/>
              <a:buChar char="→"/>
              <a:defRPr sz="2400">
                <a:solidFill>
                  <a:schemeClr val="tx2"/>
                </a:solidFill>
                <a:latin typeface="+mn-lt"/>
              </a:defRPr>
            </a:lvl2pPr>
            <a:lvl3pPr marL="1371628" indent="-457200">
              <a:lnSpc>
                <a:spcPct val="100000"/>
              </a:lnSpc>
              <a:spcBef>
                <a:spcPts val="600"/>
              </a:spcBef>
              <a:buFont typeface="Comenia Sans" panose="02000503080000020004" pitchFamily="50" charset="0"/>
              <a:buChar char="→"/>
              <a:defRPr sz="2400">
                <a:solidFill>
                  <a:schemeClr val="tx2"/>
                </a:solidFill>
                <a:latin typeface="+mn-lt"/>
              </a:defRPr>
            </a:lvl3pPr>
            <a:lvl4pPr marL="1828842" indent="-457200">
              <a:lnSpc>
                <a:spcPct val="100000"/>
              </a:lnSpc>
              <a:spcBef>
                <a:spcPts val="600"/>
              </a:spcBef>
              <a:buFont typeface="Comenia Sans" panose="02000503080000020004" pitchFamily="50" charset="0"/>
              <a:buChar char="→"/>
              <a:defRPr sz="2400">
                <a:solidFill>
                  <a:schemeClr val="tx2"/>
                </a:solidFill>
                <a:latin typeface="+mn-lt"/>
              </a:defRPr>
            </a:lvl4pPr>
            <a:lvl5pPr marL="2286057" indent="-457200">
              <a:lnSpc>
                <a:spcPct val="100000"/>
              </a:lnSpc>
              <a:spcBef>
                <a:spcPts val="600"/>
              </a:spcBef>
              <a:buFont typeface="Comenia Sans" panose="02000503080000020004" pitchFamily="50" charset="0"/>
              <a:buChar char="→"/>
              <a:defRPr sz="2400">
                <a:solidFill>
                  <a:schemeClr val="tx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8D7C72-B99A-4726-8777-AE2A4172F6E1}" type="datetimeFigureOut">
              <a:rPr lang="en-150" smtClean="0"/>
              <a:t>03/21/2024</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82EB2046-02F6-44F8-B685-47813F3B577F}" type="slidenum">
              <a:rPr lang="en-150" smtClean="0"/>
              <a:t>‹#›</a:t>
            </a:fld>
            <a:endParaRPr lang="en-150"/>
          </a:p>
        </p:txBody>
      </p:sp>
      <p:sp>
        <p:nvSpPr>
          <p:cNvPr id="24" name="Zástupný symbol pro text 23"/>
          <p:cNvSpPr>
            <a:spLocks noGrp="1"/>
          </p:cNvSpPr>
          <p:nvPr>
            <p:ph type="body" sz="quarter" idx="13" hasCustomPrompt="1"/>
          </p:nvPr>
        </p:nvSpPr>
        <p:spPr>
          <a:xfrm>
            <a:off x="1571624" y="1695110"/>
            <a:ext cx="6929438" cy="638473"/>
          </a:xfrm>
        </p:spPr>
        <p:txBody>
          <a:bodyPr lIns="0" tIns="0" rIns="0" bIns="0">
            <a:noAutofit/>
          </a:bodyPr>
          <a:lstStyle>
            <a:lvl1pPr marL="0" indent="0">
              <a:buNone/>
              <a:defRPr sz="4000" b="1">
                <a:latin typeface="+mj-lt"/>
              </a:defRPr>
            </a:lvl1pPr>
          </a:lstStyle>
          <a:p>
            <a:pPr lvl="0"/>
            <a:r>
              <a:rPr lang="en-US" dirty="0"/>
              <a:t>Title</a:t>
            </a:r>
            <a:endParaRPr lang="cs-CZ" dirty="0"/>
          </a:p>
        </p:txBody>
      </p:sp>
      <p:sp>
        <p:nvSpPr>
          <p:cNvPr id="23" name="Title 22">
            <a:extLst>
              <a:ext uri="{FF2B5EF4-FFF2-40B4-BE49-F238E27FC236}">
                <a16:creationId xmlns:a16="http://schemas.microsoft.com/office/drawing/2014/main" id="{7CD1277F-AEAB-4FC4-825E-D59E50983824}"/>
              </a:ext>
            </a:extLst>
          </p:cNvPr>
          <p:cNvSpPr>
            <a:spLocks noGrp="1"/>
          </p:cNvSpPr>
          <p:nvPr>
            <p:ph type="title" hasCustomPrompt="1"/>
          </p:nvPr>
        </p:nvSpPr>
        <p:spPr>
          <a:xfrm>
            <a:off x="3357563" y="535781"/>
            <a:ext cx="5786437" cy="625126"/>
          </a:xfrm>
          <a:custGeom>
            <a:avLst/>
            <a:gdLst>
              <a:gd name="connsiteX0" fmla="*/ 171755 w 5786437"/>
              <a:gd name="connsiteY0" fmla="*/ 0 h 625126"/>
              <a:gd name="connsiteX1" fmla="*/ 272332 w 5786437"/>
              <a:gd name="connsiteY1" fmla="*/ 0 h 625126"/>
              <a:gd name="connsiteX2" fmla="*/ 5505450 w 5786437"/>
              <a:gd name="connsiteY2" fmla="*/ 0 h 625126"/>
              <a:gd name="connsiteX3" fmla="*/ 5748373 w 5786437"/>
              <a:gd name="connsiteY3" fmla="*/ 0 h 625126"/>
              <a:gd name="connsiteX4" fmla="*/ 5786437 w 5786437"/>
              <a:gd name="connsiteY4" fmla="*/ 0 h 625126"/>
              <a:gd name="connsiteX5" fmla="*/ 5786437 w 5786437"/>
              <a:gd name="connsiteY5" fmla="*/ 625126 h 625126"/>
              <a:gd name="connsiteX6" fmla="*/ 5748373 w 5786437"/>
              <a:gd name="connsiteY6" fmla="*/ 625126 h 625126"/>
              <a:gd name="connsiteX7" fmla="*/ 5505450 w 5786437"/>
              <a:gd name="connsiteY7" fmla="*/ 625126 h 625126"/>
              <a:gd name="connsiteX8" fmla="*/ 272332 w 5786437"/>
              <a:gd name="connsiteY8" fmla="*/ 625126 h 625126"/>
              <a:gd name="connsiteX9" fmla="*/ 171755 w 5786437"/>
              <a:gd name="connsiteY9" fmla="*/ 625126 h 625126"/>
              <a:gd name="connsiteX10" fmla="*/ 83556 w 5786437"/>
              <a:gd name="connsiteY10" fmla="*/ 540022 h 625126"/>
              <a:gd name="connsiteX11" fmla="*/ 83556 w 5786437"/>
              <a:gd name="connsiteY11" fmla="*/ 400762 h 625126"/>
              <a:gd name="connsiteX12" fmla="*/ 0 w 5786437"/>
              <a:gd name="connsiteY12" fmla="*/ 311016 h 625126"/>
              <a:gd name="connsiteX13" fmla="*/ 83556 w 5786437"/>
              <a:gd name="connsiteY13" fmla="*/ 225912 h 625126"/>
              <a:gd name="connsiteX14" fmla="*/ 83556 w 5786437"/>
              <a:gd name="connsiteY14" fmla="*/ 85104 h 62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86437" h="625126">
                <a:moveTo>
                  <a:pt x="171755" y="0"/>
                </a:moveTo>
                <a:lnTo>
                  <a:pt x="272332" y="0"/>
                </a:lnTo>
                <a:lnTo>
                  <a:pt x="5505450" y="0"/>
                </a:lnTo>
                <a:lnTo>
                  <a:pt x="5748373" y="0"/>
                </a:lnTo>
                <a:lnTo>
                  <a:pt x="5786437" y="0"/>
                </a:lnTo>
                <a:lnTo>
                  <a:pt x="5786437" y="625126"/>
                </a:lnTo>
                <a:lnTo>
                  <a:pt x="5748373" y="625126"/>
                </a:lnTo>
                <a:lnTo>
                  <a:pt x="5505450" y="625126"/>
                </a:lnTo>
                <a:lnTo>
                  <a:pt x="272332" y="625126"/>
                </a:lnTo>
                <a:lnTo>
                  <a:pt x="171755" y="625126"/>
                </a:lnTo>
                <a:lnTo>
                  <a:pt x="83556" y="540022"/>
                </a:lnTo>
                <a:lnTo>
                  <a:pt x="83556" y="400762"/>
                </a:lnTo>
                <a:lnTo>
                  <a:pt x="0" y="311016"/>
                </a:lnTo>
                <a:lnTo>
                  <a:pt x="83556" y="225912"/>
                </a:lnTo>
                <a:lnTo>
                  <a:pt x="83556" y="85104"/>
                </a:lnTo>
                <a:close/>
              </a:path>
            </a:pathLst>
          </a:custGeom>
          <a:solidFill>
            <a:schemeClr val="tx1"/>
          </a:solidFill>
        </p:spPr>
        <p:txBody>
          <a:bodyPr wrap="square" lIns="535781" tIns="36000" rIns="642938" bIns="36000">
            <a:noAutofit/>
          </a:bodyPr>
          <a:lstStyle>
            <a:lvl1pPr algn="r">
              <a:defRPr sz="2400">
                <a:solidFill>
                  <a:schemeClr val="bg1"/>
                </a:solidFill>
                <a:latin typeface="Comenia Sans" panose="02000503080000020004" pitchFamily="50" charset="-18"/>
              </a:defRPr>
            </a:lvl1pPr>
          </a:lstStyle>
          <a:p>
            <a:r>
              <a:rPr lang="en-US" dirty="0"/>
              <a:t>Chapter title</a:t>
            </a:r>
          </a:p>
        </p:txBody>
      </p:sp>
      <p:pic>
        <p:nvPicPr>
          <p:cNvPr id="25" name="Graphic 24">
            <a:extLst>
              <a:ext uri="{FF2B5EF4-FFF2-40B4-BE49-F238E27FC236}">
                <a16:creationId xmlns:a16="http://schemas.microsoft.com/office/drawing/2014/main" id="{80BF53F5-3676-42B4-9D8B-44B2FDCBF2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000" y="280800"/>
            <a:ext cx="1932813" cy="1135952"/>
          </a:xfrm>
          <a:prstGeom prst="rect">
            <a:avLst/>
          </a:prstGeom>
        </p:spPr>
      </p:pic>
    </p:spTree>
    <p:extLst>
      <p:ext uri="{BB962C8B-B14F-4D97-AF65-F5344CB8AC3E}">
        <p14:creationId xmlns:p14="http://schemas.microsoft.com/office/powerpoint/2010/main" val="2550505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ist s obrazovým obsahem (pozitivní)">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48D7C72-B99A-4726-8777-AE2A4172F6E1}" type="datetimeFigureOut">
              <a:rPr lang="en-150" smtClean="0"/>
              <a:t>03/21/2024</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82EB2046-02F6-44F8-B685-47813F3B577F}" type="slidenum">
              <a:rPr lang="en-150" smtClean="0"/>
              <a:t>‹#›</a:t>
            </a:fld>
            <a:endParaRPr lang="en-150"/>
          </a:p>
        </p:txBody>
      </p:sp>
      <p:sp>
        <p:nvSpPr>
          <p:cNvPr id="24" name="Zástupný symbol pro text 23"/>
          <p:cNvSpPr>
            <a:spLocks noGrp="1"/>
          </p:cNvSpPr>
          <p:nvPr>
            <p:ph type="body" sz="quarter" idx="13" hasCustomPrompt="1"/>
          </p:nvPr>
        </p:nvSpPr>
        <p:spPr>
          <a:xfrm>
            <a:off x="1571624" y="1695110"/>
            <a:ext cx="6929438" cy="401860"/>
          </a:xfrm>
        </p:spPr>
        <p:txBody>
          <a:bodyPr lIns="0" tIns="0" rIns="0" bIns="0" anchor="b" anchorCtr="0">
            <a:noAutofit/>
          </a:bodyPr>
          <a:lstStyle>
            <a:lvl1pPr marL="0" indent="0">
              <a:buNone/>
              <a:defRPr sz="2800" b="1">
                <a:solidFill>
                  <a:schemeClr val="tx2"/>
                </a:solidFill>
                <a:latin typeface="+mj-lt"/>
              </a:defRPr>
            </a:lvl1pPr>
          </a:lstStyle>
          <a:p>
            <a:pPr lvl="0"/>
            <a:r>
              <a:rPr lang="en-US" dirty="0"/>
              <a:t>Picture label</a:t>
            </a:r>
            <a:endParaRPr lang="cs-CZ" dirty="0"/>
          </a:p>
        </p:txBody>
      </p:sp>
      <p:sp>
        <p:nvSpPr>
          <p:cNvPr id="23" name="Title 22">
            <a:extLst>
              <a:ext uri="{FF2B5EF4-FFF2-40B4-BE49-F238E27FC236}">
                <a16:creationId xmlns:a16="http://schemas.microsoft.com/office/drawing/2014/main" id="{7CD1277F-AEAB-4FC4-825E-D59E50983824}"/>
              </a:ext>
            </a:extLst>
          </p:cNvPr>
          <p:cNvSpPr>
            <a:spLocks noGrp="1"/>
          </p:cNvSpPr>
          <p:nvPr>
            <p:ph type="title" hasCustomPrompt="1"/>
          </p:nvPr>
        </p:nvSpPr>
        <p:spPr>
          <a:xfrm>
            <a:off x="3357563" y="535781"/>
            <a:ext cx="5786437" cy="625126"/>
          </a:xfrm>
          <a:custGeom>
            <a:avLst/>
            <a:gdLst>
              <a:gd name="connsiteX0" fmla="*/ 171755 w 5786437"/>
              <a:gd name="connsiteY0" fmla="*/ 0 h 625126"/>
              <a:gd name="connsiteX1" fmla="*/ 272332 w 5786437"/>
              <a:gd name="connsiteY1" fmla="*/ 0 h 625126"/>
              <a:gd name="connsiteX2" fmla="*/ 5505450 w 5786437"/>
              <a:gd name="connsiteY2" fmla="*/ 0 h 625126"/>
              <a:gd name="connsiteX3" fmla="*/ 5748373 w 5786437"/>
              <a:gd name="connsiteY3" fmla="*/ 0 h 625126"/>
              <a:gd name="connsiteX4" fmla="*/ 5786437 w 5786437"/>
              <a:gd name="connsiteY4" fmla="*/ 0 h 625126"/>
              <a:gd name="connsiteX5" fmla="*/ 5786437 w 5786437"/>
              <a:gd name="connsiteY5" fmla="*/ 625126 h 625126"/>
              <a:gd name="connsiteX6" fmla="*/ 5748373 w 5786437"/>
              <a:gd name="connsiteY6" fmla="*/ 625126 h 625126"/>
              <a:gd name="connsiteX7" fmla="*/ 5505450 w 5786437"/>
              <a:gd name="connsiteY7" fmla="*/ 625126 h 625126"/>
              <a:gd name="connsiteX8" fmla="*/ 272332 w 5786437"/>
              <a:gd name="connsiteY8" fmla="*/ 625126 h 625126"/>
              <a:gd name="connsiteX9" fmla="*/ 171755 w 5786437"/>
              <a:gd name="connsiteY9" fmla="*/ 625126 h 625126"/>
              <a:gd name="connsiteX10" fmla="*/ 83556 w 5786437"/>
              <a:gd name="connsiteY10" fmla="*/ 540022 h 625126"/>
              <a:gd name="connsiteX11" fmla="*/ 83556 w 5786437"/>
              <a:gd name="connsiteY11" fmla="*/ 400762 h 625126"/>
              <a:gd name="connsiteX12" fmla="*/ 0 w 5786437"/>
              <a:gd name="connsiteY12" fmla="*/ 311016 h 625126"/>
              <a:gd name="connsiteX13" fmla="*/ 83556 w 5786437"/>
              <a:gd name="connsiteY13" fmla="*/ 225912 h 625126"/>
              <a:gd name="connsiteX14" fmla="*/ 83556 w 5786437"/>
              <a:gd name="connsiteY14" fmla="*/ 85104 h 62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86437" h="625126">
                <a:moveTo>
                  <a:pt x="171755" y="0"/>
                </a:moveTo>
                <a:lnTo>
                  <a:pt x="272332" y="0"/>
                </a:lnTo>
                <a:lnTo>
                  <a:pt x="5505450" y="0"/>
                </a:lnTo>
                <a:lnTo>
                  <a:pt x="5748373" y="0"/>
                </a:lnTo>
                <a:lnTo>
                  <a:pt x="5786437" y="0"/>
                </a:lnTo>
                <a:lnTo>
                  <a:pt x="5786437" y="625126"/>
                </a:lnTo>
                <a:lnTo>
                  <a:pt x="5748373" y="625126"/>
                </a:lnTo>
                <a:lnTo>
                  <a:pt x="5505450" y="625126"/>
                </a:lnTo>
                <a:lnTo>
                  <a:pt x="272332" y="625126"/>
                </a:lnTo>
                <a:lnTo>
                  <a:pt x="171755" y="625126"/>
                </a:lnTo>
                <a:lnTo>
                  <a:pt x="83556" y="540022"/>
                </a:lnTo>
                <a:lnTo>
                  <a:pt x="83556" y="400762"/>
                </a:lnTo>
                <a:lnTo>
                  <a:pt x="0" y="311016"/>
                </a:lnTo>
                <a:lnTo>
                  <a:pt x="83556" y="225912"/>
                </a:lnTo>
                <a:lnTo>
                  <a:pt x="83556" y="85104"/>
                </a:lnTo>
                <a:close/>
              </a:path>
            </a:pathLst>
          </a:custGeom>
          <a:solidFill>
            <a:schemeClr val="tx1"/>
          </a:solidFill>
        </p:spPr>
        <p:txBody>
          <a:bodyPr wrap="square" lIns="535781" tIns="36000" rIns="642938" bIns="36000">
            <a:noAutofit/>
          </a:bodyPr>
          <a:lstStyle>
            <a:lvl1pPr algn="r">
              <a:defRPr sz="2400">
                <a:solidFill>
                  <a:schemeClr val="bg1"/>
                </a:solidFill>
                <a:latin typeface="Comenia Sans" panose="02000503080000020004" pitchFamily="50" charset="-18"/>
              </a:defRPr>
            </a:lvl1pPr>
          </a:lstStyle>
          <a:p>
            <a:r>
              <a:rPr lang="en-US" dirty="0"/>
              <a:t>Chapter title</a:t>
            </a:r>
          </a:p>
        </p:txBody>
      </p:sp>
      <p:sp>
        <p:nvSpPr>
          <p:cNvPr id="7" name="Picture Placeholder 6">
            <a:extLst>
              <a:ext uri="{FF2B5EF4-FFF2-40B4-BE49-F238E27FC236}">
                <a16:creationId xmlns:a16="http://schemas.microsoft.com/office/drawing/2014/main" id="{3BB3F755-233E-46DA-89F2-CF9F9A487A7D}"/>
              </a:ext>
            </a:extLst>
          </p:cNvPr>
          <p:cNvSpPr>
            <a:spLocks noGrp="1"/>
          </p:cNvSpPr>
          <p:nvPr>
            <p:ph type="pic" sz="quarter" idx="14"/>
          </p:nvPr>
        </p:nvSpPr>
        <p:spPr>
          <a:xfrm>
            <a:off x="1571624" y="2364907"/>
            <a:ext cx="6929438" cy="3600123"/>
          </a:xfrm>
          <a:blipFill dpi="0" rotWithShape="1">
            <a:blip r:embed="rId2"/>
            <a:srcRect/>
            <a:stretch>
              <a:fillRect t="-14000" b="-14000"/>
            </a:stretch>
          </a:blipFill>
        </p:spPr>
        <p:txBody>
          <a:bodyPr lIns="0" tIns="0" rIns="0" bIns="0" anchor="t" anchorCtr="0"/>
          <a:lstStyle>
            <a:lvl1pPr marL="0" indent="0" algn="ctr">
              <a:buNone/>
              <a:defRPr>
                <a:solidFill>
                  <a:schemeClr val="tx1"/>
                </a:solidFill>
              </a:defRPr>
            </a:lvl1pPr>
          </a:lstStyle>
          <a:p>
            <a:r>
              <a:rPr lang="en-US"/>
              <a:t>Click icon to add picture</a:t>
            </a:r>
            <a:endParaRPr lang="en-150" dirty="0"/>
          </a:p>
        </p:txBody>
      </p:sp>
      <p:pic>
        <p:nvPicPr>
          <p:cNvPr id="12" name="Graphic 11">
            <a:extLst>
              <a:ext uri="{FF2B5EF4-FFF2-40B4-BE49-F238E27FC236}">
                <a16:creationId xmlns:a16="http://schemas.microsoft.com/office/drawing/2014/main" id="{B345C2BD-0DF3-498D-ACA3-8B6948A94C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8000" y="280800"/>
            <a:ext cx="1932813" cy="1135952"/>
          </a:xfrm>
          <a:prstGeom prst="rect">
            <a:avLst/>
          </a:prstGeom>
        </p:spPr>
      </p:pic>
    </p:spTree>
    <p:extLst>
      <p:ext uri="{BB962C8B-B14F-4D97-AF65-F5344CB8AC3E}">
        <p14:creationId xmlns:p14="http://schemas.microsoft.com/office/powerpoint/2010/main" val="3209038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ředělový list (pozitivní)">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74828E3-1D12-4E33-B103-A47D4E17BFFE}"/>
              </a:ext>
            </a:extLst>
          </p:cNvPr>
          <p:cNvSpPr>
            <a:spLocks noGrp="1"/>
          </p:cNvSpPr>
          <p:nvPr>
            <p:ph type="ctrTitle"/>
          </p:nvPr>
        </p:nvSpPr>
        <p:spPr>
          <a:xfrm>
            <a:off x="2152133" y="3999432"/>
            <a:ext cx="6991867" cy="1965599"/>
          </a:xfrm>
          <a:custGeom>
            <a:avLst/>
            <a:gdLst>
              <a:gd name="connsiteX0" fmla="*/ 542981 w 6991867"/>
              <a:gd name="connsiteY0" fmla="*/ 0 h 1965599"/>
              <a:gd name="connsiteX1" fmla="*/ 646881 w 6991867"/>
              <a:gd name="connsiteY1" fmla="*/ 0 h 1965599"/>
              <a:gd name="connsiteX2" fmla="*/ 724959 w 6991867"/>
              <a:gd name="connsiteY2" fmla="*/ 0 h 1965599"/>
              <a:gd name="connsiteX3" fmla="*/ 818407 w 6991867"/>
              <a:gd name="connsiteY3" fmla="*/ 0 h 1965599"/>
              <a:gd name="connsiteX4" fmla="*/ 852835 w 6991867"/>
              <a:gd name="connsiteY4" fmla="*/ 0 h 1965599"/>
              <a:gd name="connsiteX5" fmla="*/ 857753 w 6991867"/>
              <a:gd name="connsiteY5" fmla="*/ 0 h 1965599"/>
              <a:gd name="connsiteX6" fmla="*/ 1415043 w 6991867"/>
              <a:gd name="connsiteY6" fmla="*/ 0 h 1965599"/>
              <a:gd name="connsiteX7" fmla="*/ 1937513 w 6991867"/>
              <a:gd name="connsiteY7" fmla="*/ 0 h 1965599"/>
              <a:gd name="connsiteX8" fmla="*/ 2426288 w 6991867"/>
              <a:gd name="connsiteY8" fmla="*/ 0 h 1965599"/>
              <a:gd name="connsiteX9" fmla="*/ 2882490 w 6991867"/>
              <a:gd name="connsiteY9" fmla="*/ 0 h 1965599"/>
              <a:gd name="connsiteX10" fmla="*/ 3307243 w 6991867"/>
              <a:gd name="connsiteY10" fmla="*/ 0 h 1965599"/>
              <a:gd name="connsiteX11" fmla="*/ 3701670 w 6991867"/>
              <a:gd name="connsiteY11" fmla="*/ 0 h 1965599"/>
              <a:gd name="connsiteX12" fmla="*/ 4066894 w 6991867"/>
              <a:gd name="connsiteY12" fmla="*/ 0 h 1965599"/>
              <a:gd name="connsiteX13" fmla="*/ 4404038 w 6991867"/>
              <a:gd name="connsiteY13" fmla="*/ 0 h 1965599"/>
              <a:gd name="connsiteX14" fmla="*/ 4714226 w 6991867"/>
              <a:gd name="connsiteY14" fmla="*/ 0 h 1965599"/>
              <a:gd name="connsiteX15" fmla="*/ 4998580 w 6991867"/>
              <a:gd name="connsiteY15" fmla="*/ 0 h 1965599"/>
              <a:gd name="connsiteX16" fmla="*/ 5494281 w 6991867"/>
              <a:gd name="connsiteY16" fmla="*/ 0 h 1965599"/>
              <a:gd name="connsiteX17" fmla="*/ 5900127 w 6991867"/>
              <a:gd name="connsiteY17" fmla="*/ 0 h 1965599"/>
              <a:gd name="connsiteX18" fmla="*/ 6225103 w 6991867"/>
              <a:gd name="connsiteY18" fmla="*/ 0 h 1965599"/>
              <a:gd name="connsiteX19" fmla="*/ 6478195 w 6991867"/>
              <a:gd name="connsiteY19" fmla="*/ 0 h 1965599"/>
              <a:gd name="connsiteX20" fmla="*/ 6668388 w 6991867"/>
              <a:gd name="connsiteY20" fmla="*/ 0 h 1965599"/>
              <a:gd name="connsiteX21" fmla="*/ 6804669 w 6991867"/>
              <a:gd name="connsiteY21" fmla="*/ 0 h 1965599"/>
              <a:gd name="connsiteX22" fmla="*/ 6896021 w 6991867"/>
              <a:gd name="connsiteY22" fmla="*/ 0 h 1965599"/>
              <a:gd name="connsiteX23" fmla="*/ 6951432 w 6991867"/>
              <a:gd name="connsiteY23" fmla="*/ 0 h 1965599"/>
              <a:gd name="connsiteX24" fmla="*/ 6979886 w 6991867"/>
              <a:gd name="connsiteY24" fmla="*/ 0 h 1965599"/>
              <a:gd name="connsiteX25" fmla="*/ 6991867 w 6991867"/>
              <a:gd name="connsiteY25" fmla="*/ 0 h 1965599"/>
              <a:gd name="connsiteX26" fmla="*/ 6991867 w 6991867"/>
              <a:gd name="connsiteY26" fmla="*/ 178577 h 1965599"/>
              <a:gd name="connsiteX27" fmla="*/ 6991867 w 6991867"/>
              <a:gd name="connsiteY27" fmla="*/ 345996 h 1965599"/>
              <a:gd name="connsiteX28" fmla="*/ 6991867 w 6991867"/>
              <a:gd name="connsiteY28" fmla="*/ 502618 h 1965599"/>
              <a:gd name="connsiteX29" fmla="*/ 6991867 w 6991867"/>
              <a:gd name="connsiteY29" fmla="*/ 648802 h 1965599"/>
              <a:gd name="connsiteX30" fmla="*/ 6991867 w 6991867"/>
              <a:gd name="connsiteY30" fmla="*/ 784909 h 1965599"/>
              <a:gd name="connsiteX31" fmla="*/ 6991867 w 6991867"/>
              <a:gd name="connsiteY31" fmla="*/ 911298 h 1965599"/>
              <a:gd name="connsiteX32" fmla="*/ 6991867 w 6991867"/>
              <a:gd name="connsiteY32" fmla="*/ 1028329 h 1965599"/>
              <a:gd name="connsiteX33" fmla="*/ 6991867 w 6991867"/>
              <a:gd name="connsiteY33" fmla="*/ 1136363 h 1965599"/>
              <a:gd name="connsiteX34" fmla="*/ 6991867 w 6991867"/>
              <a:gd name="connsiteY34" fmla="*/ 1235758 h 1965599"/>
              <a:gd name="connsiteX35" fmla="*/ 6991867 w 6991867"/>
              <a:gd name="connsiteY35" fmla="*/ 1326876 h 1965599"/>
              <a:gd name="connsiteX36" fmla="*/ 6991867 w 6991867"/>
              <a:gd name="connsiteY36" fmla="*/ 1410076 h 1965599"/>
              <a:gd name="connsiteX37" fmla="*/ 6991867 w 6991867"/>
              <a:gd name="connsiteY37" fmla="*/ 1485717 h 1965599"/>
              <a:gd name="connsiteX38" fmla="*/ 6991867 w 6991867"/>
              <a:gd name="connsiteY38" fmla="*/ 1615766 h 1965599"/>
              <a:gd name="connsiteX39" fmla="*/ 6991867 w 6991867"/>
              <a:gd name="connsiteY39" fmla="*/ 1719900 h 1965599"/>
              <a:gd name="connsiteX40" fmla="*/ 6991867 w 6991867"/>
              <a:gd name="connsiteY40" fmla="*/ 1801000 h 1965599"/>
              <a:gd name="connsiteX41" fmla="*/ 6991867 w 6991867"/>
              <a:gd name="connsiteY41" fmla="*/ 1861946 h 1965599"/>
              <a:gd name="connsiteX42" fmla="*/ 6991867 w 6991867"/>
              <a:gd name="connsiteY42" fmla="*/ 1905615 h 1965599"/>
              <a:gd name="connsiteX43" fmla="*/ 6991867 w 6991867"/>
              <a:gd name="connsiteY43" fmla="*/ 1934888 h 1965599"/>
              <a:gd name="connsiteX44" fmla="*/ 6991867 w 6991867"/>
              <a:gd name="connsiteY44" fmla="*/ 1952643 h 1965599"/>
              <a:gd name="connsiteX45" fmla="*/ 6991867 w 6991867"/>
              <a:gd name="connsiteY45" fmla="*/ 1961761 h 1965599"/>
              <a:gd name="connsiteX46" fmla="*/ 6991867 w 6991867"/>
              <a:gd name="connsiteY46" fmla="*/ 1965599 h 1965599"/>
              <a:gd name="connsiteX47" fmla="*/ 542980 w 6991867"/>
              <a:gd name="connsiteY47" fmla="*/ 1965599 h 1965599"/>
              <a:gd name="connsiteX48" fmla="*/ 263622 w 6991867"/>
              <a:gd name="connsiteY48" fmla="*/ 1688700 h 1965599"/>
              <a:gd name="connsiteX49" fmla="*/ 263622 w 6991867"/>
              <a:gd name="connsiteY49" fmla="*/ 1251900 h 1965599"/>
              <a:gd name="connsiteX50" fmla="*/ 0 w 6991867"/>
              <a:gd name="connsiteY50" fmla="*/ 982800 h 1965599"/>
              <a:gd name="connsiteX51" fmla="*/ 263622 w 6991867"/>
              <a:gd name="connsiteY51" fmla="*/ 717600 h 1965599"/>
              <a:gd name="connsiteX52" fmla="*/ 263622 w 6991867"/>
              <a:gd name="connsiteY52" fmla="*/ 280800 h 1965599"/>
              <a:gd name="connsiteX53" fmla="*/ 542981 w 6991867"/>
              <a:gd name="connsiteY53" fmla="*/ 0 h 1965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991867" h="1965599">
                <a:moveTo>
                  <a:pt x="542981" y="0"/>
                </a:moveTo>
                <a:lnTo>
                  <a:pt x="646881" y="0"/>
                </a:lnTo>
                <a:lnTo>
                  <a:pt x="724959" y="0"/>
                </a:lnTo>
                <a:lnTo>
                  <a:pt x="818407" y="0"/>
                </a:lnTo>
                <a:lnTo>
                  <a:pt x="852835" y="0"/>
                </a:lnTo>
                <a:lnTo>
                  <a:pt x="857753" y="0"/>
                </a:lnTo>
                <a:lnTo>
                  <a:pt x="1415043" y="0"/>
                </a:lnTo>
                <a:lnTo>
                  <a:pt x="1937513" y="0"/>
                </a:lnTo>
                <a:lnTo>
                  <a:pt x="2426288" y="0"/>
                </a:lnTo>
                <a:lnTo>
                  <a:pt x="2882490" y="0"/>
                </a:lnTo>
                <a:lnTo>
                  <a:pt x="3307243" y="0"/>
                </a:lnTo>
                <a:lnTo>
                  <a:pt x="3701670" y="0"/>
                </a:lnTo>
                <a:lnTo>
                  <a:pt x="4066894" y="0"/>
                </a:lnTo>
                <a:lnTo>
                  <a:pt x="4404038" y="0"/>
                </a:lnTo>
                <a:lnTo>
                  <a:pt x="4714226" y="0"/>
                </a:lnTo>
                <a:lnTo>
                  <a:pt x="4998580" y="0"/>
                </a:lnTo>
                <a:lnTo>
                  <a:pt x="5494281" y="0"/>
                </a:lnTo>
                <a:lnTo>
                  <a:pt x="5900127" y="0"/>
                </a:lnTo>
                <a:lnTo>
                  <a:pt x="6225103" y="0"/>
                </a:lnTo>
                <a:lnTo>
                  <a:pt x="6478195" y="0"/>
                </a:lnTo>
                <a:lnTo>
                  <a:pt x="6668388" y="0"/>
                </a:lnTo>
                <a:lnTo>
                  <a:pt x="6804669" y="0"/>
                </a:lnTo>
                <a:lnTo>
                  <a:pt x="6896021" y="0"/>
                </a:lnTo>
                <a:lnTo>
                  <a:pt x="6951432" y="0"/>
                </a:lnTo>
                <a:lnTo>
                  <a:pt x="6979886" y="0"/>
                </a:lnTo>
                <a:lnTo>
                  <a:pt x="6991867" y="0"/>
                </a:lnTo>
                <a:lnTo>
                  <a:pt x="6991867" y="178577"/>
                </a:lnTo>
                <a:lnTo>
                  <a:pt x="6991867" y="345996"/>
                </a:lnTo>
                <a:lnTo>
                  <a:pt x="6991867" y="502618"/>
                </a:lnTo>
                <a:lnTo>
                  <a:pt x="6991867" y="648802"/>
                </a:lnTo>
                <a:lnTo>
                  <a:pt x="6991867" y="784909"/>
                </a:lnTo>
                <a:lnTo>
                  <a:pt x="6991867" y="911298"/>
                </a:lnTo>
                <a:lnTo>
                  <a:pt x="6991867" y="1028329"/>
                </a:lnTo>
                <a:lnTo>
                  <a:pt x="6991867" y="1136363"/>
                </a:lnTo>
                <a:lnTo>
                  <a:pt x="6991867" y="1235758"/>
                </a:lnTo>
                <a:lnTo>
                  <a:pt x="6991867" y="1326876"/>
                </a:lnTo>
                <a:lnTo>
                  <a:pt x="6991867" y="1410076"/>
                </a:lnTo>
                <a:lnTo>
                  <a:pt x="6991867" y="1485717"/>
                </a:lnTo>
                <a:lnTo>
                  <a:pt x="6991867" y="1615766"/>
                </a:lnTo>
                <a:lnTo>
                  <a:pt x="6991867" y="1719900"/>
                </a:lnTo>
                <a:lnTo>
                  <a:pt x="6991867" y="1801000"/>
                </a:lnTo>
                <a:lnTo>
                  <a:pt x="6991867" y="1861946"/>
                </a:lnTo>
                <a:lnTo>
                  <a:pt x="6991867" y="1905615"/>
                </a:lnTo>
                <a:lnTo>
                  <a:pt x="6991867" y="1934888"/>
                </a:lnTo>
                <a:lnTo>
                  <a:pt x="6991867" y="1952643"/>
                </a:lnTo>
                <a:lnTo>
                  <a:pt x="6991867" y="1961761"/>
                </a:lnTo>
                <a:lnTo>
                  <a:pt x="6991867" y="1965599"/>
                </a:lnTo>
                <a:lnTo>
                  <a:pt x="542980" y="1965599"/>
                </a:lnTo>
                <a:lnTo>
                  <a:pt x="263622" y="1688700"/>
                </a:lnTo>
                <a:cubicBezTo>
                  <a:pt x="263622" y="1251900"/>
                  <a:pt x="263622" y="1251900"/>
                  <a:pt x="263622" y="1251900"/>
                </a:cubicBezTo>
                <a:cubicBezTo>
                  <a:pt x="177059" y="1162200"/>
                  <a:pt x="86562" y="1072500"/>
                  <a:pt x="0" y="982800"/>
                </a:cubicBezTo>
                <a:cubicBezTo>
                  <a:pt x="86562" y="897000"/>
                  <a:pt x="177059" y="807300"/>
                  <a:pt x="263622" y="717600"/>
                </a:cubicBezTo>
                <a:cubicBezTo>
                  <a:pt x="263622" y="280800"/>
                  <a:pt x="263622" y="280800"/>
                  <a:pt x="263622" y="280800"/>
                </a:cubicBezTo>
                <a:cubicBezTo>
                  <a:pt x="358053" y="187200"/>
                  <a:pt x="448550" y="93600"/>
                  <a:pt x="542981" y="0"/>
                </a:cubicBezTo>
                <a:close/>
              </a:path>
            </a:pathLst>
          </a:custGeom>
          <a:solidFill>
            <a:schemeClr val="tx1"/>
          </a:solidFill>
        </p:spPr>
        <p:txBody>
          <a:bodyPr wrap="square" lIns="892969" tIns="223266" rIns="642938" bIns="223266" anchor="ctr">
            <a:noAutofit/>
          </a:bodyPr>
          <a:lstStyle>
            <a:lvl1pPr marL="0" marR="0" indent="0" algn="r" defTabSz="914428" rtl="0" eaLnBrk="1" fontAlgn="auto" latinLnBrk="0" hangingPunct="1">
              <a:lnSpc>
                <a:spcPct val="90000"/>
              </a:lnSpc>
              <a:spcBef>
                <a:spcPct val="0"/>
              </a:spcBef>
              <a:spcAft>
                <a:spcPts val="0"/>
              </a:spcAft>
              <a:buClrTx/>
              <a:buSzTx/>
              <a:buFontTx/>
              <a:buNone/>
              <a:tabLst/>
              <a:defRPr sz="3750" b="1" baseline="0">
                <a:solidFill>
                  <a:schemeClr val="bg1"/>
                </a:solidFill>
                <a:latin typeface="+mj-lt"/>
              </a:defRPr>
            </a:lvl1pPr>
          </a:lstStyle>
          <a:p>
            <a:pPr marL="0" marR="0" lvl="0" indent="0" algn="l" defTabSz="914428" rtl="0" eaLnBrk="1" fontAlgn="auto" latinLnBrk="0" hangingPunct="1">
              <a:lnSpc>
                <a:spcPct val="90000"/>
              </a:lnSpc>
              <a:spcBef>
                <a:spcPct val="0"/>
              </a:spcBef>
              <a:spcAft>
                <a:spcPts val="0"/>
              </a:spcAft>
              <a:buClrTx/>
              <a:buSzTx/>
              <a:buFontTx/>
              <a:buNone/>
              <a:tabLst/>
              <a:defRPr/>
            </a:pPr>
            <a:r>
              <a:rPr lang="en-US"/>
              <a:t>Click to edit Master title style</a:t>
            </a:r>
            <a:endParaRPr lang="en-US" dirty="0"/>
          </a:p>
        </p:txBody>
      </p:sp>
      <p:pic>
        <p:nvPicPr>
          <p:cNvPr id="12" name="Graphic 11">
            <a:extLst>
              <a:ext uri="{FF2B5EF4-FFF2-40B4-BE49-F238E27FC236}">
                <a16:creationId xmlns:a16="http://schemas.microsoft.com/office/drawing/2014/main" id="{8D5821FF-6C23-42E5-ACFE-25E72C94DE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8000" y="280800"/>
            <a:ext cx="1932813" cy="1135952"/>
          </a:xfrm>
          <a:prstGeom prst="rect">
            <a:avLst/>
          </a:prstGeom>
        </p:spPr>
      </p:pic>
      <p:sp>
        <p:nvSpPr>
          <p:cNvPr id="2" name="Zástupný symbol pro datum 1"/>
          <p:cNvSpPr>
            <a:spLocks noGrp="1"/>
          </p:cNvSpPr>
          <p:nvPr>
            <p:ph type="dt" sz="half" idx="10"/>
          </p:nvPr>
        </p:nvSpPr>
        <p:spPr/>
        <p:txBody>
          <a:bodyPr/>
          <a:lstStyle/>
          <a:p>
            <a:fld id="{548D7C72-B99A-4726-8777-AE2A4172F6E1}" type="datetimeFigureOut">
              <a:rPr lang="en-150" smtClean="0"/>
              <a:t>03/21/2024</a:t>
            </a:fld>
            <a:endParaRPr lang="en-150"/>
          </a:p>
        </p:txBody>
      </p:sp>
      <p:sp>
        <p:nvSpPr>
          <p:cNvPr id="3" name="Zástupný symbol pro zápatí 2"/>
          <p:cNvSpPr>
            <a:spLocks noGrp="1"/>
          </p:cNvSpPr>
          <p:nvPr>
            <p:ph type="ftr" sz="quarter" idx="11"/>
          </p:nvPr>
        </p:nvSpPr>
        <p:spPr/>
        <p:txBody>
          <a:bodyPr/>
          <a:lstStyle/>
          <a:p>
            <a:endParaRPr lang="en-150"/>
          </a:p>
        </p:txBody>
      </p:sp>
      <p:sp>
        <p:nvSpPr>
          <p:cNvPr id="7" name="Zástupný symbol pro číslo snímku 6"/>
          <p:cNvSpPr>
            <a:spLocks noGrp="1"/>
          </p:cNvSpPr>
          <p:nvPr>
            <p:ph type="sldNum" sz="quarter" idx="12"/>
          </p:nvPr>
        </p:nvSpPr>
        <p:spPr/>
        <p:txBody>
          <a:bodyPr/>
          <a:lstStyle/>
          <a:p>
            <a:fld id="{82EB2046-02F6-44F8-B685-47813F3B577F}" type="slidenum">
              <a:rPr lang="en-150" smtClean="0"/>
              <a:t>‹#›</a:t>
            </a:fld>
            <a:endParaRPr lang="en-150"/>
          </a:p>
        </p:txBody>
      </p:sp>
    </p:spTree>
    <p:extLst>
      <p:ext uri="{BB962C8B-B14F-4D97-AF65-F5344CB8AC3E}">
        <p14:creationId xmlns:p14="http://schemas.microsoft.com/office/powerpoint/2010/main" val="11593397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ist s celostránkovým obrázkem (pozitivní)">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57AE742-71AD-456B-B277-E0C305AF722B}"/>
              </a:ext>
            </a:extLst>
          </p:cNvPr>
          <p:cNvSpPr>
            <a:spLocks noGrp="1"/>
          </p:cNvSpPr>
          <p:nvPr>
            <p:ph type="pic" sz="quarter" idx="13"/>
          </p:nvPr>
        </p:nvSpPr>
        <p:spPr>
          <a:xfrm>
            <a:off x="0" y="0"/>
            <a:ext cx="9144000" cy="6858000"/>
          </a:xfrm>
          <a:blipFill dpi="0" rotWithShape="1">
            <a:blip r:embed="rId2"/>
            <a:srcRect/>
            <a:stretch>
              <a:fillRect l="-6000" r="-6000"/>
            </a:stretch>
          </a:blipFill>
        </p:spPr>
        <p:txBody>
          <a:bodyPr/>
          <a:lstStyle>
            <a:lvl1pPr marL="0" indent="0" algn="ctr">
              <a:buNone/>
              <a:defRPr/>
            </a:lvl1pPr>
          </a:lstStyle>
          <a:p>
            <a:r>
              <a:rPr lang="en-US"/>
              <a:t>Click icon to add picture</a:t>
            </a:r>
            <a:endParaRPr lang="en-150" dirty="0"/>
          </a:p>
        </p:txBody>
      </p:sp>
      <p:sp>
        <p:nvSpPr>
          <p:cNvPr id="4" name="Date Placeholder 3"/>
          <p:cNvSpPr>
            <a:spLocks noGrp="1"/>
          </p:cNvSpPr>
          <p:nvPr>
            <p:ph type="dt" sz="half" idx="10"/>
          </p:nvPr>
        </p:nvSpPr>
        <p:spPr/>
        <p:txBody>
          <a:bodyPr/>
          <a:lstStyle>
            <a:lvl1pPr>
              <a:defRPr>
                <a:solidFill>
                  <a:schemeClr val="bg1"/>
                </a:solidFill>
              </a:defRPr>
            </a:lvl1pPr>
          </a:lstStyle>
          <a:p>
            <a:fld id="{548D7C72-B99A-4726-8777-AE2A4172F6E1}" type="datetimeFigureOut">
              <a:rPr lang="en-150" smtClean="0"/>
              <a:t>03/21/2024</a:t>
            </a:fld>
            <a:endParaRPr lang="en-15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15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2EB2046-02F6-44F8-B685-47813F3B577F}" type="slidenum">
              <a:rPr lang="en-150" smtClean="0"/>
              <a:t>‹#›</a:t>
            </a:fld>
            <a:endParaRPr lang="en-150"/>
          </a:p>
        </p:txBody>
      </p:sp>
      <p:sp>
        <p:nvSpPr>
          <p:cNvPr id="13" name="Title 1">
            <a:extLst>
              <a:ext uri="{FF2B5EF4-FFF2-40B4-BE49-F238E27FC236}">
                <a16:creationId xmlns:a16="http://schemas.microsoft.com/office/drawing/2014/main" id="{A7BBC8F8-5E49-402D-8F1A-36D983B37FEB}"/>
              </a:ext>
            </a:extLst>
          </p:cNvPr>
          <p:cNvSpPr>
            <a:spLocks noGrp="1"/>
          </p:cNvSpPr>
          <p:nvPr>
            <p:ph type="title"/>
          </p:nvPr>
        </p:nvSpPr>
        <p:spPr>
          <a:xfrm>
            <a:off x="1339502" y="5875687"/>
            <a:ext cx="7804498" cy="446532"/>
          </a:xfrm>
          <a:custGeom>
            <a:avLst/>
            <a:gdLst>
              <a:gd name="connsiteX0" fmla="*/ 122686 w 7804498"/>
              <a:gd name="connsiteY0" fmla="*/ 0 h 446532"/>
              <a:gd name="connsiteX1" fmla="*/ 194529 w 7804498"/>
              <a:gd name="connsiteY1" fmla="*/ 0 h 446532"/>
              <a:gd name="connsiteX2" fmla="*/ 3932583 w 7804498"/>
              <a:gd name="connsiteY2" fmla="*/ 0 h 446532"/>
              <a:gd name="connsiteX3" fmla="*/ 4106104 w 7804498"/>
              <a:gd name="connsiteY3" fmla="*/ 0 h 446532"/>
              <a:gd name="connsiteX4" fmla="*/ 4133293 w 7804498"/>
              <a:gd name="connsiteY4" fmla="*/ 0 h 446532"/>
              <a:gd name="connsiteX5" fmla="*/ 4133294 w 7804498"/>
              <a:gd name="connsiteY5" fmla="*/ 0 h 446532"/>
              <a:gd name="connsiteX6" fmla="*/ 7804498 w 7804498"/>
              <a:gd name="connsiteY6" fmla="*/ 0 h 446532"/>
              <a:gd name="connsiteX7" fmla="*/ 7804498 w 7804498"/>
              <a:gd name="connsiteY7" fmla="*/ 446532 h 446532"/>
              <a:gd name="connsiteX8" fmla="*/ 4133294 w 7804498"/>
              <a:gd name="connsiteY8" fmla="*/ 446532 h 446532"/>
              <a:gd name="connsiteX9" fmla="*/ 4133293 w 7804498"/>
              <a:gd name="connsiteY9" fmla="*/ 446532 h 446532"/>
              <a:gd name="connsiteX10" fmla="*/ 4106104 w 7804498"/>
              <a:gd name="connsiteY10" fmla="*/ 446532 h 446532"/>
              <a:gd name="connsiteX11" fmla="*/ 3932583 w 7804498"/>
              <a:gd name="connsiteY11" fmla="*/ 446532 h 446532"/>
              <a:gd name="connsiteX12" fmla="*/ 194529 w 7804498"/>
              <a:gd name="connsiteY12" fmla="*/ 446532 h 446532"/>
              <a:gd name="connsiteX13" fmla="*/ 122686 w 7804498"/>
              <a:gd name="connsiteY13" fmla="*/ 446532 h 446532"/>
              <a:gd name="connsiteX14" fmla="*/ 59685 w 7804498"/>
              <a:gd name="connsiteY14" fmla="*/ 385742 h 446532"/>
              <a:gd name="connsiteX15" fmla="*/ 59685 w 7804498"/>
              <a:gd name="connsiteY15" fmla="*/ 286267 h 446532"/>
              <a:gd name="connsiteX16" fmla="*/ 0 w 7804498"/>
              <a:gd name="connsiteY16" fmla="*/ 222161 h 446532"/>
              <a:gd name="connsiteX17" fmla="*/ 59685 w 7804498"/>
              <a:gd name="connsiteY17" fmla="*/ 161371 h 446532"/>
              <a:gd name="connsiteX18" fmla="*/ 59685 w 7804498"/>
              <a:gd name="connsiteY18" fmla="*/ 60791 h 44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04498" h="446532">
                <a:moveTo>
                  <a:pt x="122686" y="0"/>
                </a:moveTo>
                <a:lnTo>
                  <a:pt x="194529" y="0"/>
                </a:lnTo>
                <a:lnTo>
                  <a:pt x="3932583" y="0"/>
                </a:lnTo>
                <a:lnTo>
                  <a:pt x="4106104" y="0"/>
                </a:lnTo>
                <a:lnTo>
                  <a:pt x="4133293" y="0"/>
                </a:lnTo>
                <a:lnTo>
                  <a:pt x="4133294" y="0"/>
                </a:lnTo>
                <a:lnTo>
                  <a:pt x="7804498" y="0"/>
                </a:lnTo>
                <a:lnTo>
                  <a:pt x="7804498" y="446532"/>
                </a:lnTo>
                <a:lnTo>
                  <a:pt x="4133294" y="446532"/>
                </a:lnTo>
                <a:lnTo>
                  <a:pt x="4133293" y="446532"/>
                </a:lnTo>
                <a:lnTo>
                  <a:pt x="4106104" y="446532"/>
                </a:lnTo>
                <a:lnTo>
                  <a:pt x="3932583" y="446532"/>
                </a:lnTo>
                <a:lnTo>
                  <a:pt x="194529" y="446532"/>
                </a:lnTo>
                <a:lnTo>
                  <a:pt x="122686" y="446532"/>
                </a:lnTo>
                <a:lnTo>
                  <a:pt x="59685" y="385742"/>
                </a:lnTo>
                <a:lnTo>
                  <a:pt x="59685" y="286267"/>
                </a:lnTo>
                <a:lnTo>
                  <a:pt x="0" y="222161"/>
                </a:lnTo>
                <a:lnTo>
                  <a:pt x="59685" y="161371"/>
                </a:lnTo>
                <a:lnTo>
                  <a:pt x="59685" y="60791"/>
                </a:lnTo>
                <a:close/>
              </a:path>
            </a:pathLst>
          </a:custGeom>
          <a:solidFill>
            <a:schemeClr val="tx1"/>
          </a:solidFill>
        </p:spPr>
        <p:txBody>
          <a:bodyPr wrap="square" lIns="357188" tIns="0" rIns="535781" bIns="0">
            <a:noAutofit/>
          </a:bodyPr>
          <a:lstStyle>
            <a:lvl1pPr algn="r">
              <a:defRPr sz="1800" b="0">
                <a:solidFill>
                  <a:schemeClr val="bg1"/>
                </a:solidFill>
              </a:defRPr>
            </a:lvl1pPr>
          </a:lstStyle>
          <a:p>
            <a:r>
              <a:rPr lang="en-US"/>
              <a:t>Click to edit Master title style</a:t>
            </a:r>
            <a:endParaRPr lang="en-150" dirty="0"/>
          </a:p>
        </p:txBody>
      </p:sp>
    </p:spTree>
    <p:extLst>
      <p:ext uri="{BB962C8B-B14F-4D97-AF65-F5344CB8AC3E}">
        <p14:creationId xmlns:p14="http://schemas.microsoft.com/office/powerpoint/2010/main" val="76880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Úvodní snímek (negativní)">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37" y="2053876"/>
            <a:ext cx="5564981" cy="2117375"/>
          </a:xfrm>
        </p:spPr>
        <p:txBody>
          <a:bodyPr anchor="b">
            <a:noAutofit/>
          </a:bodyPr>
          <a:lstStyle>
            <a:lvl1pPr algn="r">
              <a:defRPr sz="3750" b="1"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42936" y="4171252"/>
            <a:ext cx="5564983" cy="365125"/>
          </a:xfrm>
        </p:spPr>
        <p:txBody>
          <a:bodyPr anchor="b">
            <a:noAutofit/>
          </a:bodyPr>
          <a:lstStyle>
            <a:lvl1pPr marL="0" indent="0" algn="r">
              <a:buNone/>
              <a:defRPr sz="2250">
                <a:solidFill>
                  <a:schemeClr val="bg2"/>
                </a:solidFill>
                <a:latin typeface="+mj-lt"/>
              </a:defRPr>
            </a:lvl1pPr>
            <a:lvl2pPr marL="457214" indent="0" algn="ctr">
              <a:buNone/>
              <a:defRPr sz="2000"/>
            </a:lvl2pPr>
            <a:lvl3pPr marL="914428" indent="0" algn="ctr">
              <a:buNone/>
              <a:defRPr sz="1800"/>
            </a:lvl3pPr>
            <a:lvl4pPr marL="1371643" indent="0" algn="ctr">
              <a:buNone/>
              <a:defRPr sz="1600"/>
            </a:lvl4pPr>
            <a:lvl5pPr marL="1828857" indent="0" algn="ctr">
              <a:buNone/>
              <a:defRPr sz="1600"/>
            </a:lvl5pPr>
            <a:lvl6pPr marL="2286071" indent="0" algn="ctr">
              <a:buNone/>
              <a:defRPr sz="1600"/>
            </a:lvl6pPr>
            <a:lvl7pPr marL="2743285" indent="0" algn="ctr">
              <a:buNone/>
              <a:defRPr sz="1600"/>
            </a:lvl7pPr>
            <a:lvl8pPr marL="3200500" indent="0" algn="ctr">
              <a:buNone/>
              <a:defRPr sz="1600"/>
            </a:lvl8pPr>
            <a:lvl9pPr marL="3657714" indent="0" algn="ctr">
              <a:buNone/>
              <a:defRPr sz="1600"/>
            </a:lvl9pPr>
          </a:lstStyle>
          <a:p>
            <a:r>
              <a:rPr lang="en-US"/>
              <a:t>Click to edit Master subtitle style</a:t>
            </a:r>
            <a:endParaRPr lang="en-US" dirty="0"/>
          </a:p>
        </p:txBody>
      </p:sp>
      <p:sp>
        <p:nvSpPr>
          <p:cNvPr id="22" name="Zástupný symbol pro datum 21"/>
          <p:cNvSpPr>
            <a:spLocks noGrp="1"/>
          </p:cNvSpPr>
          <p:nvPr>
            <p:ph type="dt" sz="half" idx="10"/>
          </p:nvPr>
        </p:nvSpPr>
        <p:spPr/>
        <p:txBody>
          <a:bodyPr/>
          <a:lstStyle/>
          <a:p>
            <a:fld id="{548D7C72-B99A-4726-8777-AE2A4172F6E1}" type="datetimeFigureOut">
              <a:rPr lang="en-150" smtClean="0"/>
              <a:t>03/21/2024</a:t>
            </a:fld>
            <a:endParaRPr lang="en-150"/>
          </a:p>
        </p:txBody>
      </p:sp>
      <p:sp>
        <p:nvSpPr>
          <p:cNvPr id="23" name="Zástupný symbol pro zápatí 22"/>
          <p:cNvSpPr>
            <a:spLocks noGrp="1"/>
          </p:cNvSpPr>
          <p:nvPr>
            <p:ph type="ftr" sz="quarter" idx="11"/>
          </p:nvPr>
        </p:nvSpPr>
        <p:spPr/>
        <p:txBody>
          <a:bodyPr/>
          <a:lstStyle/>
          <a:p>
            <a:endParaRPr lang="en-150"/>
          </a:p>
        </p:txBody>
      </p:sp>
      <p:sp>
        <p:nvSpPr>
          <p:cNvPr id="24" name="Zástupný symbol pro číslo snímku 23"/>
          <p:cNvSpPr>
            <a:spLocks noGrp="1"/>
          </p:cNvSpPr>
          <p:nvPr>
            <p:ph type="sldNum" sz="quarter" idx="12"/>
          </p:nvPr>
        </p:nvSpPr>
        <p:spPr/>
        <p:txBody>
          <a:bodyPr/>
          <a:lstStyle/>
          <a:p>
            <a:fld id="{82EB2046-02F6-44F8-B685-47813F3B577F}" type="slidenum">
              <a:rPr lang="en-150" smtClean="0"/>
              <a:t>‹#›</a:t>
            </a:fld>
            <a:endParaRPr lang="en-150"/>
          </a:p>
        </p:txBody>
      </p:sp>
      <p:sp>
        <p:nvSpPr>
          <p:cNvPr id="11" name="Graphic 9">
            <a:extLst>
              <a:ext uri="{FF2B5EF4-FFF2-40B4-BE49-F238E27FC236}">
                <a16:creationId xmlns:a16="http://schemas.microsoft.com/office/drawing/2014/main" id="{BFCE97E5-DEEF-433E-A1AB-551EAED31CF4}"/>
              </a:ext>
            </a:extLst>
          </p:cNvPr>
          <p:cNvSpPr/>
          <p:nvPr/>
        </p:nvSpPr>
        <p:spPr>
          <a:xfrm>
            <a:off x="5625751" y="0"/>
            <a:ext cx="3035043" cy="5893593"/>
          </a:xfrm>
          <a:custGeom>
            <a:avLst/>
            <a:gdLst>
              <a:gd name="connsiteX0" fmla="*/ 2433717 w 3530756"/>
              <a:gd name="connsiteY0" fmla="*/ 1782839 h 6856193"/>
              <a:gd name="connsiteX1" fmla="*/ 2433717 w 3530756"/>
              <a:gd name="connsiteY1" fmla="*/ 0 h 6856193"/>
              <a:gd name="connsiteX2" fmla="*/ 1337280 w 3530756"/>
              <a:gd name="connsiteY2" fmla="*/ 0 h 6856193"/>
              <a:gd name="connsiteX3" fmla="*/ 1337280 w 3530756"/>
              <a:gd name="connsiteY3" fmla="*/ 1782839 h 6856193"/>
              <a:gd name="connsiteX4" fmla="*/ 2433717 w 3530756"/>
              <a:gd name="connsiteY4" fmla="*/ 2879878 h 6856193"/>
              <a:gd name="connsiteX5" fmla="*/ 1337280 w 3530756"/>
              <a:gd name="connsiteY5" fmla="*/ 3976316 h 6856193"/>
              <a:gd name="connsiteX6" fmla="*/ 1337280 w 3530756"/>
              <a:gd name="connsiteY6" fmla="*/ 5759155 h 6856193"/>
              <a:gd name="connsiteX7" fmla="*/ 399197 w 3530756"/>
              <a:gd name="connsiteY7" fmla="*/ 5759155 h 6856193"/>
              <a:gd name="connsiteX8" fmla="*/ 0 w 3530756"/>
              <a:gd name="connsiteY8" fmla="*/ 6856194 h 6856193"/>
              <a:gd name="connsiteX9" fmla="*/ 1337280 w 3530756"/>
              <a:gd name="connsiteY9" fmla="*/ 6856194 h 6856193"/>
              <a:gd name="connsiteX10" fmla="*/ 2433717 w 3530756"/>
              <a:gd name="connsiteY10" fmla="*/ 5759155 h 6856193"/>
              <a:gd name="connsiteX11" fmla="*/ 2433717 w 3530756"/>
              <a:gd name="connsiteY11" fmla="*/ 3976316 h 6856193"/>
              <a:gd name="connsiteX12" fmla="*/ 3530757 w 3530756"/>
              <a:gd name="connsiteY12" fmla="*/ 2879878 h 685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30756" h="6856193">
                <a:moveTo>
                  <a:pt x="2433717" y="1782839"/>
                </a:moveTo>
                <a:lnTo>
                  <a:pt x="2433717" y="0"/>
                </a:lnTo>
                <a:lnTo>
                  <a:pt x="1337280" y="0"/>
                </a:lnTo>
                <a:lnTo>
                  <a:pt x="1337280" y="1782839"/>
                </a:lnTo>
                <a:lnTo>
                  <a:pt x="2433717" y="2879878"/>
                </a:lnTo>
                <a:lnTo>
                  <a:pt x="1337280" y="3976316"/>
                </a:lnTo>
                <a:lnTo>
                  <a:pt x="1337280" y="5759155"/>
                </a:lnTo>
                <a:lnTo>
                  <a:pt x="399197" y="5759155"/>
                </a:lnTo>
                <a:lnTo>
                  <a:pt x="0" y="6856194"/>
                </a:lnTo>
                <a:lnTo>
                  <a:pt x="1337280" y="6856194"/>
                </a:lnTo>
                <a:lnTo>
                  <a:pt x="2433717" y="5759155"/>
                </a:lnTo>
                <a:lnTo>
                  <a:pt x="2433717" y="3976316"/>
                </a:lnTo>
                <a:lnTo>
                  <a:pt x="3530757" y="2879878"/>
                </a:lnTo>
                <a:close/>
              </a:path>
            </a:pathLst>
          </a:custGeom>
          <a:solidFill>
            <a:schemeClr val="bg1"/>
          </a:solidFill>
          <a:ln w="6014" cap="flat">
            <a:noFill/>
            <a:prstDash val="solid"/>
            <a:miter/>
          </a:ln>
        </p:spPr>
        <p:txBody>
          <a:bodyPr rtlCol="0" anchor="ctr"/>
          <a:lstStyle/>
          <a:p>
            <a:endParaRPr lang="en-150"/>
          </a:p>
        </p:txBody>
      </p:sp>
      <p:pic>
        <p:nvPicPr>
          <p:cNvPr id="9" name="Grafický objekt 8">
            <a:extLst>
              <a:ext uri="{FF2B5EF4-FFF2-40B4-BE49-F238E27FC236}">
                <a16:creationId xmlns:a16="http://schemas.microsoft.com/office/drawing/2014/main" id="{1E32B7FA-EE8C-4246-8D60-4DA5D3BCEB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000" y="280800"/>
            <a:ext cx="3187446" cy="1135952"/>
          </a:xfrm>
          <a:prstGeom prst="rect">
            <a:avLst/>
          </a:prstGeom>
        </p:spPr>
      </p:pic>
    </p:spTree>
    <p:extLst>
      <p:ext uri="{BB962C8B-B14F-4D97-AF65-F5344CB8AC3E}">
        <p14:creationId xmlns:p14="http://schemas.microsoft.com/office/powerpoint/2010/main" val="114919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ist s textovým obsahem (negativní)">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624" y="1695111"/>
            <a:ext cx="6929438" cy="4269922"/>
          </a:xfrm>
        </p:spPr>
        <p:txBody>
          <a:bodyPr lIns="0" tIns="0" rIns="0" bIns="0">
            <a:normAutofit/>
          </a:bodyPr>
          <a:lstStyle>
            <a:lvl1pPr marL="457200" indent="-457200">
              <a:lnSpc>
                <a:spcPct val="100000"/>
              </a:lnSpc>
              <a:spcBef>
                <a:spcPts val="600"/>
              </a:spcBef>
              <a:buFont typeface="Comenia Sans" panose="02000503080000020004" pitchFamily="50" charset="0"/>
              <a:buChar char="→"/>
              <a:defRPr sz="2600">
                <a:solidFill>
                  <a:schemeClr val="bg2"/>
                </a:solidFill>
                <a:latin typeface="+mn-lt"/>
              </a:defRPr>
            </a:lvl1pPr>
            <a:lvl2pPr marL="914414" indent="-457200">
              <a:lnSpc>
                <a:spcPct val="100000"/>
              </a:lnSpc>
              <a:spcBef>
                <a:spcPts val="600"/>
              </a:spcBef>
              <a:buFont typeface="Comenia Sans" panose="02000503080000020004" pitchFamily="50" charset="0"/>
              <a:buChar char="→"/>
              <a:defRPr sz="2400">
                <a:solidFill>
                  <a:schemeClr val="bg2"/>
                </a:solidFill>
                <a:latin typeface="+mn-lt"/>
              </a:defRPr>
            </a:lvl2pPr>
            <a:lvl3pPr marL="1371628" indent="-457200">
              <a:lnSpc>
                <a:spcPct val="100000"/>
              </a:lnSpc>
              <a:spcBef>
                <a:spcPts val="600"/>
              </a:spcBef>
              <a:buFont typeface="Comenia Sans" panose="02000503080000020004" pitchFamily="50" charset="0"/>
              <a:buChar char="→"/>
              <a:defRPr sz="2400">
                <a:solidFill>
                  <a:schemeClr val="bg2"/>
                </a:solidFill>
                <a:latin typeface="+mn-lt"/>
              </a:defRPr>
            </a:lvl3pPr>
            <a:lvl4pPr marL="1828842" indent="-457200">
              <a:lnSpc>
                <a:spcPct val="100000"/>
              </a:lnSpc>
              <a:spcBef>
                <a:spcPts val="600"/>
              </a:spcBef>
              <a:buFont typeface="Comenia Sans" panose="02000503080000020004" pitchFamily="50" charset="0"/>
              <a:buChar char="→"/>
              <a:defRPr sz="2400">
                <a:solidFill>
                  <a:schemeClr val="bg2"/>
                </a:solidFill>
                <a:latin typeface="+mn-lt"/>
              </a:defRPr>
            </a:lvl4pPr>
            <a:lvl5pPr marL="2286057" indent="-457200">
              <a:lnSpc>
                <a:spcPct val="100000"/>
              </a:lnSpc>
              <a:spcBef>
                <a:spcPts val="600"/>
              </a:spcBef>
              <a:buFont typeface="Comenia Sans" panose="02000503080000020004" pitchFamily="50" charset="0"/>
              <a:buChar char="→"/>
              <a:defRPr sz="2400">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8D7C72-B99A-4726-8777-AE2A4172F6E1}" type="datetimeFigureOut">
              <a:rPr lang="en-150" smtClean="0"/>
              <a:t>03/21/2024</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82EB2046-02F6-44F8-B685-47813F3B577F}" type="slidenum">
              <a:rPr lang="en-150" smtClean="0"/>
              <a:t>‹#›</a:t>
            </a:fld>
            <a:endParaRPr lang="en-150"/>
          </a:p>
        </p:txBody>
      </p:sp>
      <p:sp>
        <p:nvSpPr>
          <p:cNvPr id="23" name="Title 22">
            <a:extLst>
              <a:ext uri="{FF2B5EF4-FFF2-40B4-BE49-F238E27FC236}">
                <a16:creationId xmlns:a16="http://schemas.microsoft.com/office/drawing/2014/main" id="{7CD1277F-AEAB-4FC4-825E-D59E50983824}"/>
              </a:ext>
            </a:extLst>
          </p:cNvPr>
          <p:cNvSpPr>
            <a:spLocks noGrp="1"/>
          </p:cNvSpPr>
          <p:nvPr>
            <p:ph type="title"/>
          </p:nvPr>
        </p:nvSpPr>
        <p:spPr>
          <a:xfrm>
            <a:off x="3357563" y="535781"/>
            <a:ext cx="5786437" cy="625126"/>
          </a:xfrm>
          <a:custGeom>
            <a:avLst/>
            <a:gdLst>
              <a:gd name="connsiteX0" fmla="*/ 171755 w 5786437"/>
              <a:gd name="connsiteY0" fmla="*/ 0 h 625126"/>
              <a:gd name="connsiteX1" fmla="*/ 272332 w 5786437"/>
              <a:gd name="connsiteY1" fmla="*/ 0 h 625126"/>
              <a:gd name="connsiteX2" fmla="*/ 5505450 w 5786437"/>
              <a:gd name="connsiteY2" fmla="*/ 0 h 625126"/>
              <a:gd name="connsiteX3" fmla="*/ 5748373 w 5786437"/>
              <a:gd name="connsiteY3" fmla="*/ 0 h 625126"/>
              <a:gd name="connsiteX4" fmla="*/ 5786437 w 5786437"/>
              <a:gd name="connsiteY4" fmla="*/ 0 h 625126"/>
              <a:gd name="connsiteX5" fmla="*/ 5786437 w 5786437"/>
              <a:gd name="connsiteY5" fmla="*/ 625126 h 625126"/>
              <a:gd name="connsiteX6" fmla="*/ 5748373 w 5786437"/>
              <a:gd name="connsiteY6" fmla="*/ 625126 h 625126"/>
              <a:gd name="connsiteX7" fmla="*/ 5505450 w 5786437"/>
              <a:gd name="connsiteY7" fmla="*/ 625126 h 625126"/>
              <a:gd name="connsiteX8" fmla="*/ 272332 w 5786437"/>
              <a:gd name="connsiteY8" fmla="*/ 625126 h 625126"/>
              <a:gd name="connsiteX9" fmla="*/ 171755 w 5786437"/>
              <a:gd name="connsiteY9" fmla="*/ 625126 h 625126"/>
              <a:gd name="connsiteX10" fmla="*/ 83556 w 5786437"/>
              <a:gd name="connsiteY10" fmla="*/ 540022 h 625126"/>
              <a:gd name="connsiteX11" fmla="*/ 83556 w 5786437"/>
              <a:gd name="connsiteY11" fmla="*/ 400762 h 625126"/>
              <a:gd name="connsiteX12" fmla="*/ 0 w 5786437"/>
              <a:gd name="connsiteY12" fmla="*/ 311016 h 625126"/>
              <a:gd name="connsiteX13" fmla="*/ 83556 w 5786437"/>
              <a:gd name="connsiteY13" fmla="*/ 225912 h 625126"/>
              <a:gd name="connsiteX14" fmla="*/ 83556 w 5786437"/>
              <a:gd name="connsiteY14" fmla="*/ 85104 h 62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86437" h="625126">
                <a:moveTo>
                  <a:pt x="171755" y="0"/>
                </a:moveTo>
                <a:lnTo>
                  <a:pt x="272332" y="0"/>
                </a:lnTo>
                <a:lnTo>
                  <a:pt x="5505450" y="0"/>
                </a:lnTo>
                <a:lnTo>
                  <a:pt x="5748373" y="0"/>
                </a:lnTo>
                <a:lnTo>
                  <a:pt x="5786437" y="0"/>
                </a:lnTo>
                <a:lnTo>
                  <a:pt x="5786437" y="625126"/>
                </a:lnTo>
                <a:lnTo>
                  <a:pt x="5748373" y="625126"/>
                </a:lnTo>
                <a:lnTo>
                  <a:pt x="5505450" y="625126"/>
                </a:lnTo>
                <a:lnTo>
                  <a:pt x="272332" y="625126"/>
                </a:lnTo>
                <a:lnTo>
                  <a:pt x="171755" y="625126"/>
                </a:lnTo>
                <a:lnTo>
                  <a:pt x="83556" y="540022"/>
                </a:lnTo>
                <a:lnTo>
                  <a:pt x="83556" y="400762"/>
                </a:lnTo>
                <a:lnTo>
                  <a:pt x="0" y="311016"/>
                </a:lnTo>
                <a:lnTo>
                  <a:pt x="83556" y="225912"/>
                </a:lnTo>
                <a:lnTo>
                  <a:pt x="83556" y="85104"/>
                </a:lnTo>
                <a:close/>
              </a:path>
            </a:pathLst>
          </a:custGeom>
          <a:solidFill>
            <a:schemeClr val="bg1"/>
          </a:solidFill>
        </p:spPr>
        <p:txBody>
          <a:bodyPr wrap="square" lIns="535781" tIns="36000" rIns="642938" bIns="36000">
            <a:noAutofit/>
          </a:bodyPr>
          <a:lstStyle>
            <a:lvl1pPr algn="r">
              <a:defRPr sz="2400">
                <a:solidFill>
                  <a:schemeClr val="tx1"/>
                </a:solidFill>
                <a:latin typeface="Comenia Sans" panose="02000503080000020004" pitchFamily="50" charset="-18"/>
              </a:defRPr>
            </a:lvl1pPr>
          </a:lstStyle>
          <a:p>
            <a:r>
              <a:rPr lang="en-US"/>
              <a:t>Click to edit Master title style</a:t>
            </a:r>
            <a:endParaRPr lang="en-US" dirty="0"/>
          </a:p>
        </p:txBody>
      </p:sp>
      <p:pic>
        <p:nvPicPr>
          <p:cNvPr id="11" name="Graphic 10">
            <a:extLst>
              <a:ext uri="{FF2B5EF4-FFF2-40B4-BE49-F238E27FC236}">
                <a16:creationId xmlns:a16="http://schemas.microsoft.com/office/drawing/2014/main" id="{6FE72EF5-18A3-482F-9150-BA9C7D4449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000" y="280800"/>
            <a:ext cx="1932813" cy="1135952"/>
          </a:xfrm>
          <a:prstGeom prst="rect">
            <a:avLst/>
          </a:prstGeom>
        </p:spPr>
      </p:pic>
    </p:spTree>
    <p:extLst>
      <p:ext uri="{BB962C8B-B14F-4D97-AF65-F5344CB8AC3E}">
        <p14:creationId xmlns:p14="http://schemas.microsoft.com/office/powerpoint/2010/main" val="4077227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ist s textovým obsahem + kapitola (negativní)">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624" y="2333583"/>
            <a:ext cx="6929438" cy="3631449"/>
          </a:xfrm>
        </p:spPr>
        <p:txBody>
          <a:bodyPr lIns="0" tIns="0" rIns="0" bIns="0">
            <a:normAutofit/>
          </a:bodyPr>
          <a:lstStyle>
            <a:lvl1pPr marL="457200" indent="-457200">
              <a:lnSpc>
                <a:spcPct val="100000"/>
              </a:lnSpc>
              <a:spcBef>
                <a:spcPts val="600"/>
              </a:spcBef>
              <a:buFont typeface="Comenia Sans" panose="02000503080000020004" pitchFamily="50" charset="0"/>
              <a:buChar char="→"/>
              <a:defRPr sz="2600">
                <a:solidFill>
                  <a:schemeClr val="bg2"/>
                </a:solidFill>
                <a:latin typeface="+mn-lt"/>
              </a:defRPr>
            </a:lvl1pPr>
            <a:lvl2pPr marL="914414" indent="-457200">
              <a:lnSpc>
                <a:spcPct val="100000"/>
              </a:lnSpc>
              <a:spcBef>
                <a:spcPts val="600"/>
              </a:spcBef>
              <a:buFont typeface="Comenia Sans" panose="02000503080000020004" pitchFamily="50" charset="0"/>
              <a:buChar char="→"/>
              <a:defRPr sz="2400">
                <a:solidFill>
                  <a:schemeClr val="bg2"/>
                </a:solidFill>
                <a:latin typeface="+mn-lt"/>
              </a:defRPr>
            </a:lvl2pPr>
            <a:lvl3pPr marL="1371628" indent="-457200">
              <a:lnSpc>
                <a:spcPct val="100000"/>
              </a:lnSpc>
              <a:spcBef>
                <a:spcPts val="600"/>
              </a:spcBef>
              <a:buFont typeface="Comenia Sans" panose="02000503080000020004" pitchFamily="50" charset="0"/>
              <a:buChar char="→"/>
              <a:defRPr sz="2400">
                <a:solidFill>
                  <a:schemeClr val="bg2"/>
                </a:solidFill>
                <a:latin typeface="+mn-lt"/>
              </a:defRPr>
            </a:lvl3pPr>
            <a:lvl4pPr marL="1828842" indent="-457200">
              <a:lnSpc>
                <a:spcPct val="100000"/>
              </a:lnSpc>
              <a:spcBef>
                <a:spcPts val="600"/>
              </a:spcBef>
              <a:buFont typeface="Comenia Sans" panose="02000503080000020004" pitchFamily="50" charset="0"/>
              <a:buChar char="→"/>
              <a:defRPr sz="2400">
                <a:solidFill>
                  <a:schemeClr val="bg2"/>
                </a:solidFill>
                <a:latin typeface="+mn-lt"/>
              </a:defRPr>
            </a:lvl4pPr>
            <a:lvl5pPr marL="2286057" indent="-457200">
              <a:lnSpc>
                <a:spcPct val="100000"/>
              </a:lnSpc>
              <a:spcBef>
                <a:spcPts val="600"/>
              </a:spcBef>
              <a:buFont typeface="Comenia Sans" panose="02000503080000020004" pitchFamily="50" charset="0"/>
              <a:buChar char="→"/>
              <a:defRPr sz="2400">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8D7C72-B99A-4726-8777-AE2A4172F6E1}" type="datetimeFigureOut">
              <a:rPr lang="en-150" smtClean="0"/>
              <a:t>03/21/2024</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82EB2046-02F6-44F8-B685-47813F3B577F}" type="slidenum">
              <a:rPr lang="en-150" smtClean="0"/>
              <a:t>‹#›</a:t>
            </a:fld>
            <a:endParaRPr lang="en-150"/>
          </a:p>
        </p:txBody>
      </p:sp>
      <p:sp>
        <p:nvSpPr>
          <p:cNvPr id="24" name="Zástupný symbol pro text 23"/>
          <p:cNvSpPr>
            <a:spLocks noGrp="1"/>
          </p:cNvSpPr>
          <p:nvPr>
            <p:ph type="body" sz="quarter" idx="13" hasCustomPrompt="1"/>
          </p:nvPr>
        </p:nvSpPr>
        <p:spPr>
          <a:xfrm>
            <a:off x="1571624" y="1695110"/>
            <a:ext cx="6929438" cy="638473"/>
          </a:xfrm>
        </p:spPr>
        <p:txBody>
          <a:bodyPr lIns="0" tIns="0" rIns="0" bIns="0">
            <a:noAutofit/>
          </a:bodyPr>
          <a:lstStyle>
            <a:lvl1pPr marL="0" indent="0">
              <a:buNone/>
              <a:defRPr sz="4000" b="1">
                <a:solidFill>
                  <a:schemeClr val="bg1"/>
                </a:solidFill>
                <a:latin typeface="+mj-lt"/>
              </a:defRPr>
            </a:lvl1pPr>
          </a:lstStyle>
          <a:p>
            <a:pPr lvl="0"/>
            <a:r>
              <a:rPr lang="en-US" dirty="0"/>
              <a:t>Title</a:t>
            </a:r>
            <a:endParaRPr lang="cs-CZ" dirty="0"/>
          </a:p>
        </p:txBody>
      </p:sp>
      <p:sp>
        <p:nvSpPr>
          <p:cNvPr id="23" name="Title 22">
            <a:extLst>
              <a:ext uri="{FF2B5EF4-FFF2-40B4-BE49-F238E27FC236}">
                <a16:creationId xmlns:a16="http://schemas.microsoft.com/office/drawing/2014/main" id="{7CD1277F-AEAB-4FC4-825E-D59E50983824}"/>
              </a:ext>
            </a:extLst>
          </p:cNvPr>
          <p:cNvSpPr>
            <a:spLocks noGrp="1"/>
          </p:cNvSpPr>
          <p:nvPr>
            <p:ph type="title" hasCustomPrompt="1"/>
          </p:nvPr>
        </p:nvSpPr>
        <p:spPr>
          <a:xfrm>
            <a:off x="3357563" y="535781"/>
            <a:ext cx="5786437" cy="625126"/>
          </a:xfrm>
          <a:custGeom>
            <a:avLst/>
            <a:gdLst>
              <a:gd name="connsiteX0" fmla="*/ 171755 w 5786437"/>
              <a:gd name="connsiteY0" fmla="*/ 0 h 625126"/>
              <a:gd name="connsiteX1" fmla="*/ 272332 w 5786437"/>
              <a:gd name="connsiteY1" fmla="*/ 0 h 625126"/>
              <a:gd name="connsiteX2" fmla="*/ 5505450 w 5786437"/>
              <a:gd name="connsiteY2" fmla="*/ 0 h 625126"/>
              <a:gd name="connsiteX3" fmla="*/ 5748373 w 5786437"/>
              <a:gd name="connsiteY3" fmla="*/ 0 h 625126"/>
              <a:gd name="connsiteX4" fmla="*/ 5786437 w 5786437"/>
              <a:gd name="connsiteY4" fmla="*/ 0 h 625126"/>
              <a:gd name="connsiteX5" fmla="*/ 5786437 w 5786437"/>
              <a:gd name="connsiteY5" fmla="*/ 625126 h 625126"/>
              <a:gd name="connsiteX6" fmla="*/ 5748373 w 5786437"/>
              <a:gd name="connsiteY6" fmla="*/ 625126 h 625126"/>
              <a:gd name="connsiteX7" fmla="*/ 5505450 w 5786437"/>
              <a:gd name="connsiteY7" fmla="*/ 625126 h 625126"/>
              <a:gd name="connsiteX8" fmla="*/ 272332 w 5786437"/>
              <a:gd name="connsiteY8" fmla="*/ 625126 h 625126"/>
              <a:gd name="connsiteX9" fmla="*/ 171755 w 5786437"/>
              <a:gd name="connsiteY9" fmla="*/ 625126 h 625126"/>
              <a:gd name="connsiteX10" fmla="*/ 83556 w 5786437"/>
              <a:gd name="connsiteY10" fmla="*/ 540022 h 625126"/>
              <a:gd name="connsiteX11" fmla="*/ 83556 w 5786437"/>
              <a:gd name="connsiteY11" fmla="*/ 400762 h 625126"/>
              <a:gd name="connsiteX12" fmla="*/ 0 w 5786437"/>
              <a:gd name="connsiteY12" fmla="*/ 311016 h 625126"/>
              <a:gd name="connsiteX13" fmla="*/ 83556 w 5786437"/>
              <a:gd name="connsiteY13" fmla="*/ 225912 h 625126"/>
              <a:gd name="connsiteX14" fmla="*/ 83556 w 5786437"/>
              <a:gd name="connsiteY14" fmla="*/ 85104 h 62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86437" h="625126">
                <a:moveTo>
                  <a:pt x="171755" y="0"/>
                </a:moveTo>
                <a:lnTo>
                  <a:pt x="272332" y="0"/>
                </a:lnTo>
                <a:lnTo>
                  <a:pt x="5505450" y="0"/>
                </a:lnTo>
                <a:lnTo>
                  <a:pt x="5748373" y="0"/>
                </a:lnTo>
                <a:lnTo>
                  <a:pt x="5786437" y="0"/>
                </a:lnTo>
                <a:lnTo>
                  <a:pt x="5786437" y="625126"/>
                </a:lnTo>
                <a:lnTo>
                  <a:pt x="5748373" y="625126"/>
                </a:lnTo>
                <a:lnTo>
                  <a:pt x="5505450" y="625126"/>
                </a:lnTo>
                <a:lnTo>
                  <a:pt x="272332" y="625126"/>
                </a:lnTo>
                <a:lnTo>
                  <a:pt x="171755" y="625126"/>
                </a:lnTo>
                <a:lnTo>
                  <a:pt x="83556" y="540022"/>
                </a:lnTo>
                <a:lnTo>
                  <a:pt x="83556" y="400762"/>
                </a:lnTo>
                <a:lnTo>
                  <a:pt x="0" y="311016"/>
                </a:lnTo>
                <a:lnTo>
                  <a:pt x="83556" y="225912"/>
                </a:lnTo>
                <a:lnTo>
                  <a:pt x="83556" y="85104"/>
                </a:lnTo>
                <a:close/>
              </a:path>
            </a:pathLst>
          </a:custGeom>
          <a:solidFill>
            <a:schemeClr val="bg1"/>
          </a:solidFill>
        </p:spPr>
        <p:txBody>
          <a:bodyPr wrap="square" lIns="535781" tIns="36000" rIns="642938" bIns="36000">
            <a:noAutofit/>
          </a:bodyPr>
          <a:lstStyle>
            <a:lvl1pPr algn="r">
              <a:defRPr sz="2400">
                <a:solidFill>
                  <a:schemeClr val="tx1"/>
                </a:solidFill>
                <a:latin typeface="Comenia Sans" panose="02000503080000020004" pitchFamily="50" charset="-18"/>
              </a:defRPr>
            </a:lvl1pPr>
          </a:lstStyle>
          <a:p>
            <a:r>
              <a:rPr lang="en-US" noProof="0" dirty="0"/>
              <a:t>Chapter title</a:t>
            </a:r>
          </a:p>
        </p:txBody>
      </p:sp>
      <p:pic>
        <p:nvPicPr>
          <p:cNvPr id="11" name="Graphic 10">
            <a:extLst>
              <a:ext uri="{FF2B5EF4-FFF2-40B4-BE49-F238E27FC236}">
                <a16:creationId xmlns:a16="http://schemas.microsoft.com/office/drawing/2014/main" id="{6FE72EF5-18A3-482F-9150-BA9C7D4449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000" y="280800"/>
            <a:ext cx="1932813" cy="1135952"/>
          </a:xfrm>
          <a:prstGeom prst="rect">
            <a:avLst/>
          </a:prstGeom>
        </p:spPr>
      </p:pic>
    </p:spTree>
    <p:extLst>
      <p:ext uri="{BB962C8B-B14F-4D97-AF65-F5344CB8AC3E}">
        <p14:creationId xmlns:p14="http://schemas.microsoft.com/office/powerpoint/2010/main" val="1400558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D7C72-B99A-4726-8777-AE2A4172F6E1}" type="datetimeFigureOut">
              <a:rPr lang="en-150" smtClean="0"/>
              <a:t>03/21/2024</a:t>
            </a:fld>
            <a:endParaRPr lang="en-150"/>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150"/>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B2046-02F6-44F8-B685-47813F3B577F}" type="slidenum">
              <a:rPr lang="en-150" smtClean="0"/>
              <a:t>‹#›</a:t>
            </a:fld>
            <a:endParaRPr lang="en-150"/>
          </a:p>
        </p:txBody>
      </p:sp>
    </p:spTree>
    <p:extLst>
      <p:ext uri="{BB962C8B-B14F-4D97-AF65-F5344CB8AC3E}">
        <p14:creationId xmlns:p14="http://schemas.microsoft.com/office/powerpoint/2010/main" val="204053205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xStyles>
    <p:titleStyle>
      <a:lvl1pPr algn="l" defTabSz="91442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8" indent="-228608" algn="l" defTabSz="91442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22" indent="-228608" algn="l" defTabSz="91442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36" indent="-228608" algn="l" defTabSz="91442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50"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65"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79"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93"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07"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22"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8" rtl="0" eaLnBrk="1" latinLnBrk="0" hangingPunct="1">
        <a:defRPr sz="1800" kern="1200">
          <a:solidFill>
            <a:schemeClr val="tx1"/>
          </a:solidFill>
          <a:latin typeface="+mn-lt"/>
          <a:ea typeface="+mn-ea"/>
          <a:cs typeface="+mn-cs"/>
        </a:defRPr>
      </a:lvl1pPr>
      <a:lvl2pPr marL="457214" algn="l" defTabSz="914428" rtl="0" eaLnBrk="1" latinLnBrk="0" hangingPunct="1">
        <a:defRPr sz="1800" kern="1200">
          <a:solidFill>
            <a:schemeClr val="tx1"/>
          </a:solidFill>
          <a:latin typeface="+mn-lt"/>
          <a:ea typeface="+mn-ea"/>
          <a:cs typeface="+mn-cs"/>
        </a:defRPr>
      </a:lvl2pPr>
      <a:lvl3pPr marL="914428" algn="l" defTabSz="914428" rtl="0" eaLnBrk="1" latinLnBrk="0" hangingPunct="1">
        <a:defRPr sz="1800" kern="1200">
          <a:solidFill>
            <a:schemeClr val="tx1"/>
          </a:solidFill>
          <a:latin typeface="+mn-lt"/>
          <a:ea typeface="+mn-ea"/>
          <a:cs typeface="+mn-cs"/>
        </a:defRPr>
      </a:lvl3pPr>
      <a:lvl4pPr marL="1371643" algn="l" defTabSz="914428" rtl="0" eaLnBrk="1" latinLnBrk="0" hangingPunct="1">
        <a:defRPr sz="1800" kern="1200">
          <a:solidFill>
            <a:schemeClr val="tx1"/>
          </a:solidFill>
          <a:latin typeface="+mn-lt"/>
          <a:ea typeface="+mn-ea"/>
          <a:cs typeface="+mn-cs"/>
        </a:defRPr>
      </a:lvl4pPr>
      <a:lvl5pPr marL="1828857" algn="l" defTabSz="914428" rtl="0" eaLnBrk="1" latinLnBrk="0" hangingPunct="1">
        <a:defRPr sz="1800" kern="1200">
          <a:solidFill>
            <a:schemeClr val="tx1"/>
          </a:solidFill>
          <a:latin typeface="+mn-lt"/>
          <a:ea typeface="+mn-ea"/>
          <a:cs typeface="+mn-cs"/>
        </a:defRPr>
      </a:lvl5pPr>
      <a:lvl6pPr marL="2286071" algn="l" defTabSz="914428" rtl="0" eaLnBrk="1" latinLnBrk="0" hangingPunct="1">
        <a:defRPr sz="1800" kern="1200">
          <a:solidFill>
            <a:schemeClr val="tx1"/>
          </a:solidFill>
          <a:latin typeface="+mn-lt"/>
          <a:ea typeface="+mn-ea"/>
          <a:cs typeface="+mn-cs"/>
        </a:defRPr>
      </a:lvl6pPr>
      <a:lvl7pPr marL="2743285" algn="l" defTabSz="914428" rtl="0" eaLnBrk="1" latinLnBrk="0" hangingPunct="1">
        <a:defRPr sz="1800" kern="1200">
          <a:solidFill>
            <a:schemeClr val="tx1"/>
          </a:solidFill>
          <a:latin typeface="+mn-lt"/>
          <a:ea typeface="+mn-ea"/>
          <a:cs typeface="+mn-cs"/>
        </a:defRPr>
      </a:lvl7pPr>
      <a:lvl8pPr marL="3200500" algn="l" defTabSz="914428" rtl="0" eaLnBrk="1" latinLnBrk="0" hangingPunct="1">
        <a:defRPr sz="1800" kern="1200">
          <a:solidFill>
            <a:schemeClr val="tx1"/>
          </a:solidFill>
          <a:latin typeface="+mn-lt"/>
          <a:ea typeface="+mn-ea"/>
          <a:cs typeface="+mn-cs"/>
        </a:defRPr>
      </a:lvl8pPr>
      <a:lvl9pPr marL="3657714" algn="l" defTabSz="91442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hyperlink" Target="mailto:grafik@uhk.cz"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04011-D9C8-4F2E-A531-09351E730DCC}"/>
              </a:ext>
            </a:extLst>
          </p:cNvPr>
          <p:cNvSpPr>
            <a:spLocks noGrp="1"/>
          </p:cNvSpPr>
          <p:nvPr>
            <p:ph type="ctrTitle"/>
          </p:nvPr>
        </p:nvSpPr>
        <p:spPr/>
        <p:txBody>
          <a:bodyPr/>
          <a:lstStyle/>
          <a:p>
            <a:r>
              <a:rPr lang="en-US" dirty="0"/>
              <a:t>How to properly use UHK PowerPoint template</a:t>
            </a:r>
            <a:endParaRPr lang="en-150" dirty="0"/>
          </a:p>
        </p:txBody>
      </p:sp>
      <p:sp>
        <p:nvSpPr>
          <p:cNvPr id="3" name="Subtitle 2">
            <a:extLst>
              <a:ext uri="{FF2B5EF4-FFF2-40B4-BE49-F238E27FC236}">
                <a16:creationId xmlns:a16="http://schemas.microsoft.com/office/drawing/2014/main" id="{BD245D71-3828-4892-BB40-99737104D72E}"/>
              </a:ext>
            </a:extLst>
          </p:cNvPr>
          <p:cNvSpPr>
            <a:spLocks noGrp="1"/>
          </p:cNvSpPr>
          <p:nvPr>
            <p:ph type="subTitle" idx="1"/>
          </p:nvPr>
        </p:nvSpPr>
        <p:spPr/>
        <p:txBody>
          <a:bodyPr/>
          <a:lstStyle/>
          <a:p>
            <a:r>
              <a:rPr lang="en-US" dirty="0"/>
              <a:t>Every possible layout configuration</a:t>
            </a:r>
            <a:endParaRPr lang="en-150" dirty="0"/>
          </a:p>
        </p:txBody>
      </p:sp>
    </p:spTree>
    <p:extLst>
      <p:ext uri="{BB962C8B-B14F-4D97-AF65-F5344CB8AC3E}">
        <p14:creationId xmlns:p14="http://schemas.microsoft.com/office/powerpoint/2010/main" val="168242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04011-D9C8-4F2E-A531-09351E730DCC}"/>
              </a:ext>
            </a:extLst>
          </p:cNvPr>
          <p:cNvSpPr>
            <a:spLocks noGrp="1"/>
          </p:cNvSpPr>
          <p:nvPr>
            <p:ph type="ctrTitle"/>
          </p:nvPr>
        </p:nvSpPr>
        <p:spPr/>
        <p:txBody>
          <a:bodyPr/>
          <a:lstStyle/>
          <a:p>
            <a:r>
              <a:rPr lang="en-US" dirty="0"/>
              <a:t>Negative version</a:t>
            </a:r>
            <a:endParaRPr lang="en-150" dirty="0"/>
          </a:p>
        </p:txBody>
      </p:sp>
      <p:sp>
        <p:nvSpPr>
          <p:cNvPr id="3" name="Subtitle 2">
            <a:extLst>
              <a:ext uri="{FF2B5EF4-FFF2-40B4-BE49-F238E27FC236}">
                <a16:creationId xmlns:a16="http://schemas.microsoft.com/office/drawing/2014/main" id="{BD245D71-3828-4892-BB40-99737104D72E}"/>
              </a:ext>
            </a:extLst>
          </p:cNvPr>
          <p:cNvSpPr>
            <a:spLocks noGrp="1"/>
          </p:cNvSpPr>
          <p:nvPr>
            <p:ph type="subTitle" idx="1"/>
          </p:nvPr>
        </p:nvSpPr>
        <p:spPr/>
        <p:txBody>
          <a:bodyPr/>
          <a:lstStyle/>
          <a:p>
            <a:r>
              <a:rPr lang="en-US" dirty="0"/>
              <a:t>In default layout style</a:t>
            </a:r>
            <a:endParaRPr lang="en-150" dirty="0"/>
          </a:p>
        </p:txBody>
      </p:sp>
    </p:spTree>
    <p:extLst>
      <p:ext uri="{BB962C8B-B14F-4D97-AF65-F5344CB8AC3E}">
        <p14:creationId xmlns:p14="http://schemas.microsoft.com/office/powerpoint/2010/main" val="4243313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1F691B-8CC5-4FCE-AC8E-803D930EF970}"/>
              </a:ext>
            </a:extLst>
          </p:cNvPr>
          <p:cNvSpPr>
            <a:spLocks noGrp="1"/>
          </p:cNvSpPr>
          <p:nvPr>
            <p:ph idx="1"/>
          </p:nvPr>
        </p:nvSpPr>
        <p:spPr/>
        <p:txBody>
          <a:bodyPr/>
          <a:lstStyle/>
          <a:p>
            <a:r>
              <a:rPr lang="en-US" dirty="0"/>
              <a:t>Bullet point</a:t>
            </a:r>
          </a:p>
          <a:p>
            <a:pPr lvl="1"/>
            <a:r>
              <a:rPr lang="en-US" dirty="0"/>
              <a:t>2</a:t>
            </a:r>
            <a:r>
              <a:rPr lang="en-US" baseline="30000" dirty="0"/>
              <a:t>nd</a:t>
            </a:r>
            <a:r>
              <a:rPr lang="en-US" dirty="0"/>
              <a:t> level bullet point</a:t>
            </a:r>
          </a:p>
        </p:txBody>
      </p:sp>
      <p:sp>
        <p:nvSpPr>
          <p:cNvPr id="3" name="Title 2">
            <a:extLst>
              <a:ext uri="{FF2B5EF4-FFF2-40B4-BE49-F238E27FC236}">
                <a16:creationId xmlns:a16="http://schemas.microsoft.com/office/drawing/2014/main" id="{24998828-A45A-4FE4-9FD7-93BC661EFACA}"/>
              </a:ext>
            </a:extLst>
          </p:cNvPr>
          <p:cNvSpPr>
            <a:spLocks noGrp="1"/>
          </p:cNvSpPr>
          <p:nvPr>
            <p:ph type="title"/>
          </p:nvPr>
        </p:nvSpPr>
        <p:spPr/>
        <p:txBody>
          <a:bodyPr/>
          <a:lstStyle/>
          <a:p>
            <a:r>
              <a:rPr lang="en-US" dirty="0"/>
              <a:t>Title can be here</a:t>
            </a:r>
            <a:endParaRPr lang="en-150" dirty="0"/>
          </a:p>
        </p:txBody>
      </p:sp>
    </p:spTree>
    <p:extLst>
      <p:ext uri="{BB962C8B-B14F-4D97-AF65-F5344CB8AC3E}">
        <p14:creationId xmlns:p14="http://schemas.microsoft.com/office/powerpoint/2010/main" val="3688103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AD6D7B-D3BB-462D-919A-B9D790979749}"/>
              </a:ext>
            </a:extLst>
          </p:cNvPr>
          <p:cNvSpPr>
            <a:spLocks noGrp="1"/>
          </p:cNvSpPr>
          <p:nvPr>
            <p:ph idx="1"/>
          </p:nvPr>
        </p:nvSpPr>
        <p:spPr/>
        <p:txBody>
          <a:bodyPr/>
          <a:lstStyle/>
          <a:p>
            <a:r>
              <a:rPr lang="en-US" dirty="0"/>
              <a:t>Bullet point</a:t>
            </a:r>
          </a:p>
          <a:p>
            <a:pPr lvl="1"/>
            <a:r>
              <a:rPr lang="en-US" dirty="0"/>
              <a:t>2</a:t>
            </a:r>
            <a:r>
              <a:rPr lang="en-US" baseline="30000" dirty="0"/>
              <a:t>nd</a:t>
            </a:r>
            <a:r>
              <a:rPr lang="en-US" dirty="0"/>
              <a:t> level bullet point</a:t>
            </a:r>
          </a:p>
        </p:txBody>
      </p:sp>
      <p:sp>
        <p:nvSpPr>
          <p:cNvPr id="3" name="Text Placeholder 2">
            <a:extLst>
              <a:ext uri="{FF2B5EF4-FFF2-40B4-BE49-F238E27FC236}">
                <a16:creationId xmlns:a16="http://schemas.microsoft.com/office/drawing/2014/main" id="{4FF67C2A-1A98-413C-A9C8-7C5FC8D647FE}"/>
              </a:ext>
            </a:extLst>
          </p:cNvPr>
          <p:cNvSpPr>
            <a:spLocks noGrp="1"/>
          </p:cNvSpPr>
          <p:nvPr>
            <p:ph type="body" sz="quarter" idx="13"/>
          </p:nvPr>
        </p:nvSpPr>
        <p:spPr/>
        <p:txBody>
          <a:bodyPr/>
          <a:lstStyle/>
          <a:p>
            <a:r>
              <a:rPr lang="en-US" dirty="0"/>
              <a:t>Title</a:t>
            </a:r>
            <a:endParaRPr lang="en-150" dirty="0"/>
          </a:p>
        </p:txBody>
      </p:sp>
      <p:sp>
        <p:nvSpPr>
          <p:cNvPr id="4" name="Title 3">
            <a:extLst>
              <a:ext uri="{FF2B5EF4-FFF2-40B4-BE49-F238E27FC236}">
                <a16:creationId xmlns:a16="http://schemas.microsoft.com/office/drawing/2014/main" id="{767B2DD5-DBC7-451C-BB3D-60828F3E8384}"/>
              </a:ext>
            </a:extLst>
          </p:cNvPr>
          <p:cNvSpPr>
            <a:spLocks noGrp="1"/>
          </p:cNvSpPr>
          <p:nvPr>
            <p:ph type="title"/>
          </p:nvPr>
        </p:nvSpPr>
        <p:spPr/>
        <p:txBody>
          <a:bodyPr/>
          <a:lstStyle/>
          <a:p>
            <a:r>
              <a:rPr lang="en-US" dirty="0"/>
              <a:t>Chapter title</a:t>
            </a:r>
            <a:endParaRPr lang="en-150" dirty="0"/>
          </a:p>
        </p:txBody>
      </p:sp>
    </p:spTree>
    <p:extLst>
      <p:ext uri="{BB962C8B-B14F-4D97-AF65-F5344CB8AC3E}">
        <p14:creationId xmlns:p14="http://schemas.microsoft.com/office/powerpoint/2010/main" val="3658841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91B333-875C-4DC9-912F-430252CCCCC0}"/>
              </a:ext>
            </a:extLst>
          </p:cNvPr>
          <p:cNvSpPr>
            <a:spLocks noGrp="1"/>
          </p:cNvSpPr>
          <p:nvPr>
            <p:ph type="body" sz="quarter" idx="13"/>
          </p:nvPr>
        </p:nvSpPr>
        <p:spPr/>
        <p:txBody>
          <a:bodyPr/>
          <a:lstStyle/>
          <a:p>
            <a:r>
              <a:rPr lang="en-US" dirty="0"/>
              <a:t>Picture label</a:t>
            </a:r>
            <a:endParaRPr lang="en-150" dirty="0"/>
          </a:p>
        </p:txBody>
      </p:sp>
      <p:sp>
        <p:nvSpPr>
          <p:cNvPr id="3" name="Title 2">
            <a:extLst>
              <a:ext uri="{FF2B5EF4-FFF2-40B4-BE49-F238E27FC236}">
                <a16:creationId xmlns:a16="http://schemas.microsoft.com/office/drawing/2014/main" id="{D5DD2023-37B2-4BC6-B67F-352778DCA2DA}"/>
              </a:ext>
            </a:extLst>
          </p:cNvPr>
          <p:cNvSpPr>
            <a:spLocks noGrp="1"/>
          </p:cNvSpPr>
          <p:nvPr>
            <p:ph type="title"/>
          </p:nvPr>
        </p:nvSpPr>
        <p:spPr/>
        <p:txBody>
          <a:bodyPr/>
          <a:lstStyle/>
          <a:p>
            <a:r>
              <a:rPr lang="en-US" dirty="0"/>
              <a:t>Chapter title/name</a:t>
            </a:r>
            <a:endParaRPr lang="en-150" dirty="0"/>
          </a:p>
        </p:txBody>
      </p:sp>
      <p:sp>
        <p:nvSpPr>
          <p:cNvPr id="10" name="Picture Placeholder 9">
            <a:extLst>
              <a:ext uri="{FF2B5EF4-FFF2-40B4-BE49-F238E27FC236}">
                <a16:creationId xmlns:a16="http://schemas.microsoft.com/office/drawing/2014/main" id="{8567BA46-040C-4645-A139-18D38639536A}"/>
              </a:ext>
            </a:extLst>
          </p:cNvPr>
          <p:cNvSpPr>
            <a:spLocks noGrp="1"/>
          </p:cNvSpPr>
          <p:nvPr>
            <p:ph type="pic" sz="quarter" idx="14"/>
          </p:nvPr>
        </p:nvSpPr>
        <p:spPr/>
      </p:sp>
      <p:sp>
        <p:nvSpPr>
          <p:cNvPr id="6" name="Ovál 5">
            <a:extLst>
              <a:ext uri="{FF2B5EF4-FFF2-40B4-BE49-F238E27FC236}">
                <a16:creationId xmlns:a16="http://schemas.microsoft.com/office/drawing/2014/main" id="{F5F20032-DE43-498E-A410-7D7E8C91E370}"/>
              </a:ext>
            </a:extLst>
          </p:cNvPr>
          <p:cNvSpPr/>
          <p:nvPr/>
        </p:nvSpPr>
        <p:spPr bwMode="auto">
          <a:xfrm>
            <a:off x="4712550" y="3785568"/>
            <a:ext cx="647700" cy="647700"/>
          </a:xfrm>
          <a:prstGeom prst="ellipse">
            <a:avLst/>
          </a:prstGeom>
          <a:noFill/>
          <a:ln w="34925">
            <a:solidFill>
              <a:srgbClr val="FF0000"/>
            </a:solidFill>
          </a:ln>
        </p:spPr>
        <p:txBody>
          <a:bodyPr vert="horz" wrap="square" lIns="892969" tIns="223266" rIns="642938" bIns="223266" numCol="1" rtlCol="0" anchor="ctr" anchorCtr="0" compatLnSpc="1">
            <a:prstTxWarp prst="textNoShape">
              <a:avLst/>
            </a:prstTxWarp>
          </a:bodyPr>
          <a:lstStyle/>
          <a:p>
            <a:pPr algn="ctr"/>
            <a:endParaRPr lang="en-150" sz="3750" b="1" dirty="0"/>
          </a:p>
        </p:txBody>
      </p:sp>
      <p:sp>
        <p:nvSpPr>
          <p:cNvPr id="7" name="Arc 2">
            <a:extLst>
              <a:ext uri="{FF2B5EF4-FFF2-40B4-BE49-F238E27FC236}">
                <a16:creationId xmlns:a16="http://schemas.microsoft.com/office/drawing/2014/main" id="{17755248-1DD1-423C-B28B-A5BD914F9D13}"/>
              </a:ext>
            </a:extLst>
          </p:cNvPr>
          <p:cNvSpPr/>
          <p:nvPr/>
        </p:nvSpPr>
        <p:spPr>
          <a:xfrm rot="18347683" flipV="1">
            <a:off x="5030538" y="3182934"/>
            <a:ext cx="1169225" cy="1091437"/>
          </a:xfrm>
          <a:prstGeom prst="arc">
            <a:avLst>
              <a:gd name="adj1" fmla="val 2828149"/>
              <a:gd name="adj2" fmla="val 717988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150"/>
          </a:p>
        </p:txBody>
      </p:sp>
      <p:sp>
        <p:nvSpPr>
          <p:cNvPr id="8" name="TextovéPole 7">
            <a:extLst>
              <a:ext uri="{FF2B5EF4-FFF2-40B4-BE49-F238E27FC236}">
                <a16:creationId xmlns:a16="http://schemas.microsoft.com/office/drawing/2014/main" id="{39AB8698-C1D9-4850-9332-38DCBEE74ADB}"/>
              </a:ext>
            </a:extLst>
          </p:cNvPr>
          <p:cNvSpPr txBox="1"/>
          <p:nvPr/>
        </p:nvSpPr>
        <p:spPr>
          <a:xfrm>
            <a:off x="5482288" y="2898762"/>
            <a:ext cx="2090088" cy="646331"/>
          </a:xfrm>
          <a:prstGeom prst="rect">
            <a:avLst/>
          </a:prstGeom>
          <a:noFill/>
        </p:spPr>
        <p:txBody>
          <a:bodyPr wrap="square" rtlCol="0">
            <a:spAutoFit/>
          </a:bodyPr>
          <a:lstStyle/>
          <a:p>
            <a:r>
              <a:rPr lang="en-US" dirty="0">
                <a:solidFill>
                  <a:srgbClr val="FF0000"/>
                </a:solidFill>
              </a:rPr>
              <a:t>Click here to change the image</a:t>
            </a:r>
            <a:endParaRPr lang="en-150" dirty="0">
              <a:solidFill>
                <a:srgbClr val="FF0000"/>
              </a:solidFill>
            </a:endParaRPr>
          </a:p>
        </p:txBody>
      </p:sp>
    </p:spTree>
    <p:extLst>
      <p:ext uri="{BB962C8B-B14F-4D97-AF65-F5344CB8AC3E}">
        <p14:creationId xmlns:p14="http://schemas.microsoft.com/office/powerpoint/2010/main" val="2490984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9C41-8009-4836-9221-718AF7B71F5E}"/>
              </a:ext>
            </a:extLst>
          </p:cNvPr>
          <p:cNvSpPr>
            <a:spLocks noGrp="1"/>
          </p:cNvSpPr>
          <p:nvPr>
            <p:ph type="ctrTitle"/>
          </p:nvPr>
        </p:nvSpPr>
        <p:spPr/>
        <p:txBody>
          <a:bodyPr/>
          <a:lstStyle/>
          <a:p>
            <a:r>
              <a:rPr lang="en-US" dirty="0"/>
              <a:t>Section header with image background</a:t>
            </a:r>
            <a:endParaRPr lang="en-150" dirty="0"/>
          </a:p>
        </p:txBody>
      </p:sp>
      <p:sp>
        <p:nvSpPr>
          <p:cNvPr id="3" name="Arc 2">
            <a:extLst>
              <a:ext uri="{FF2B5EF4-FFF2-40B4-BE49-F238E27FC236}">
                <a16:creationId xmlns:a16="http://schemas.microsoft.com/office/drawing/2014/main" id="{3C98C501-C677-4367-9855-58BBEB78219D}"/>
              </a:ext>
            </a:extLst>
          </p:cNvPr>
          <p:cNvSpPr/>
          <p:nvPr/>
        </p:nvSpPr>
        <p:spPr>
          <a:xfrm rot="6325394" flipV="1">
            <a:off x="2131016" y="1719815"/>
            <a:ext cx="1543126" cy="1352718"/>
          </a:xfrm>
          <a:prstGeom prst="arc">
            <a:avLst>
              <a:gd name="adj1" fmla="val 17612992"/>
              <a:gd name="adj2" fmla="val 101048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150"/>
          </a:p>
        </p:txBody>
      </p:sp>
      <p:sp>
        <p:nvSpPr>
          <p:cNvPr id="4" name="TextBox 3">
            <a:extLst>
              <a:ext uri="{FF2B5EF4-FFF2-40B4-BE49-F238E27FC236}">
                <a16:creationId xmlns:a16="http://schemas.microsoft.com/office/drawing/2014/main" id="{C68B1A69-7700-43A5-A4EC-98FE8475D60F}"/>
              </a:ext>
            </a:extLst>
          </p:cNvPr>
          <p:cNvSpPr txBox="1"/>
          <p:nvPr/>
        </p:nvSpPr>
        <p:spPr>
          <a:xfrm>
            <a:off x="119500" y="1476376"/>
            <a:ext cx="2032634" cy="1200329"/>
          </a:xfrm>
          <a:prstGeom prst="rect">
            <a:avLst/>
          </a:prstGeom>
          <a:noFill/>
        </p:spPr>
        <p:txBody>
          <a:bodyPr wrap="square" rtlCol="0">
            <a:spAutoFit/>
          </a:bodyPr>
          <a:lstStyle/>
          <a:p>
            <a:pPr algn="r"/>
            <a:r>
              <a:rPr lang="en-US" dirty="0"/>
              <a:t>To change background image right click on the background.</a:t>
            </a:r>
            <a:endParaRPr lang="en-150" dirty="0"/>
          </a:p>
        </p:txBody>
      </p:sp>
      <p:pic>
        <p:nvPicPr>
          <p:cNvPr id="8" name="Obrázek 7">
            <a:extLst>
              <a:ext uri="{FF2B5EF4-FFF2-40B4-BE49-F238E27FC236}">
                <a16:creationId xmlns:a16="http://schemas.microsoft.com/office/drawing/2014/main" id="{AA627675-3AAB-4E76-B0DF-33430A68B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7027" y="1984363"/>
            <a:ext cx="548813" cy="548813"/>
          </a:xfrm>
          <a:prstGeom prst="rect">
            <a:avLst/>
          </a:prstGeom>
        </p:spPr>
      </p:pic>
      <p:sp>
        <p:nvSpPr>
          <p:cNvPr id="9" name="Arc 2">
            <a:extLst>
              <a:ext uri="{FF2B5EF4-FFF2-40B4-BE49-F238E27FC236}">
                <a16:creationId xmlns:a16="http://schemas.microsoft.com/office/drawing/2014/main" id="{39BE06F3-4A8B-4934-BF76-110B739F4A3C}"/>
              </a:ext>
            </a:extLst>
          </p:cNvPr>
          <p:cNvSpPr/>
          <p:nvPr/>
        </p:nvSpPr>
        <p:spPr>
          <a:xfrm rot="2585499" flipV="1">
            <a:off x="4307575" y="1289885"/>
            <a:ext cx="2641802" cy="2353101"/>
          </a:xfrm>
          <a:prstGeom prst="arc">
            <a:avLst>
              <a:gd name="adj1" fmla="val 16052161"/>
              <a:gd name="adj2" fmla="val 101048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150"/>
          </a:p>
        </p:txBody>
      </p:sp>
      <p:pic>
        <p:nvPicPr>
          <p:cNvPr id="10" name="Picture 9">
            <a:extLst>
              <a:ext uri="{FF2B5EF4-FFF2-40B4-BE49-F238E27FC236}">
                <a16:creationId xmlns:a16="http://schemas.microsoft.com/office/drawing/2014/main" id="{FFD53B80-63D5-48D9-AFF4-F35BEC3AEF06}"/>
              </a:ext>
            </a:extLst>
          </p:cNvPr>
          <p:cNvPicPr>
            <a:picLocks noChangeAspect="1"/>
          </p:cNvPicPr>
          <p:nvPr/>
        </p:nvPicPr>
        <p:blipFill>
          <a:blip r:embed="rId3"/>
          <a:stretch>
            <a:fillRect/>
          </a:stretch>
        </p:blipFill>
        <p:spPr>
          <a:xfrm>
            <a:off x="3031300" y="1175617"/>
            <a:ext cx="1657581" cy="2581635"/>
          </a:xfrm>
          <a:prstGeom prst="rect">
            <a:avLst/>
          </a:prstGeom>
        </p:spPr>
      </p:pic>
      <p:pic>
        <p:nvPicPr>
          <p:cNvPr id="11" name="Picture 10">
            <a:extLst>
              <a:ext uri="{FF2B5EF4-FFF2-40B4-BE49-F238E27FC236}">
                <a16:creationId xmlns:a16="http://schemas.microsoft.com/office/drawing/2014/main" id="{A3B8847A-17B5-490A-9E37-FAABFC8AF209}"/>
              </a:ext>
            </a:extLst>
          </p:cNvPr>
          <p:cNvPicPr>
            <a:picLocks noChangeAspect="1"/>
          </p:cNvPicPr>
          <p:nvPr/>
        </p:nvPicPr>
        <p:blipFill>
          <a:blip r:embed="rId4"/>
          <a:stretch>
            <a:fillRect/>
          </a:stretch>
        </p:blipFill>
        <p:spPr>
          <a:xfrm>
            <a:off x="6291079" y="147441"/>
            <a:ext cx="2619741" cy="2810267"/>
          </a:xfrm>
          <a:prstGeom prst="rect">
            <a:avLst/>
          </a:prstGeom>
        </p:spPr>
      </p:pic>
    </p:spTree>
    <p:extLst>
      <p:ext uri="{BB962C8B-B14F-4D97-AF65-F5344CB8AC3E}">
        <p14:creationId xmlns:p14="http://schemas.microsoft.com/office/powerpoint/2010/main" val="2650310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7B68462-918B-4BD0-BA9C-63CBECE9B39D}"/>
              </a:ext>
            </a:extLst>
          </p:cNvPr>
          <p:cNvPicPr>
            <a:picLocks noChangeAspect="1"/>
          </p:cNvPicPr>
          <p:nvPr/>
        </p:nvPicPr>
        <p:blipFill>
          <a:blip r:embed="rId2"/>
          <a:stretch>
            <a:fillRect/>
          </a:stretch>
        </p:blipFill>
        <p:spPr>
          <a:xfrm>
            <a:off x="6981616" y="148362"/>
            <a:ext cx="1891177" cy="3559466"/>
          </a:xfrm>
          <a:prstGeom prst="rect">
            <a:avLst/>
          </a:prstGeom>
        </p:spPr>
      </p:pic>
      <p:sp>
        <p:nvSpPr>
          <p:cNvPr id="2" name="Title 1">
            <a:extLst>
              <a:ext uri="{FF2B5EF4-FFF2-40B4-BE49-F238E27FC236}">
                <a16:creationId xmlns:a16="http://schemas.microsoft.com/office/drawing/2014/main" id="{0A58ACD2-8F6E-4FC0-88C8-04C5C5609614}"/>
              </a:ext>
            </a:extLst>
          </p:cNvPr>
          <p:cNvSpPr>
            <a:spLocks noGrp="1"/>
          </p:cNvSpPr>
          <p:nvPr>
            <p:ph type="ctrTitle"/>
          </p:nvPr>
        </p:nvSpPr>
        <p:spPr>
          <a:xfrm>
            <a:off x="2152133" y="4000500"/>
            <a:ext cx="6991867" cy="1964531"/>
          </a:xfrm>
        </p:spPr>
        <p:txBody>
          <a:bodyPr/>
          <a:lstStyle/>
          <a:p>
            <a:r>
              <a:rPr lang="en-US" dirty="0"/>
              <a:t>Section header with solid color background</a:t>
            </a:r>
            <a:endParaRPr lang="en-150" dirty="0"/>
          </a:p>
        </p:txBody>
      </p:sp>
      <p:sp>
        <p:nvSpPr>
          <p:cNvPr id="3" name="TextBox 2">
            <a:extLst>
              <a:ext uri="{FF2B5EF4-FFF2-40B4-BE49-F238E27FC236}">
                <a16:creationId xmlns:a16="http://schemas.microsoft.com/office/drawing/2014/main" id="{3F9603A6-2836-4D7D-A9E3-94283CDF8F9B}"/>
              </a:ext>
            </a:extLst>
          </p:cNvPr>
          <p:cNvSpPr txBox="1"/>
          <p:nvPr/>
        </p:nvSpPr>
        <p:spPr>
          <a:xfrm>
            <a:off x="2666274" y="3117026"/>
            <a:ext cx="3801201" cy="923330"/>
          </a:xfrm>
          <a:prstGeom prst="rect">
            <a:avLst/>
          </a:prstGeom>
          <a:noFill/>
        </p:spPr>
        <p:txBody>
          <a:bodyPr wrap="square" rtlCol="0">
            <a:spAutoFit/>
          </a:bodyPr>
          <a:lstStyle/>
          <a:p>
            <a:r>
              <a:rPr lang="en-US" dirty="0">
                <a:solidFill>
                  <a:schemeClr val="bg1"/>
                </a:solidFill>
              </a:rPr>
              <a:t>In negative version, the background is in faculty/university color and the bubble is always white.</a:t>
            </a:r>
          </a:p>
        </p:txBody>
      </p:sp>
      <p:sp>
        <p:nvSpPr>
          <p:cNvPr id="4" name="Obdélník 3">
            <a:extLst>
              <a:ext uri="{FF2B5EF4-FFF2-40B4-BE49-F238E27FC236}">
                <a16:creationId xmlns:a16="http://schemas.microsoft.com/office/drawing/2014/main" id="{4B3EDAEC-1059-48D9-B7A4-68D26967017E}"/>
              </a:ext>
            </a:extLst>
          </p:cNvPr>
          <p:cNvSpPr/>
          <p:nvPr/>
        </p:nvSpPr>
        <p:spPr>
          <a:xfrm>
            <a:off x="207907" y="2348937"/>
            <a:ext cx="1894114" cy="1200329"/>
          </a:xfrm>
          <a:prstGeom prst="rect">
            <a:avLst/>
          </a:prstGeom>
        </p:spPr>
        <p:txBody>
          <a:bodyPr wrap="square">
            <a:spAutoFit/>
          </a:bodyPr>
          <a:lstStyle/>
          <a:p>
            <a:r>
              <a:rPr lang="en-US" dirty="0">
                <a:solidFill>
                  <a:schemeClr val="bg1"/>
                </a:solidFill>
              </a:rPr>
              <a:t>To change background from image to solid color.</a:t>
            </a:r>
            <a:endParaRPr lang="en-US" dirty="0"/>
          </a:p>
        </p:txBody>
      </p:sp>
      <p:sp>
        <p:nvSpPr>
          <p:cNvPr id="9" name="Arc 2">
            <a:extLst>
              <a:ext uri="{FF2B5EF4-FFF2-40B4-BE49-F238E27FC236}">
                <a16:creationId xmlns:a16="http://schemas.microsoft.com/office/drawing/2014/main" id="{00C30DCC-0B88-4AD4-BE55-932D02A73ABA}"/>
              </a:ext>
            </a:extLst>
          </p:cNvPr>
          <p:cNvSpPr/>
          <p:nvPr/>
        </p:nvSpPr>
        <p:spPr>
          <a:xfrm rot="13517593">
            <a:off x="1092742" y="1737460"/>
            <a:ext cx="854536" cy="1085587"/>
          </a:xfrm>
          <a:prstGeom prst="arc">
            <a:avLst>
              <a:gd name="adj1" fmla="val 19736441"/>
              <a:gd name="adj2" fmla="val 3727687"/>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150"/>
          </a:p>
        </p:txBody>
      </p:sp>
      <p:sp>
        <p:nvSpPr>
          <p:cNvPr id="10" name="TextovéPole 9">
            <a:extLst>
              <a:ext uri="{FF2B5EF4-FFF2-40B4-BE49-F238E27FC236}">
                <a16:creationId xmlns:a16="http://schemas.microsoft.com/office/drawing/2014/main" id="{799B065D-9110-4641-8F53-D6836427CAA6}"/>
              </a:ext>
            </a:extLst>
          </p:cNvPr>
          <p:cNvSpPr txBox="1"/>
          <p:nvPr/>
        </p:nvSpPr>
        <p:spPr>
          <a:xfrm>
            <a:off x="1994255" y="1535677"/>
            <a:ext cx="1454100" cy="523220"/>
          </a:xfrm>
          <a:prstGeom prst="rect">
            <a:avLst/>
          </a:prstGeom>
          <a:noFill/>
        </p:spPr>
        <p:txBody>
          <a:bodyPr wrap="square" rtlCol="0">
            <a:spAutoFit/>
          </a:bodyPr>
          <a:lstStyle/>
          <a:p>
            <a:r>
              <a:rPr lang="en-US" sz="1400" dirty="0">
                <a:solidFill>
                  <a:schemeClr val="bg1"/>
                </a:solidFill>
              </a:rPr>
              <a:t>Right click on the background.</a:t>
            </a:r>
            <a:endParaRPr lang="en-150" sz="1400" dirty="0">
              <a:solidFill>
                <a:schemeClr val="bg1"/>
              </a:solidFill>
            </a:endParaRPr>
          </a:p>
        </p:txBody>
      </p:sp>
      <p:sp>
        <p:nvSpPr>
          <p:cNvPr id="11" name="Arc 2">
            <a:extLst>
              <a:ext uri="{FF2B5EF4-FFF2-40B4-BE49-F238E27FC236}">
                <a16:creationId xmlns:a16="http://schemas.microsoft.com/office/drawing/2014/main" id="{E34089D4-508F-49E2-9198-68286844FC6C}"/>
              </a:ext>
            </a:extLst>
          </p:cNvPr>
          <p:cNvSpPr/>
          <p:nvPr/>
        </p:nvSpPr>
        <p:spPr>
          <a:xfrm rot="19013536" flipH="1">
            <a:off x="2591654" y="807148"/>
            <a:ext cx="1952030" cy="1650247"/>
          </a:xfrm>
          <a:prstGeom prst="arc">
            <a:avLst>
              <a:gd name="adj1" fmla="val 21135573"/>
              <a:gd name="adj2" fmla="val 318623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150"/>
          </a:p>
        </p:txBody>
      </p:sp>
      <p:sp>
        <p:nvSpPr>
          <p:cNvPr id="12" name="Arc 2">
            <a:extLst>
              <a:ext uri="{FF2B5EF4-FFF2-40B4-BE49-F238E27FC236}">
                <a16:creationId xmlns:a16="http://schemas.microsoft.com/office/drawing/2014/main" id="{EEFA3128-1C44-4F0C-BC31-43E94C57FD75}"/>
              </a:ext>
            </a:extLst>
          </p:cNvPr>
          <p:cNvSpPr/>
          <p:nvPr/>
        </p:nvSpPr>
        <p:spPr>
          <a:xfrm rot="14248166">
            <a:off x="5362992" y="1451304"/>
            <a:ext cx="1262504" cy="1474245"/>
          </a:xfrm>
          <a:prstGeom prst="arc">
            <a:avLst>
              <a:gd name="adj1" fmla="val 21135573"/>
              <a:gd name="adj2" fmla="val 5003274"/>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150"/>
          </a:p>
        </p:txBody>
      </p:sp>
      <p:sp>
        <p:nvSpPr>
          <p:cNvPr id="13" name="TextovéPole 12">
            <a:extLst>
              <a:ext uri="{FF2B5EF4-FFF2-40B4-BE49-F238E27FC236}">
                <a16:creationId xmlns:a16="http://schemas.microsoft.com/office/drawing/2014/main" id="{40D724D2-D359-4987-8B28-087255633621}"/>
              </a:ext>
            </a:extLst>
          </p:cNvPr>
          <p:cNvSpPr txBox="1"/>
          <p:nvPr/>
        </p:nvSpPr>
        <p:spPr>
          <a:xfrm>
            <a:off x="6958190" y="2188426"/>
            <a:ext cx="892389" cy="646331"/>
          </a:xfrm>
          <a:prstGeom prst="rect">
            <a:avLst/>
          </a:prstGeom>
          <a:noFill/>
        </p:spPr>
        <p:txBody>
          <a:bodyPr wrap="square" rtlCol="0">
            <a:spAutoFit/>
          </a:bodyPr>
          <a:lstStyle/>
          <a:p>
            <a:r>
              <a:rPr lang="en-US" dirty="0">
                <a:solidFill>
                  <a:srgbClr val="FF0000"/>
                </a:solidFill>
              </a:rPr>
              <a:t>faculty colors</a:t>
            </a:r>
          </a:p>
        </p:txBody>
      </p:sp>
      <p:sp>
        <p:nvSpPr>
          <p:cNvPr id="14" name="Arc 2">
            <a:extLst>
              <a:ext uri="{FF2B5EF4-FFF2-40B4-BE49-F238E27FC236}">
                <a16:creationId xmlns:a16="http://schemas.microsoft.com/office/drawing/2014/main" id="{6C954934-5F30-4919-BCE0-84851B23F7ED}"/>
              </a:ext>
            </a:extLst>
          </p:cNvPr>
          <p:cNvSpPr/>
          <p:nvPr/>
        </p:nvSpPr>
        <p:spPr>
          <a:xfrm rot="15767284">
            <a:off x="7382174" y="1885935"/>
            <a:ext cx="1044683" cy="1034999"/>
          </a:xfrm>
          <a:prstGeom prst="arc">
            <a:avLst>
              <a:gd name="adj1" fmla="val 17747369"/>
              <a:gd name="adj2" fmla="val 461186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150"/>
          </a:p>
        </p:txBody>
      </p:sp>
      <p:pic>
        <p:nvPicPr>
          <p:cNvPr id="17" name="Obrázek 16">
            <a:extLst>
              <a:ext uri="{FF2B5EF4-FFF2-40B4-BE49-F238E27FC236}">
                <a16:creationId xmlns:a16="http://schemas.microsoft.com/office/drawing/2014/main" id="{3F4D9533-492E-492C-A095-49B66F4D9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278" y="1537882"/>
            <a:ext cx="455106" cy="455106"/>
          </a:xfrm>
          <a:prstGeom prst="rect">
            <a:avLst/>
          </a:prstGeom>
        </p:spPr>
      </p:pic>
      <p:pic>
        <p:nvPicPr>
          <p:cNvPr id="18" name="Picture 17">
            <a:extLst>
              <a:ext uri="{FF2B5EF4-FFF2-40B4-BE49-F238E27FC236}">
                <a16:creationId xmlns:a16="http://schemas.microsoft.com/office/drawing/2014/main" id="{3AE607E3-5A41-4520-8DEA-609D64B11BC2}"/>
              </a:ext>
            </a:extLst>
          </p:cNvPr>
          <p:cNvPicPr>
            <a:picLocks noChangeAspect="1"/>
          </p:cNvPicPr>
          <p:nvPr/>
        </p:nvPicPr>
        <p:blipFill>
          <a:blip r:embed="rId4"/>
          <a:stretch>
            <a:fillRect/>
          </a:stretch>
        </p:blipFill>
        <p:spPr>
          <a:xfrm>
            <a:off x="3800332" y="460981"/>
            <a:ext cx="1657581" cy="2581635"/>
          </a:xfrm>
          <a:prstGeom prst="rect">
            <a:avLst/>
          </a:prstGeom>
        </p:spPr>
      </p:pic>
    </p:spTree>
    <p:extLst>
      <p:ext uri="{BB962C8B-B14F-4D97-AF65-F5344CB8AC3E}">
        <p14:creationId xmlns:p14="http://schemas.microsoft.com/office/powerpoint/2010/main" val="99516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B3CF32D-E58E-419D-8A60-5D54EF677026}"/>
              </a:ext>
            </a:extLst>
          </p:cNvPr>
          <p:cNvSpPr>
            <a:spLocks noGrp="1"/>
          </p:cNvSpPr>
          <p:nvPr>
            <p:ph type="pic" sz="quarter" idx="13"/>
          </p:nvPr>
        </p:nvSpPr>
        <p:spPr/>
      </p:sp>
      <p:sp>
        <p:nvSpPr>
          <p:cNvPr id="3" name="Title 2">
            <a:extLst>
              <a:ext uri="{FF2B5EF4-FFF2-40B4-BE49-F238E27FC236}">
                <a16:creationId xmlns:a16="http://schemas.microsoft.com/office/drawing/2014/main" id="{E64D54D0-39BC-43D7-8D5D-9938B2841CA0}"/>
              </a:ext>
            </a:extLst>
          </p:cNvPr>
          <p:cNvSpPr>
            <a:spLocks noGrp="1"/>
          </p:cNvSpPr>
          <p:nvPr>
            <p:ph type="title"/>
          </p:nvPr>
        </p:nvSpPr>
        <p:spPr/>
        <p:txBody>
          <a:bodyPr/>
          <a:lstStyle/>
          <a:p>
            <a:r>
              <a:rPr lang="en-US" dirty="0"/>
              <a:t>Picture label</a:t>
            </a:r>
            <a:endParaRPr lang="en-150" dirty="0"/>
          </a:p>
        </p:txBody>
      </p:sp>
      <p:sp>
        <p:nvSpPr>
          <p:cNvPr id="2" name="Ovál 1">
            <a:extLst>
              <a:ext uri="{FF2B5EF4-FFF2-40B4-BE49-F238E27FC236}">
                <a16:creationId xmlns:a16="http://schemas.microsoft.com/office/drawing/2014/main" id="{AD8BB18B-07CC-47BA-8678-B57AC08EE591}"/>
              </a:ext>
            </a:extLst>
          </p:cNvPr>
          <p:cNvSpPr/>
          <p:nvPr/>
        </p:nvSpPr>
        <p:spPr bwMode="auto">
          <a:xfrm>
            <a:off x="4248150" y="3105150"/>
            <a:ext cx="647700" cy="647700"/>
          </a:xfrm>
          <a:prstGeom prst="ellipse">
            <a:avLst/>
          </a:prstGeom>
          <a:noFill/>
          <a:ln w="34925">
            <a:solidFill>
              <a:srgbClr val="FF0000"/>
            </a:solidFill>
          </a:ln>
        </p:spPr>
        <p:txBody>
          <a:bodyPr vert="horz" wrap="square" lIns="892969" tIns="223266" rIns="642938" bIns="223266" numCol="1" rtlCol="0" anchor="ctr" anchorCtr="0" compatLnSpc="1">
            <a:prstTxWarp prst="textNoShape">
              <a:avLst/>
            </a:prstTxWarp>
          </a:bodyPr>
          <a:lstStyle/>
          <a:p>
            <a:pPr algn="ctr"/>
            <a:endParaRPr lang="en-150" sz="3750" b="1" dirty="0"/>
          </a:p>
        </p:txBody>
      </p:sp>
      <p:sp>
        <p:nvSpPr>
          <p:cNvPr id="5" name="Arc 2">
            <a:extLst>
              <a:ext uri="{FF2B5EF4-FFF2-40B4-BE49-F238E27FC236}">
                <a16:creationId xmlns:a16="http://schemas.microsoft.com/office/drawing/2014/main" id="{87C6BFDE-0B79-42FC-9E76-5A1806FBE86C}"/>
              </a:ext>
            </a:extLst>
          </p:cNvPr>
          <p:cNvSpPr/>
          <p:nvPr/>
        </p:nvSpPr>
        <p:spPr>
          <a:xfrm rot="18347683">
            <a:off x="2629421" y="1542255"/>
            <a:ext cx="1797371" cy="2283346"/>
          </a:xfrm>
          <a:prstGeom prst="arc">
            <a:avLst>
              <a:gd name="adj1" fmla="val 718507"/>
              <a:gd name="adj2" fmla="val 408173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150"/>
          </a:p>
        </p:txBody>
      </p:sp>
      <p:sp>
        <p:nvSpPr>
          <p:cNvPr id="6" name="TextovéPole 5">
            <a:extLst>
              <a:ext uri="{FF2B5EF4-FFF2-40B4-BE49-F238E27FC236}">
                <a16:creationId xmlns:a16="http://schemas.microsoft.com/office/drawing/2014/main" id="{C7E02642-E0DA-4316-AEFB-CA5EE18C534F}"/>
              </a:ext>
            </a:extLst>
          </p:cNvPr>
          <p:cNvSpPr txBox="1"/>
          <p:nvPr/>
        </p:nvSpPr>
        <p:spPr>
          <a:xfrm>
            <a:off x="2076450" y="1657350"/>
            <a:ext cx="3273653" cy="369332"/>
          </a:xfrm>
          <a:prstGeom prst="rect">
            <a:avLst/>
          </a:prstGeom>
          <a:noFill/>
        </p:spPr>
        <p:txBody>
          <a:bodyPr wrap="none" rtlCol="0">
            <a:spAutoFit/>
          </a:bodyPr>
          <a:lstStyle/>
          <a:p>
            <a:r>
              <a:rPr lang="en-US" dirty="0">
                <a:solidFill>
                  <a:srgbClr val="FF0000"/>
                </a:solidFill>
              </a:rPr>
              <a:t>click here to change the image</a:t>
            </a:r>
          </a:p>
        </p:txBody>
      </p:sp>
    </p:spTree>
    <p:extLst>
      <p:ext uri="{BB962C8B-B14F-4D97-AF65-F5344CB8AC3E}">
        <p14:creationId xmlns:p14="http://schemas.microsoft.com/office/powerpoint/2010/main" val="713282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50BC2E2D-29D5-4101-95AE-29818230E209}"/>
              </a:ext>
            </a:extLst>
          </p:cNvPr>
          <p:cNvPicPr>
            <a:picLocks noChangeAspect="1"/>
          </p:cNvPicPr>
          <p:nvPr/>
        </p:nvPicPr>
        <p:blipFill rotWithShape="1">
          <a:blip r:embed="rId2">
            <a:extLst>
              <a:ext uri="{28A0092B-C50C-407E-A947-70E740481C1C}">
                <a14:useLocalDpi xmlns:a14="http://schemas.microsoft.com/office/drawing/2010/main" val="0"/>
              </a:ext>
            </a:extLst>
          </a:blip>
          <a:srcRect r="8496"/>
          <a:stretch/>
        </p:blipFill>
        <p:spPr>
          <a:xfrm>
            <a:off x="7673614" y="1695111"/>
            <a:ext cx="1470386" cy="3700531"/>
          </a:xfrm>
          <a:prstGeom prst="rect">
            <a:avLst/>
          </a:prstGeom>
        </p:spPr>
      </p:pic>
      <p:pic>
        <p:nvPicPr>
          <p:cNvPr id="3" name="Obrázek 2">
            <a:extLst>
              <a:ext uri="{FF2B5EF4-FFF2-40B4-BE49-F238E27FC236}">
                <a16:creationId xmlns:a16="http://schemas.microsoft.com/office/drawing/2014/main" id="{7CC30A0D-6F8C-4186-BB25-2E23118B6676}"/>
              </a:ext>
            </a:extLst>
          </p:cNvPr>
          <p:cNvPicPr>
            <a:picLocks noChangeAspect="1"/>
          </p:cNvPicPr>
          <p:nvPr/>
        </p:nvPicPr>
        <p:blipFill rotWithShape="1">
          <a:blip r:embed="rId3">
            <a:extLst>
              <a:ext uri="{28A0092B-C50C-407E-A947-70E740481C1C}">
                <a14:useLocalDpi xmlns:a14="http://schemas.microsoft.com/office/drawing/2010/main" val="0"/>
              </a:ext>
            </a:extLst>
          </a:blip>
          <a:srcRect r="37537"/>
          <a:stretch/>
        </p:blipFill>
        <p:spPr>
          <a:xfrm>
            <a:off x="5995494" y="1695111"/>
            <a:ext cx="1516187" cy="2380662"/>
          </a:xfrm>
          <a:prstGeom prst="rect">
            <a:avLst/>
          </a:prstGeom>
        </p:spPr>
      </p:pic>
      <p:sp>
        <p:nvSpPr>
          <p:cNvPr id="11" name="Nadpis 27">
            <a:extLst>
              <a:ext uri="{FF2B5EF4-FFF2-40B4-BE49-F238E27FC236}">
                <a16:creationId xmlns:a16="http://schemas.microsoft.com/office/drawing/2014/main" id="{BA4E9B1D-DD42-4B0A-8038-6DE587FEE3A2}"/>
              </a:ext>
            </a:extLst>
          </p:cNvPr>
          <p:cNvSpPr txBox="1">
            <a:spLocks/>
          </p:cNvSpPr>
          <p:nvPr/>
        </p:nvSpPr>
        <p:spPr>
          <a:xfrm>
            <a:off x="3357563" y="535781"/>
            <a:ext cx="5786437" cy="625126"/>
          </a:xfrm>
          <a:custGeom>
            <a:avLst/>
            <a:gdLst>
              <a:gd name="connsiteX0" fmla="*/ 171755 w 5786437"/>
              <a:gd name="connsiteY0" fmla="*/ 0 h 625126"/>
              <a:gd name="connsiteX1" fmla="*/ 272332 w 5786437"/>
              <a:gd name="connsiteY1" fmla="*/ 0 h 625126"/>
              <a:gd name="connsiteX2" fmla="*/ 5505450 w 5786437"/>
              <a:gd name="connsiteY2" fmla="*/ 0 h 625126"/>
              <a:gd name="connsiteX3" fmla="*/ 5748373 w 5786437"/>
              <a:gd name="connsiteY3" fmla="*/ 0 h 625126"/>
              <a:gd name="connsiteX4" fmla="*/ 5786437 w 5786437"/>
              <a:gd name="connsiteY4" fmla="*/ 0 h 625126"/>
              <a:gd name="connsiteX5" fmla="*/ 5786437 w 5786437"/>
              <a:gd name="connsiteY5" fmla="*/ 625126 h 625126"/>
              <a:gd name="connsiteX6" fmla="*/ 5748373 w 5786437"/>
              <a:gd name="connsiteY6" fmla="*/ 625126 h 625126"/>
              <a:gd name="connsiteX7" fmla="*/ 5505450 w 5786437"/>
              <a:gd name="connsiteY7" fmla="*/ 625126 h 625126"/>
              <a:gd name="connsiteX8" fmla="*/ 272332 w 5786437"/>
              <a:gd name="connsiteY8" fmla="*/ 625126 h 625126"/>
              <a:gd name="connsiteX9" fmla="*/ 171755 w 5786437"/>
              <a:gd name="connsiteY9" fmla="*/ 625126 h 625126"/>
              <a:gd name="connsiteX10" fmla="*/ 83556 w 5786437"/>
              <a:gd name="connsiteY10" fmla="*/ 540022 h 625126"/>
              <a:gd name="connsiteX11" fmla="*/ 83556 w 5786437"/>
              <a:gd name="connsiteY11" fmla="*/ 400762 h 625126"/>
              <a:gd name="connsiteX12" fmla="*/ 0 w 5786437"/>
              <a:gd name="connsiteY12" fmla="*/ 311016 h 625126"/>
              <a:gd name="connsiteX13" fmla="*/ 83556 w 5786437"/>
              <a:gd name="connsiteY13" fmla="*/ 225912 h 625126"/>
              <a:gd name="connsiteX14" fmla="*/ 83556 w 5786437"/>
              <a:gd name="connsiteY14" fmla="*/ 85104 h 62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86437" h="625126">
                <a:moveTo>
                  <a:pt x="171755" y="0"/>
                </a:moveTo>
                <a:lnTo>
                  <a:pt x="272332" y="0"/>
                </a:lnTo>
                <a:lnTo>
                  <a:pt x="5505450" y="0"/>
                </a:lnTo>
                <a:lnTo>
                  <a:pt x="5748373" y="0"/>
                </a:lnTo>
                <a:lnTo>
                  <a:pt x="5786437" y="0"/>
                </a:lnTo>
                <a:lnTo>
                  <a:pt x="5786437" y="625126"/>
                </a:lnTo>
                <a:lnTo>
                  <a:pt x="5748373" y="625126"/>
                </a:lnTo>
                <a:lnTo>
                  <a:pt x="5505450" y="625126"/>
                </a:lnTo>
                <a:lnTo>
                  <a:pt x="272332" y="625126"/>
                </a:lnTo>
                <a:lnTo>
                  <a:pt x="171755" y="625126"/>
                </a:lnTo>
                <a:lnTo>
                  <a:pt x="83556" y="540022"/>
                </a:lnTo>
                <a:lnTo>
                  <a:pt x="83556" y="400762"/>
                </a:lnTo>
                <a:lnTo>
                  <a:pt x="0" y="311016"/>
                </a:lnTo>
                <a:lnTo>
                  <a:pt x="83556" y="225912"/>
                </a:lnTo>
                <a:lnTo>
                  <a:pt x="83556" y="85104"/>
                </a:lnTo>
                <a:close/>
              </a:path>
            </a:pathLst>
          </a:custGeom>
          <a:solidFill>
            <a:schemeClr val="tx1"/>
          </a:solidFill>
        </p:spPr>
        <p:txBody>
          <a:bodyPr vert="horz" wrap="square" lIns="535781" tIns="36000" rIns="642938" bIns="36000" rtlCol="0" anchor="ctr">
            <a:noAutofit/>
          </a:bodyPr>
          <a:lstStyle>
            <a:lvl1pPr algn="r" defTabSz="914428" rtl="0" eaLnBrk="1" latinLnBrk="0" hangingPunct="1">
              <a:lnSpc>
                <a:spcPct val="90000"/>
              </a:lnSpc>
              <a:spcBef>
                <a:spcPct val="0"/>
              </a:spcBef>
              <a:buNone/>
              <a:defRPr sz="2400" kern="1200">
                <a:solidFill>
                  <a:schemeClr val="bg1"/>
                </a:solidFill>
                <a:latin typeface="Comenia Sans" panose="02000503080000020004" pitchFamily="50" charset="-18"/>
                <a:ea typeface="+mj-ea"/>
                <a:cs typeface="+mj-cs"/>
              </a:defRPr>
            </a:lvl1pPr>
          </a:lstStyle>
          <a:p>
            <a:r>
              <a:rPr lang="cs-CZ" sz="1800" spc="-80"/>
              <a:t>Optimalizace datové velikosti výsledné prezentace</a:t>
            </a:r>
            <a:endParaRPr lang="cs-CZ" sz="1800" spc="-80" dirty="0"/>
          </a:p>
        </p:txBody>
      </p:sp>
      <p:sp>
        <p:nvSpPr>
          <p:cNvPr id="13" name="Nadpis 12">
            <a:extLst>
              <a:ext uri="{FF2B5EF4-FFF2-40B4-BE49-F238E27FC236}">
                <a16:creationId xmlns:a16="http://schemas.microsoft.com/office/drawing/2014/main" id="{500CD3A2-92C0-4CFF-87A5-70FF50DD6E83}"/>
              </a:ext>
            </a:extLst>
          </p:cNvPr>
          <p:cNvSpPr>
            <a:spLocks noGrp="1"/>
          </p:cNvSpPr>
          <p:nvPr>
            <p:ph type="title"/>
          </p:nvPr>
        </p:nvSpPr>
        <p:spPr/>
        <p:txBody>
          <a:bodyPr/>
          <a:lstStyle/>
          <a:p>
            <a:r>
              <a:rPr lang="en-US" sz="1800" spc="-80" dirty="0"/>
              <a:t>Optimizing the data size of the final presentation</a:t>
            </a:r>
            <a:endParaRPr lang="cs-CZ" sz="1800" spc="-80" dirty="0"/>
          </a:p>
        </p:txBody>
      </p:sp>
      <p:sp>
        <p:nvSpPr>
          <p:cNvPr id="14" name="Zástupný obsah 1">
            <a:extLst>
              <a:ext uri="{FF2B5EF4-FFF2-40B4-BE49-F238E27FC236}">
                <a16:creationId xmlns:a16="http://schemas.microsoft.com/office/drawing/2014/main" id="{84A21C4E-C774-41A2-94E7-ECA6607F2197}"/>
              </a:ext>
            </a:extLst>
          </p:cNvPr>
          <p:cNvSpPr>
            <a:spLocks noGrp="1"/>
          </p:cNvSpPr>
          <p:nvPr>
            <p:ph idx="1"/>
          </p:nvPr>
        </p:nvSpPr>
        <p:spPr>
          <a:xfrm>
            <a:off x="1573200" y="1695111"/>
            <a:ext cx="4157233" cy="4269922"/>
          </a:xfrm>
        </p:spPr>
        <p:txBody>
          <a:bodyPr>
            <a:noAutofit/>
          </a:bodyPr>
          <a:lstStyle/>
          <a:p>
            <a:pPr marL="360000" indent="-360000" algn="just">
              <a:spcBef>
                <a:spcPts val="0"/>
              </a:spcBef>
              <a:spcAft>
                <a:spcPts val="1200"/>
              </a:spcAft>
            </a:pPr>
            <a:r>
              <a:rPr lang="cs-CZ" sz="1600" b="1" dirty="0" err="1"/>
              <a:t>Deleting</a:t>
            </a:r>
            <a:r>
              <a:rPr lang="cs-CZ" sz="1600" b="1" dirty="0"/>
              <a:t> </a:t>
            </a:r>
            <a:r>
              <a:rPr lang="cs-CZ" sz="1600" b="1" dirty="0" err="1"/>
              <a:t>redundant</a:t>
            </a:r>
            <a:r>
              <a:rPr lang="cs-CZ" sz="1600" b="1" dirty="0"/>
              <a:t> layout </a:t>
            </a:r>
            <a:r>
              <a:rPr lang="cs-CZ" sz="1600" b="1" dirty="0" err="1"/>
              <a:t>slides</a:t>
            </a:r>
            <a:r>
              <a:rPr lang="cs-CZ" sz="1600" b="1" dirty="0"/>
              <a:t> </a:t>
            </a:r>
          </a:p>
          <a:p>
            <a:pPr marL="720000" lvl="1" indent="-360000">
              <a:spcBef>
                <a:spcPts val="0"/>
              </a:spcBef>
              <a:spcAft>
                <a:spcPts val="1200"/>
              </a:spcAft>
            </a:pPr>
            <a:r>
              <a:rPr lang="en-US" sz="1200" dirty="0"/>
              <a:t>The template is prepared with several possible layout slides/page templates to cover as many types as possible. In the document, you can select the necessary layout from the </a:t>
            </a:r>
            <a:r>
              <a:rPr lang="en-US" sz="1200" i="1" dirty="0"/>
              <a:t>Layout list (Home / Layout)</a:t>
            </a:r>
            <a:r>
              <a:rPr lang="en-US" sz="1200" dirty="0"/>
              <a:t> and work with it.</a:t>
            </a:r>
            <a:endParaRPr lang="cs-CZ" sz="1200" dirty="0"/>
          </a:p>
          <a:p>
            <a:pPr marL="720000" lvl="1" indent="-360000">
              <a:spcBef>
                <a:spcPts val="0"/>
              </a:spcBef>
              <a:spcAft>
                <a:spcPts val="1200"/>
              </a:spcAft>
            </a:pPr>
            <a:r>
              <a:rPr lang="en-US" sz="1200" dirty="0"/>
              <a:t>If any of these layout slides are not needed in the presentation, they can be removed, thereby reducing the data size of the entire presentation. To delete a layout slide, go to </a:t>
            </a:r>
            <a:r>
              <a:rPr lang="en-US" sz="1200" i="1" dirty="0"/>
              <a:t>View / Slide Master</a:t>
            </a:r>
            <a:r>
              <a:rPr lang="en-US" sz="1200" dirty="0"/>
              <a:t>, right-click, and select delete layout.</a:t>
            </a:r>
            <a:endParaRPr lang="cs-CZ" sz="1200" dirty="0"/>
          </a:p>
          <a:p>
            <a:pPr marL="360000" lvl="1" indent="-360000" algn="just">
              <a:spcBef>
                <a:spcPts val="0"/>
              </a:spcBef>
              <a:spcAft>
                <a:spcPts val="1200"/>
              </a:spcAft>
            </a:pPr>
            <a:r>
              <a:rPr lang="en-US" sz="1600" b="1" dirty="0"/>
              <a:t>Image compression in the presentation</a:t>
            </a:r>
            <a:endParaRPr lang="cs-CZ" sz="1600" b="1" dirty="0"/>
          </a:p>
          <a:p>
            <a:pPr marL="720000" lvl="2" indent="-360000">
              <a:spcBef>
                <a:spcPts val="0"/>
              </a:spcBef>
              <a:spcAft>
                <a:spcPts val="1200"/>
              </a:spcAft>
            </a:pPr>
            <a:r>
              <a:rPr lang="en-US" sz="1200" dirty="0"/>
              <a:t>If the presentation contains a large number of images, it is worth considering whether we need to have them inserted in print quality. Ideally, images should be inserted compressed, thereby saving on the data size of the entire presentation. For help with compressing images, you can contact the university graphic designer at</a:t>
            </a:r>
            <a:r>
              <a:rPr lang="cs-CZ" sz="1200" dirty="0"/>
              <a:t> </a:t>
            </a:r>
            <a:r>
              <a:rPr lang="cs-CZ" sz="1200" dirty="0">
                <a:hlinkClick r:id="rId4"/>
              </a:rPr>
              <a:t>grafik@uhk.cz</a:t>
            </a:r>
            <a:r>
              <a:rPr lang="cs-CZ" sz="1200" dirty="0"/>
              <a:t>.</a:t>
            </a:r>
          </a:p>
          <a:p>
            <a:pPr lvl="1" algn="just">
              <a:spcBef>
                <a:spcPts val="0"/>
              </a:spcBef>
              <a:spcAft>
                <a:spcPts val="1200"/>
              </a:spcAft>
            </a:pPr>
            <a:endParaRPr lang="cs-CZ" sz="1400" dirty="0"/>
          </a:p>
        </p:txBody>
      </p:sp>
      <p:sp>
        <p:nvSpPr>
          <p:cNvPr id="16" name="Obdélník 15">
            <a:extLst>
              <a:ext uri="{FF2B5EF4-FFF2-40B4-BE49-F238E27FC236}">
                <a16:creationId xmlns:a16="http://schemas.microsoft.com/office/drawing/2014/main" id="{68EF164A-4F1B-4853-9D20-8343616BABFA}"/>
              </a:ext>
            </a:extLst>
          </p:cNvPr>
          <p:cNvSpPr/>
          <p:nvPr/>
        </p:nvSpPr>
        <p:spPr bwMode="auto">
          <a:xfrm>
            <a:off x="6235065" y="1897640"/>
            <a:ext cx="188595" cy="119378"/>
          </a:xfrm>
          <a:prstGeom prst="rect">
            <a:avLst/>
          </a:prstGeom>
          <a:noFill/>
          <a:ln w="12700">
            <a:solidFill>
              <a:srgbClr val="FF0000"/>
            </a:solidFill>
            <a:prstDash val="solid"/>
          </a:ln>
        </p:spPr>
        <p:txBody>
          <a:bodyPr vert="horz" wrap="square" lIns="892969" tIns="223266" rIns="642938" bIns="223266" numCol="1" rtlCol="0" anchor="ctr" anchorCtr="0" compatLnSpc="1">
            <a:prstTxWarp prst="textNoShape">
              <a:avLst/>
            </a:prstTxWarp>
          </a:bodyPr>
          <a:lstStyle/>
          <a:p>
            <a:pPr algn="ctr"/>
            <a:endParaRPr lang="cs-CZ" sz="3750" b="1" dirty="0"/>
          </a:p>
        </p:txBody>
      </p:sp>
      <p:sp>
        <p:nvSpPr>
          <p:cNvPr id="17" name="Obdélník 16">
            <a:extLst>
              <a:ext uri="{FF2B5EF4-FFF2-40B4-BE49-F238E27FC236}">
                <a16:creationId xmlns:a16="http://schemas.microsoft.com/office/drawing/2014/main" id="{325B3316-005A-4D1B-B02D-06CE8135D1CE}"/>
              </a:ext>
            </a:extLst>
          </p:cNvPr>
          <p:cNvSpPr/>
          <p:nvPr/>
        </p:nvSpPr>
        <p:spPr bwMode="auto">
          <a:xfrm>
            <a:off x="7065311" y="1998347"/>
            <a:ext cx="341329" cy="119378"/>
          </a:xfrm>
          <a:prstGeom prst="rect">
            <a:avLst/>
          </a:prstGeom>
          <a:noFill/>
          <a:ln w="12700">
            <a:solidFill>
              <a:srgbClr val="FF0000"/>
            </a:solidFill>
            <a:prstDash val="solid"/>
          </a:ln>
        </p:spPr>
        <p:txBody>
          <a:bodyPr vert="horz" wrap="square" lIns="892969" tIns="223266" rIns="642938" bIns="223266" numCol="1" rtlCol="0" anchor="ctr" anchorCtr="0" compatLnSpc="1">
            <a:prstTxWarp prst="textNoShape">
              <a:avLst/>
            </a:prstTxWarp>
          </a:bodyPr>
          <a:lstStyle/>
          <a:p>
            <a:pPr algn="ctr"/>
            <a:endParaRPr lang="cs-CZ" sz="3750" b="1" dirty="0"/>
          </a:p>
        </p:txBody>
      </p:sp>
      <p:sp>
        <p:nvSpPr>
          <p:cNvPr id="19" name="Obdélník 18">
            <a:extLst>
              <a:ext uri="{FF2B5EF4-FFF2-40B4-BE49-F238E27FC236}">
                <a16:creationId xmlns:a16="http://schemas.microsoft.com/office/drawing/2014/main" id="{946887B1-95B1-49C0-877A-8E9161F8CA66}"/>
              </a:ext>
            </a:extLst>
          </p:cNvPr>
          <p:cNvSpPr/>
          <p:nvPr/>
        </p:nvSpPr>
        <p:spPr bwMode="auto">
          <a:xfrm>
            <a:off x="7895043" y="1971358"/>
            <a:ext cx="300267" cy="99377"/>
          </a:xfrm>
          <a:prstGeom prst="rect">
            <a:avLst/>
          </a:prstGeom>
          <a:noFill/>
          <a:ln w="12700">
            <a:solidFill>
              <a:srgbClr val="FF0000"/>
            </a:solidFill>
            <a:prstDash val="solid"/>
          </a:ln>
        </p:spPr>
        <p:txBody>
          <a:bodyPr vert="horz" wrap="square" lIns="892969" tIns="223266" rIns="642938" bIns="223266" numCol="1" rtlCol="0" anchor="ctr" anchorCtr="0" compatLnSpc="1">
            <a:prstTxWarp prst="textNoShape">
              <a:avLst/>
            </a:prstTxWarp>
          </a:bodyPr>
          <a:lstStyle/>
          <a:p>
            <a:pPr algn="ctr"/>
            <a:endParaRPr lang="cs-CZ" sz="3750" b="1" dirty="0"/>
          </a:p>
        </p:txBody>
      </p:sp>
      <p:sp>
        <p:nvSpPr>
          <p:cNvPr id="20" name="Obdélník 19">
            <a:extLst>
              <a:ext uri="{FF2B5EF4-FFF2-40B4-BE49-F238E27FC236}">
                <a16:creationId xmlns:a16="http://schemas.microsoft.com/office/drawing/2014/main" id="{33F4C8C0-17C1-4E3F-B231-B7C9B1D636CB}"/>
              </a:ext>
            </a:extLst>
          </p:cNvPr>
          <p:cNvSpPr/>
          <p:nvPr/>
        </p:nvSpPr>
        <p:spPr bwMode="auto">
          <a:xfrm>
            <a:off x="8468742" y="4852036"/>
            <a:ext cx="400938" cy="99059"/>
          </a:xfrm>
          <a:prstGeom prst="rect">
            <a:avLst/>
          </a:prstGeom>
          <a:noFill/>
          <a:ln w="12700">
            <a:solidFill>
              <a:srgbClr val="FF0000"/>
            </a:solidFill>
            <a:prstDash val="solid"/>
          </a:ln>
        </p:spPr>
        <p:txBody>
          <a:bodyPr vert="horz" wrap="square" lIns="892969" tIns="223266" rIns="642938" bIns="223266" numCol="1" rtlCol="0" anchor="ctr" anchorCtr="0" compatLnSpc="1">
            <a:prstTxWarp prst="textNoShape">
              <a:avLst/>
            </a:prstTxWarp>
          </a:bodyPr>
          <a:lstStyle/>
          <a:p>
            <a:pPr algn="ctr"/>
            <a:endParaRPr lang="cs-CZ" sz="3750" b="1" dirty="0"/>
          </a:p>
        </p:txBody>
      </p:sp>
    </p:spTree>
    <p:extLst>
      <p:ext uri="{BB962C8B-B14F-4D97-AF65-F5344CB8AC3E}">
        <p14:creationId xmlns:p14="http://schemas.microsoft.com/office/powerpoint/2010/main" val="1571814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sah 4">
            <a:extLst>
              <a:ext uri="{FF2B5EF4-FFF2-40B4-BE49-F238E27FC236}">
                <a16:creationId xmlns:a16="http://schemas.microsoft.com/office/drawing/2014/main" id="{7016B55E-69C5-4D45-B6E0-2F09A1E02B29}"/>
              </a:ext>
            </a:extLst>
          </p:cNvPr>
          <p:cNvSpPr>
            <a:spLocks noGrp="1"/>
          </p:cNvSpPr>
          <p:nvPr>
            <p:ph idx="1"/>
          </p:nvPr>
        </p:nvSpPr>
        <p:spPr/>
        <p:txBody>
          <a:bodyPr/>
          <a:lstStyle/>
          <a:p>
            <a:r>
              <a:rPr lang="en-US" dirty="0"/>
              <a:t>This layout is the easiest to use and doesn’t require any additional setup from user’s side.</a:t>
            </a:r>
          </a:p>
          <a:p>
            <a:endParaRPr lang="en-US" dirty="0"/>
          </a:p>
          <a:p>
            <a:r>
              <a:rPr lang="en-US" dirty="0"/>
              <a:t>Bullet point</a:t>
            </a:r>
          </a:p>
          <a:p>
            <a:pPr lvl="1"/>
            <a:r>
              <a:rPr lang="en-US" dirty="0"/>
              <a:t>2</a:t>
            </a:r>
            <a:r>
              <a:rPr lang="en-US" baseline="30000" dirty="0"/>
              <a:t>nd</a:t>
            </a:r>
            <a:r>
              <a:rPr lang="en-US" dirty="0"/>
              <a:t> level bullet point</a:t>
            </a:r>
          </a:p>
          <a:p>
            <a:endParaRPr lang="en-US" dirty="0"/>
          </a:p>
        </p:txBody>
      </p:sp>
      <p:sp>
        <p:nvSpPr>
          <p:cNvPr id="4" name="Nadpis 3">
            <a:extLst>
              <a:ext uri="{FF2B5EF4-FFF2-40B4-BE49-F238E27FC236}">
                <a16:creationId xmlns:a16="http://schemas.microsoft.com/office/drawing/2014/main" id="{5B625F0B-EFAF-4AFF-89FC-7AC37E8F5EA3}"/>
              </a:ext>
            </a:extLst>
          </p:cNvPr>
          <p:cNvSpPr>
            <a:spLocks noGrp="1"/>
          </p:cNvSpPr>
          <p:nvPr>
            <p:ph type="title"/>
          </p:nvPr>
        </p:nvSpPr>
        <p:spPr/>
        <p:txBody>
          <a:bodyPr/>
          <a:lstStyle/>
          <a:p>
            <a:r>
              <a:rPr lang="cs-CZ" dirty="0"/>
              <a:t>Default layout style</a:t>
            </a:r>
          </a:p>
        </p:txBody>
      </p:sp>
    </p:spTree>
    <p:extLst>
      <p:ext uri="{BB962C8B-B14F-4D97-AF65-F5344CB8AC3E}">
        <p14:creationId xmlns:p14="http://schemas.microsoft.com/office/powerpoint/2010/main" val="3152637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sah 4">
            <a:extLst>
              <a:ext uri="{FF2B5EF4-FFF2-40B4-BE49-F238E27FC236}">
                <a16:creationId xmlns:a16="http://schemas.microsoft.com/office/drawing/2014/main" id="{7016B55E-69C5-4D45-B6E0-2F09A1E02B29}"/>
              </a:ext>
            </a:extLst>
          </p:cNvPr>
          <p:cNvSpPr>
            <a:spLocks noGrp="1"/>
          </p:cNvSpPr>
          <p:nvPr>
            <p:ph idx="1"/>
          </p:nvPr>
        </p:nvSpPr>
        <p:spPr/>
        <p:txBody>
          <a:bodyPr/>
          <a:lstStyle/>
          <a:p>
            <a:r>
              <a:rPr lang="en-US" dirty="0"/>
              <a:t>This layout is the easiest to use and doesn’t require any additional setup from user’s side.</a:t>
            </a:r>
          </a:p>
          <a:p>
            <a:endParaRPr lang="en-US" dirty="0"/>
          </a:p>
          <a:p>
            <a:r>
              <a:rPr lang="en-US" dirty="0"/>
              <a:t>Bullet point</a:t>
            </a:r>
          </a:p>
          <a:p>
            <a:pPr lvl="1"/>
            <a:r>
              <a:rPr lang="en-US" dirty="0"/>
              <a:t>2</a:t>
            </a:r>
            <a:r>
              <a:rPr lang="en-US" baseline="30000" dirty="0"/>
              <a:t>nd</a:t>
            </a:r>
            <a:r>
              <a:rPr lang="en-US" dirty="0"/>
              <a:t> level bullet point</a:t>
            </a:r>
          </a:p>
          <a:p>
            <a:endParaRPr lang="en-US" dirty="0"/>
          </a:p>
        </p:txBody>
      </p:sp>
      <p:sp>
        <p:nvSpPr>
          <p:cNvPr id="2" name="Zástupný text 1">
            <a:extLst>
              <a:ext uri="{FF2B5EF4-FFF2-40B4-BE49-F238E27FC236}">
                <a16:creationId xmlns:a16="http://schemas.microsoft.com/office/drawing/2014/main" id="{A46F31C6-9200-47CA-9444-31F155F07B9B}"/>
              </a:ext>
            </a:extLst>
          </p:cNvPr>
          <p:cNvSpPr>
            <a:spLocks noGrp="1"/>
          </p:cNvSpPr>
          <p:nvPr>
            <p:ph type="body" sz="quarter" idx="13"/>
          </p:nvPr>
        </p:nvSpPr>
        <p:spPr/>
        <p:txBody>
          <a:bodyPr/>
          <a:lstStyle/>
          <a:p>
            <a:r>
              <a:rPr lang="en-US" dirty="0"/>
              <a:t>Title of the slide</a:t>
            </a:r>
          </a:p>
        </p:txBody>
      </p:sp>
      <p:sp>
        <p:nvSpPr>
          <p:cNvPr id="4" name="Nadpis 3">
            <a:extLst>
              <a:ext uri="{FF2B5EF4-FFF2-40B4-BE49-F238E27FC236}">
                <a16:creationId xmlns:a16="http://schemas.microsoft.com/office/drawing/2014/main" id="{5B625F0B-EFAF-4AFF-89FC-7AC37E8F5EA3}"/>
              </a:ext>
            </a:extLst>
          </p:cNvPr>
          <p:cNvSpPr>
            <a:spLocks noGrp="1"/>
          </p:cNvSpPr>
          <p:nvPr>
            <p:ph type="title"/>
          </p:nvPr>
        </p:nvSpPr>
        <p:spPr/>
        <p:txBody>
          <a:bodyPr/>
          <a:lstStyle/>
          <a:p>
            <a:r>
              <a:rPr lang="cs-CZ" dirty="0"/>
              <a:t>Default layout style</a:t>
            </a:r>
          </a:p>
        </p:txBody>
      </p:sp>
    </p:spTree>
    <p:extLst>
      <p:ext uri="{BB962C8B-B14F-4D97-AF65-F5344CB8AC3E}">
        <p14:creationId xmlns:p14="http://schemas.microsoft.com/office/powerpoint/2010/main" val="401392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4040EA-0E14-4495-AA22-1C1074397A62}"/>
              </a:ext>
            </a:extLst>
          </p:cNvPr>
          <p:cNvSpPr txBox="1">
            <a:spLocks noChangeAspect="1"/>
          </p:cNvSpPr>
          <p:nvPr/>
        </p:nvSpPr>
        <p:spPr>
          <a:xfrm>
            <a:off x="3363832" y="554944"/>
            <a:ext cx="5431675" cy="586800"/>
          </a:xfrm>
          <a:custGeom>
            <a:avLst/>
            <a:gdLst>
              <a:gd name="connsiteX0" fmla="*/ 171755 w 5786437"/>
              <a:gd name="connsiteY0" fmla="*/ 0 h 625126"/>
              <a:gd name="connsiteX1" fmla="*/ 272332 w 5786437"/>
              <a:gd name="connsiteY1" fmla="*/ 0 h 625126"/>
              <a:gd name="connsiteX2" fmla="*/ 5505450 w 5786437"/>
              <a:gd name="connsiteY2" fmla="*/ 0 h 625126"/>
              <a:gd name="connsiteX3" fmla="*/ 5748373 w 5786437"/>
              <a:gd name="connsiteY3" fmla="*/ 0 h 625126"/>
              <a:gd name="connsiteX4" fmla="*/ 5786437 w 5786437"/>
              <a:gd name="connsiteY4" fmla="*/ 0 h 625126"/>
              <a:gd name="connsiteX5" fmla="*/ 5786437 w 5786437"/>
              <a:gd name="connsiteY5" fmla="*/ 625126 h 625126"/>
              <a:gd name="connsiteX6" fmla="*/ 5748373 w 5786437"/>
              <a:gd name="connsiteY6" fmla="*/ 625126 h 625126"/>
              <a:gd name="connsiteX7" fmla="*/ 5505450 w 5786437"/>
              <a:gd name="connsiteY7" fmla="*/ 625126 h 625126"/>
              <a:gd name="connsiteX8" fmla="*/ 272332 w 5786437"/>
              <a:gd name="connsiteY8" fmla="*/ 625126 h 625126"/>
              <a:gd name="connsiteX9" fmla="*/ 171755 w 5786437"/>
              <a:gd name="connsiteY9" fmla="*/ 625126 h 625126"/>
              <a:gd name="connsiteX10" fmla="*/ 83556 w 5786437"/>
              <a:gd name="connsiteY10" fmla="*/ 540022 h 625126"/>
              <a:gd name="connsiteX11" fmla="*/ 83556 w 5786437"/>
              <a:gd name="connsiteY11" fmla="*/ 400762 h 625126"/>
              <a:gd name="connsiteX12" fmla="*/ 0 w 5786437"/>
              <a:gd name="connsiteY12" fmla="*/ 311016 h 625126"/>
              <a:gd name="connsiteX13" fmla="*/ 83556 w 5786437"/>
              <a:gd name="connsiteY13" fmla="*/ 225912 h 625126"/>
              <a:gd name="connsiteX14" fmla="*/ 83556 w 5786437"/>
              <a:gd name="connsiteY14" fmla="*/ 85104 h 62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86437" h="625126">
                <a:moveTo>
                  <a:pt x="171755" y="0"/>
                </a:moveTo>
                <a:lnTo>
                  <a:pt x="272332" y="0"/>
                </a:lnTo>
                <a:lnTo>
                  <a:pt x="5505450" y="0"/>
                </a:lnTo>
                <a:lnTo>
                  <a:pt x="5748373" y="0"/>
                </a:lnTo>
                <a:lnTo>
                  <a:pt x="5786437" y="0"/>
                </a:lnTo>
                <a:lnTo>
                  <a:pt x="5786437" y="625126"/>
                </a:lnTo>
                <a:lnTo>
                  <a:pt x="5748373" y="625126"/>
                </a:lnTo>
                <a:lnTo>
                  <a:pt x="5505450" y="625126"/>
                </a:lnTo>
                <a:lnTo>
                  <a:pt x="272332" y="625126"/>
                </a:lnTo>
                <a:lnTo>
                  <a:pt x="171755" y="625126"/>
                </a:lnTo>
                <a:lnTo>
                  <a:pt x="83556" y="540022"/>
                </a:lnTo>
                <a:lnTo>
                  <a:pt x="83556" y="400762"/>
                </a:lnTo>
                <a:lnTo>
                  <a:pt x="0" y="311016"/>
                </a:lnTo>
                <a:lnTo>
                  <a:pt x="83556" y="225912"/>
                </a:lnTo>
                <a:lnTo>
                  <a:pt x="83556" y="85104"/>
                </a:lnTo>
                <a:close/>
              </a:path>
            </a:pathLst>
          </a:custGeom>
          <a:noFill/>
          <a:ln w="38100" cap="flat" cmpd="sng">
            <a:solidFill>
              <a:schemeClr val="bg2"/>
            </a:solidFill>
            <a:prstDash val="sysDash"/>
            <a:miter lim="800000"/>
            <a:extLst>
              <a:ext uri="{C807C97D-BFC1-408E-A445-0C87EB9F89A2}">
                <ask:lineSketchStyleProps xmlns="" xmlns:ask="http://schemas.microsoft.com/office/drawing/2018/sketchyshapes" sd="1219033472">
                  <a:custGeom>
                    <a:avLst/>
                    <a:gdLst>
                      <a:gd name="connsiteX0" fmla="*/ 171755 w 5786437"/>
                      <a:gd name="connsiteY0" fmla="*/ 0 h 625126"/>
                      <a:gd name="connsiteX1" fmla="*/ 272332 w 5786437"/>
                      <a:gd name="connsiteY1" fmla="*/ 0 h 625126"/>
                      <a:gd name="connsiteX2" fmla="*/ 5505450 w 5786437"/>
                      <a:gd name="connsiteY2" fmla="*/ 0 h 625126"/>
                      <a:gd name="connsiteX3" fmla="*/ 5748373 w 5786437"/>
                      <a:gd name="connsiteY3" fmla="*/ 0 h 625126"/>
                      <a:gd name="connsiteX4" fmla="*/ 5786437 w 5786437"/>
                      <a:gd name="connsiteY4" fmla="*/ 0 h 625126"/>
                      <a:gd name="connsiteX5" fmla="*/ 5786437 w 5786437"/>
                      <a:gd name="connsiteY5" fmla="*/ 625126 h 625126"/>
                      <a:gd name="connsiteX6" fmla="*/ 5748373 w 5786437"/>
                      <a:gd name="connsiteY6" fmla="*/ 625126 h 625126"/>
                      <a:gd name="connsiteX7" fmla="*/ 5505450 w 5786437"/>
                      <a:gd name="connsiteY7" fmla="*/ 625126 h 625126"/>
                      <a:gd name="connsiteX8" fmla="*/ 272332 w 5786437"/>
                      <a:gd name="connsiteY8" fmla="*/ 625126 h 625126"/>
                      <a:gd name="connsiteX9" fmla="*/ 171755 w 5786437"/>
                      <a:gd name="connsiteY9" fmla="*/ 625126 h 625126"/>
                      <a:gd name="connsiteX10" fmla="*/ 83556 w 5786437"/>
                      <a:gd name="connsiteY10" fmla="*/ 540022 h 625126"/>
                      <a:gd name="connsiteX11" fmla="*/ 83556 w 5786437"/>
                      <a:gd name="connsiteY11" fmla="*/ 400762 h 625126"/>
                      <a:gd name="connsiteX12" fmla="*/ 0 w 5786437"/>
                      <a:gd name="connsiteY12" fmla="*/ 311016 h 625126"/>
                      <a:gd name="connsiteX13" fmla="*/ 83556 w 5786437"/>
                      <a:gd name="connsiteY13" fmla="*/ 225912 h 625126"/>
                      <a:gd name="connsiteX14" fmla="*/ 83556 w 5786437"/>
                      <a:gd name="connsiteY14" fmla="*/ 85104 h 625126"/>
                      <a:gd name="connsiteX15" fmla="*/ 171755 w 5786437"/>
                      <a:gd name="connsiteY15" fmla="*/ 0 h 62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86437" h="625126" extrusionOk="0">
                        <a:moveTo>
                          <a:pt x="171755" y="0"/>
                        </a:moveTo>
                        <a:cubicBezTo>
                          <a:pt x="216559" y="3458"/>
                          <a:pt x="250726" y="-3293"/>
                          <a:pt x="272332" y="0"/>
                        </a:cubicBezTo>
                        <a:cubicBezTo>
                          <a:pt x="870944" y="132882"/>
                          <a:pt x="3175936" y="-84951"/>
                          <a:pt x="5505450" y="0"/>
                        </a:cubicBezTo>
                        <a:cubicBezTo>
                          <a:pt x="5601195" y="16280"/>
                          <a:pt x="5654885" y="12370"/>
                          <a:pt x="5748373" y="0"/>
                        </a:cubicBezTo>
                        <a:cubicBezTo>
                          <a:pt x="5764746" y="-1984"/>
                          <a:pt x="5779159" y="-2547"/>
                          <a:pt x="5786437" y="0"/>
                        </a:cubicBezTo>
                        <a:cubicBezTo>
                          <a:pt x="5755748" y="234768"/>
                          <a:pt x="5790073" y="472115"/>
                          <a:pt x="5786437" y="625126"/>
                        </a:cubicBezTo>
                        <a:cubicBezTo>
                          <a:pt x="5780770" y="623661"/>
                          <a:pt x="5761797" y="626324"/>
                          <a:pt x="5748373" y="625126"/>
                        </a:cubicBezTo>
                        <a:cubicBezTo>
                          <a:pt x="5706075" y="623429"/>
                          <a:pt x="5542858" y="646092"/>
                          <a:pt x="5505450" y="625126"/>
                        </a:cubicBezTo>
                        <a:cubicBezTo>
                          <a:pt x="4310468" y="663707"/>
                          <a:pt x="1838686" y="561785"/>
                          <a:pt x="272332" y="625126"/>
                        </a:cubicBezTo>
                        <a:cubicBezTo>
                          <a:pt x="232951" y="624785"/>
                          <a:pt x="214439" y="628465"/>
                          <a:pt x="171755" y="625126"/>
                        </a:cubicBezTo>
                        <a:cubicBezTo>
                          <a:pt x="140101" y="592556"/>
                          <a:pt x="108981" y="567766"/>
                          <a:pt x="83556" y="540022"/>
                        </a:cubicBezTo>
                        <a:cubicBezTo>
                          <a:pt x="82334" y="493688"/>
                          <a:pt x="75311" y="464805"/>
                          <a:pt x="83556" y="400762"/>
                        </a:cubicBezTo>
                        <a:cubicBezTo>
                          <a:pt x="61225" y="391139"/>
                          <a:pt x="15536" y="341209"/>
                          <a:pt x="0" y="311016"/>
                        </a:cubicBezTo>
                        <a:cubicBezTo>
                          <a:pt x="47603" y="275327"/>
                          <a:pt x="70924" y="245617"/>
                          <a:pt x="83556" y="225912"/>
                        </a:cubicBezTo>
                        <a:cubicBezTo>
                          <a:pt x="89158" y="161223"/>
                          <a:pt x="85957" y="129024"/>
                          <a:pt x="83556" y="85104"/>
                        </a:cubicBezTo>
                        <a:cubicBezTo>
                          <a:pt x="109412" y="58114"/>
                          <a:pt x="134493" y="31440"/>
                          <a:pt x="171755" y="0"/>
                        </a:cubicBezTo>
                        <a:close/>
                      </a:path>
                    </a:pathLst>
                  </a:custGeom>
                  <ask:type>
                    <ask:lineSketchNone/>
                  </ask:type>
                </ask:lineSketchStyleProps>
              </a:ext>
            </a:extLst>
          </a:ln>
        </p:spPr>
        <p:txBody>
          <a:bodyPr vert="horz" wrap="square" lIns="216000" tIns="0" rIns="3600000" bIns="0" rtlCol="0" anchor="ctr">
            <a:noAutofit/>
          </a:bodyPr>
          <a:lstStyle>
            <a:lvl1pPr algn="l" defTabSz="914428" rtl="0" eaLnBrk="1" latinLnBrk="0" hangingPunct="1">
              <a:lnSpc>
                <a:spcPct val="90000"/>
              </a:lnSpc>
              <a:spcBef>
                <a:spcPct val="0"/>
              </a:spcBef>
              <a:buNone/>
              <a:defRPr sz="2400" kern="1200">
                <a:solidFill>
                  <a:schemeClr val="bg1"/>
                </a:solidFill>
                <a:latin typeface="Comenia Sans" panose="02000503080000020004" pitchFamily="50" charset="-18"/>
                <a:ea typeface="+mj-ea"/>
                <a:cs typeface="+mj-cs"/>
              </a:defRPr>
            </a:lvl1pPr>
          </a:lstStyle>
          <a:p>
            <a:r>
              <a:rPr lang="en-US" sz="1100" dirty="0">
                <a:solidFill>
                  <a:schemeClr val="tx2"/>
                </a:solidFill>
              </a:rPr>
              <a:t>You can move the bubble in and out of the frame to make it longer.</a:t>
            </a:r>
            <a:endParaRPr lang="en-150" sz="1100" dirty="0">
              <a:solidFill>
                <a:schemeClr val="tx2"/>
              </a:solidFill>
            </a:endParaRPr>
          </a:p>
        </p:txBody>
      </p:sp>
      <p:sp>
        <p:nvSpPr>
          <p:cNvPr id="2" name="Content Placeholder 1">
            <a:extLst>
              <a:ext uri="{FF2B5EF4-FFF2-40B4-BE49-F238E27FC236}">
                <a16:creationId xmlns:a16="http://schemas.microsoft.com/office/drawing/2014/main" id="{F91F691B-8CC5-4FCE-AC8E-803D930EF970}"/>
              </a:ext>
            </a:extLst>
          </p:cNvPr>
          <p:cNvSpPr>
            <a:spLocks noGrp="1"/>
          </p:cNvSpPr>
          <p:nvPr>
            <p:ph idx="1"/>
          </p:nvPr>
        </p:nvSpPr>
        <p:spPr/>
        <p:txBody>
          <a:bodyPr/>
          <a:lstStyle/>
          <a:p>
            <a:r>
              <a:rPr lang="en-US" dirty="0"/>
              <a:t>This layout is more complicated however, it allows for an optimal title placement.</a:t>
            </a:r>
          </a:p>
          <a:p>
            <a:r>
              <a:rPr lang="en-US" dirty="0"/>
              <a:t>First, you need to change title alignment to align left. Then move the “bubble”.</a:t>
            </a:r>
          </a:p>
          <a:p>
            <a:endParaRPr lang="en-US" dirty="0"/>
          </a:p>
          <a:p>
            <a:r>
              <a:rPr lang="en-US" dirty="0"/>
              <a:t>Bullet point</a:t>
            </a:r>
            <a:endParaRPr lang="cs-CZ" dirty="0"/>
          </a:p>
          <a:p>
            <a:pPr lvl="1"/>
            <a:r>
              <a:rPr lang="en-US" dirty="0"/>
              <a:t>2</a:t>
            </a:r>
            <a:r>
              <a:rPr lang="en-US" baseline="30000" dirty="0"/>
              <a:t>nd</a:t>
            </a:r>
            <a:r>
              <a:rPr lang="en-US" dirty="0"/>
              <a:t> level bullet point</a:t>
            </a:r>
            <a:endParaRPr lang="en-150" dirty="0"/>
          </a:p>
        </p:txBody>
      </p:sp>
      <p:sp>
        <p:nvSpPr>
          <p:cNvPr id="3" name="Title 2">
            <a:extLst>
              <a:ext uri="{FF2B5EF4-FFF2-40B4-BE49-F238E27FC236}">
                <a16:creationId xmlns:a16="http://schemas.microsoft.com/office/drawing/2014/main" id="{24998828-A45A-4FE4-9FD7-93BC661EFACA}"/>
              </a:ext>
            </a:extLst>
          </p:cNvPr>
          <p:cNvSpPr>
            <a:spLocks noGrp="1"/>
          </p:cNvSpPr>
          <p:nvPr>
            <p:ph type="title"/>
          </p:nvPr>
        </p:nvSpPr>
        <p:spPr>
          <a:xfrm>
            <a:off x="5405432" y="535781"/>
            <a:ext cx="5786437" cy="625126"/>
          </a:xfrm>
        </p:spPr>
        <p:txBody>
          <a:bodyPr/>
          <a:lstStyle/>
          <a:p>
            <a:pPr algn="l"/>
            <a:r>
              <a:rPr lang="en-US" dirty="0"/>
              <a:t>Optimal title</a:t>
            </a:r>
            <a:r>
              <a:rPr lang="cs-CZ" dirty="0"/>
              <a:t> layout</a:t>
            </a:r>
            <a:endParaRPr lang="en-US" dirty="0"/>
          </a:p>
        </p:txBody>
      </p:sp>
      <p:sp>
        <p:nvSpPr>
          <p:cNvPr id="35" name="TextBox 34">
            <a:extLst>
              <a:ext uri="{FF2B5EF4-FFF2-40B4-BE49-F238E27FC236}">
                <a16:creationId xmlns:a16="http://schemas.microsoft.com/office/drawing/2014/main" id="{0C4770AB-522A-4C84-BF76-3A183E920B4A}"/>
              </a:ext>
            </a:extLst>
          </p:cNvPr>
          <p:cNvSpPr txBox="1"/>
          <p:nvPr/>
        </p:nvSpPr>
        <p:spPr>
          <a:xfrm>
            <a:off x="2130631" y="236161"/>
            <a:ext cx="1180131" cy="276999"/>
          </a:xfrm>
          <a:prstGeom prst="rect">
            <a:avLst/>
          </a:prstGeom>
          <a:noFill/>
        </p:spPr>
        <p:txBody>
          <a:bodyPr wrap="none" rtlCol="0">
            <a:spAutoFit/>
          </a:bodyPr>
          <a:lstStyle/>
          <a:p>
            <a:r>
              <a:rPr lang="en-US" sz="1200" dirty="0"/>
              <a:t>Maximal</a:t>
            </a:r>
            <a:r>
              <a:rPr lang="cs-CZ" sz="1100" dirty="0"/>
              <a:t> </a:t>
            </a:r>
            <a:r>
              <a:rPr lang="en-US" sz="1100" dirty="0"/>
              <a:t>length</a:t>
            </a:r>
            <a:endParaRPr lang="en-150" sz="1100" dirty="0"/>
          </a:p>
        </p:txBody>
      </p:sp>
      <p:sp>
        <p:nvSpPr>
          <p:cNvPr id="39" name="Arc 38">
            <a:extLst>
              <a:ext uri="{FF2B5EF4-FFF2-40B4-BE49-F238E27FC236}">
                <a16:creationId xmlns:a16="http://schemas.microsoft.com/office/drawing/2014/main" id="{AB270D39-FDB9-46E0-B968-5EE0254EC81F}"/>
              </a:ext>
            </a:extLst>
          </p:cNvPr>
          <p:cNvSpPr/>
          <p:nvPr/>
        </p:nvSpPr>
        <p:spPr>
          <a:xfrm rot="5400000" flipV="1">
            <a:off x="2900856" y="28577"/>
            <a:ext cx="668160" cy="969167"/>
          </a:xfrm>
          <a:prstGeom prst="arc">
            <a:avLst>
              <a:gd name="adj1" fmla="val 16200000"/>
              <a:gd name="adj2" fmla="val 368800"/>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150"/>
          </a:p>
        </p:txBody>
      </p:sp>
    </p:spTree>
    <p:extLst>
      <p:ext uri="{BB962C8B-B14F-4D97-AF65-F5344CB8AC3E}">
        <p14:creationId xmlns:p14="http://schemas.microsoft.com/office/powerpoint/2010/main" val="534477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AD6D7B-D3BB-462D-919A-B9D790979749}"/>
              </a:ext>
            </a:extLst>
          </p:cNvPr>
          <p:cNvSpPr>
            <a:spLocks noGrp="1"/>
          </p:cNvSpPr>
          <p:nvPr>
            <p:ph idx="1"/>
          </p:nvPr>
        </p:nvSpPr>
        <p:spPr>
          <a:xfrm>
            <a:off x="1571624" y="2333583"/>
            <a:ext cx="4933951" cy="3631449"/>
          </a:xfrm>
        </p:spPr>
        <p:txBody>
          <a:bodyPr>
            <a:normAutofit lnSpcReduction="10000"/>
          </a:bodyPr>
          <a:lstStyle/>
          <a:p>
            <a:r>
              <a:rPr lang="en-US" dirty="0"/>
              <a:t>This layout is more complicated however, it allows for an optimal title placement.</a:t>
            </a:r>
          </a:p>
          <a:p>
            <a:r>
              <a:rPr lang="en-US" dirty="0"/>
              <a:t>First, you need to change title alignment to align left. Then move the “bubble”.</a:t>
            </a:r>
          </a:p>
          <a:p>
            <a:endParaRPr lang="en-US" dirty="0"/>
          </a:p>
          <a:p>
            <a:r>
              <a:rPr lang="en-US" dirty="0"/>
              <a:t>Bullet point</a:t>
            </a:r>
            <a:endParaRPr lang="cs-CZ" dirty="0"/>
          </a:p>
          <a:p>
            <a:pPr lvl="1"/>
            <a:r>
              <a:rPr lang="en-US" dirty="0"/>
              <a:t>2</a:t>
            </a:r>
            <a:r>
              <a:rPr lang="en-US" baseline="30000" dirty="0"/>
              <a:t>nd</a:t>
            </a:r>
            <a:r>
              <a:rPr lang="en-US" dirty="0"/>
              <a:t> level bullet point</a:t>
            </a:r>
            <a:endParaRPr lang="en-150" dirty="0"/>
          </a:p>
        </p:txBody>
      </p:sp>
      <p:sp>
        <p:nvSpPr>
          <p:cNvPr id="3" name="Text Placeholder 2">
            <a:extLst>
              <a:ext uri="{FF2B5EF4-FFF2-40B4-BE49-F238E27FC236}">
                <a16:creationId xmlns:a16="http://schemas.microsoft.com/office/drawing/2014/main" id="{4FF67C2A-1A98-413C-A9C8-7C5FC8D647FE}"/>
              </a:ext>
            </a:extLst>
          </p:cNvPr>
          <p:cNvSpPr>
            <a:spLocks noGrp="1"/>
          </p:cNvSpPr>
          <p:nvPr>
            <p:ph type="body" sz="quarter" idx="13"/>
          </p:nvPr>
        </p:nvSpPr>
        <p:spPr>
          <a:xfrm>
            <a:off x="1571624" y="1695110"/>
            <a:ext cx="4745399" cy="638473"/>
          </a:xfrm>
        </p:spPr>
        <p:txBody>
          <a:bodyPr/>
          <a:lstStyle/>
          <a:p>
            <a:r>
              <a:rPr lang="en-US" dirty="0"/>
              <a:t>Optimal title layout</a:t>
            </a:r>
            <a:endParaRPr lang="en-150" dirty="0"/>
          </a:p>
        </p:txBody>
      </p:sp>
      <p:sp>
        <p:nvSpPr>
          <p:cNvPr id="4" name="Title 3">
            <a:extLst>
              <a:ext uri="{FF2B5EF4-FFF2-40B4-BE49-F238E27FC236}">
                <a16:creationId xmlns:a16="http://schemas.microsoft.com/office/drawing/2014/main" id="{767B2DD5-DBC7-451C-BB3D-60828F3E8384}"/>
              </a:ext>
            </a:extLst>
          </p:cNvPr>
          <p:cNvSpPr>
            <a:spLocks noGrp="1"/>
          </p:cNvSpPr>
          <p:nvPr>
            <p:ph type="title"/>
          </p:nvPr>
        </p:nvSpPr>
        <p:spPr>
          <a:xfrm>
            <a:off x="6317023" y="535781"/>
            <a:ext cx="5786437" cy="625126"/>
          </a:xfrm>
        </p:spPr>
        <p:txBody>
          <a:bodyPr/>
          <a:lstStyle/>
          <a:p>
            <a:pPr algn="l"/>
            <a:r>
              <a:rPr lang="en-US" dirty="0"/>
              <a:t>Chapter title</a:t>
            </a:r>
            <a:r>
              <a:rPr lang="cs-CZ" dirty="0" err="1">
                <a:solidFill>
                  <a:srgbClr val="FF0000"/>
                </a:solidFill>
              </a:rPr>
              <a:t>xxxx</a:t>
            </a:r>
            <a:endParaRPr lang="en-150" dirty="0">
              <a:solidFill>
                <a:srgbClr val="FF0000"/>
              </a:solidFill>
            </a:endParaRPr>
          </a:p>
        </p:txBody>
      </p:sp>
      <p:sp>
        <p:nvSpPr>
          <p:cNvPr id="7" name="TextBox 6">
            <a:extLst>
              <a:ext uri="{FF2B5EF4-FFF2-40B4-BE49-F238E27FC236}">
                <a16:creationId xmlns:a16="http://schemas.microsoft.com/office/drawing/2014/main" id="{76B98622-0F62-4F91-AF1C-A5A76EA82DFF}"/>
              </a:ext>
            </a:extLst>
          </p:cNvPr>
          <p:cNvSpPr txBox="1"/>
          <p:nvPr/>
        </p:nvSpPr>
        <p:spPr>
          <a:xfrm>
            <a:off x="6145161" y="1650138"/>
            <a:ext cx="2913113" cy="1530401"/>
          </a:xfrm>
          <a:prstGeom prst="rect">
            <a:avLst/>
          </a:prstGeom>
          <a:noFill/>
        </p:spPr>
        <p:txBody>
          <a:bodyPr wrap="square" lIns="72000" tIns="72000" rIns="72000" bIns="72000" rtlCol="0">
            <a:spAutoFit/>
          </a:bodyPr>
          <a:lstStyle/>
          <a:p>
            <a:pPr algn="r"/>
            <a:r>
              <a:rPr lang="en-US" dirty="0"/>
              <a:t>There should be a space of at least four lowercase “x” (in standard font size) between the edge of the slide and the text.</a:t>
            </a:r>
            <a:endParaRPr lang="en-150" dirty="0"/>
          </a:p>
        </p:txBody>
      </p:sp>
      <p:sp>
        <p:nvSpPr>
          <p:cNvPr id="9" name="Arc 8">
            <a:extLst>
              <a:ext uri="{FF2B5EF4-FFF2-40B4-BE49-F238E27FC236}">
                <a16:creationId xmlns:a16="http://schemas.microsoft.com/office/drawing/2014/main" id="{BBBAACF6-DF9A-42E4-8CAF-93CAFF024CFC}"/>
              </a:ext>
            </a:extLst>
          </p:cNvPr>
          <p:cNvSpPr/>
          <p:nvPr/>
        </p:nvSpPr>
        <p:spPr>
          <a:xfrm rot="20556184" flipV="1">
            <a:off x="8109065" y="707402"/>
            <a:ext cx="668160" cy="969167"/>
          </a:xfrm>
          <a:prstGeom prst="arc">
            <a:avLst>
              <a:gd name="adj1" fmla="val 16200000"/>
              <a:gd name="adj2" fmla="val 20121325"/>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150"/>
          </a:p>
        </p:txBody>
      </p:sp>
    </p:spTree>
    <p:extLst>
      <p:ext uri="{BB962C8B-B14F-4D97-AF65-F5344CB8AC3E}">
        <p14:creationId xmlns:p14="http://schemas.microsoft.com/office/powerpoint/2010/main" val="1130199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91B333-875C-4DC9-912F-430252CCCCC0}"/>
              </a:ext>
            </a:extLst>
          </p:cNvPr>
          <p:cNvSpPr>
            <a:spLocks noGrp="1"/>
          </p:cNvSpPr>
          <p:nvPr>
            <p:ph type="body" sz="quarter" idx="13"/>
          </p:nvPr>
        </p:nvSpPr>
        <p:spPr/>
        <p:txBody>
          <a:bodyPr/>
          <a:lstStyle/>
          <a:p>
            <a:r>
              <a:rPr lang="en-US" dirty="0"/>
              <a:t>Picture label</a:t>
            </a:r>
            <a:endParaRPr lang="en-150" dirty="0"/>
          </a:p>
        </p:txBody>
      </p:sp>
      <p:sp>
        <p:nvSpPr>
          <p:cNvPr id="3" name="Title 2">
            <a:extLst>
              <a:ext uri="{FF2B5EF4-FFF2-40B4-BE49-F238E27FC236}">
                <a16:creationId xmlns:a16="http://schemas.microsoft.com/office/drawing/2014/main" id="{D5DD2023-37B2-4BC6-B67F-352778DCA2DA}"/>
              </a:ext>
            </a:extLst>
          </p:cNvPr>
          <p:cNvSpPr>
            <a:spLocks noGrp="1"/>
          </p:cNvSpPr>
          <p:nvPr>
            <p:ph type="title"/>
          </p:nvPr>
        </p:nvSpPr>
        <p:spPr/>
        <p:txBody>
          <a:bodyPr/>
          <a:lstStyle/>
          <a:p>
            <a:r>
              <a:rPr lang="en-US" dirty="0"/>
              <a:t>Chapter title/name</a:t>
            </a:r>
            <a:endParaRPr lang="en-150" dirty="0"/>
          </a:p>
        </p:txBody>
      </p:sp>
      <p:sp>
        <p:nvSpPr>
          <p:cNvPr id="7" name="Picture Placeholder 6">
            <a:extLst>
              <a:ext uri="{FF2B5EF4-FFF2-40B4-BE49-F238E27FC236}">
                <a16:creationId xmlns:a16="http://schemas.microsoft.com/office/drawing/2014/main" id="{9AABEBE2-DACD-4FAF-9B74-C3D32CAB6F68}"/>
              </a:ext>
            </a:extLst>
          </p:cNvPr>
          <p:cNvSpPr>
            <a:spLocks noGrp="1"/>
          </p:cNvSpPr>
          <p:nvPr>
            <p:ph type="pic" sz="quarter" idx="14"/>
          </p:nvPr>
        </p:nvSpPr>
        <p:spPr/>
      </p:sp>
    </p:spTree>
    <p:extLst>
      <p:ext uri="{BB962C8B-B14F-4D97-AF65-F5344CB8AC3E}">
        <p14:creationId xmlns:p14="http://schemas.microsoft.com/office/powerpoint/2010/main" val="2794540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9C41-8009-4836-9221-718AF7B71F5E}"/>
              </a:ext>
            </a:extLst>
          </p:cNvPr>
          <p:cNvSpPr>
            <a:spLocks noGrp="1"/>
          </p:cNvSpPr>
          <p:nvPr>
            <p:ph type="ctrTitle"/>
          </p:nvPr>
        </p:nvSpPr>
        <p:spPr/>
        <p:txBody>
          <a:bodyPr/>
          <a:lstStyle/>
          <a:p>
            <a:r>
              <a:rPr lang="en-US" dirty="0"/>
              <a:t>Section header with image background</a:t>
            </a:r>
            <a:endParaRPr lang="en-150" dirty="0"/>
          </a:p>
        </p:txBody>
      </p:sp>
      <p:sp>
        <p:nvSpPr>
          <p:cNvPr id="3" name="Arc 2">
            <a:extLst>
              <a:ext uri="{FF2B5EF4-FFF2-40B4-BE49-F238E27FC236}">
                <a16:creationId xmlns:a16="http://schemas.microsoft.com/office/drawing/2014/main" id="{C5245DA2-2B67-481D-BC19-B242068947A5}"/>
              </a:ext>
            </a:extLst>
          </p:cNvPr>
          <p:cNvSpPr/>
          <p:nvPr/>
        </p:nvSpPr>
        <p:spPr>
          <a:xfrm rot="8722581">
            <a:off x="1135702" y="754141"/>
            <a:ext cx="1015988" cy="1040322"/>
          </a:xfrm>
          <a:prstGeom prst="arc">
            <a:avLst>
              <a:gd name="adj1" fmla="val 18345324"/>
              <a:gd name="adj2" fmla="val 164471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150"/>
          </a:p>
        </p:txBody>
      </p:sp>
      <p:sp>
        <p:nvSpPr>
          <p:cNvPr id="4" name="TextBox 3">
            <a:extLst>
              <a:ext uri="{FF2B5EF4-FFF2-40B4-BE49-F238E27FC236}">
                <a16:creationId xmlns:a16="http://schemas.microsoft.com/office/drawing/2014/main" id="{E67FF6E1-31FB-4456-B394-54AF544EF408}"/>
              </a:ext>
            </a:extLst>
          </p:cNvPr>
          <p:cNvSpPr txBox="1"/>
          <p:nvPr/>
        </p:nvSpPr>
        <p:spPr>
          <a:xfrm>
            <a:off x="1643696" y="1432560"/>
            <a:ext cx="5272982" cy="646331"/>
          </a:xfrm>
          <a:prstGeom prst="rect">
            <a:avLst/>
          </a:prstGeom>
          <a:noFill/>
        </p:spPr>
        <p:txBody>
          <a:bodyPr wrap="none" rtlCol="0">
            <a:spAutoFit/>
          </a:bodyPr>
          <a:lstStyle/>
          <a:p>
            <a:r>
              <a:rPr lang="en-US" dirty="0"/>
              <a:t>The logo is always full black.</a:t>
            </a:r>
          </a:p>
          <a:p>
            <a:r>
              <a:rPr lang="en-US" dirty="0"/>
              <a:t>Try changing the template style to the faculty one.</a:t>
            </a:r>
            <a:endParaRPr lang="en-150" dirty="0"/>
          </a:p>
        </p:txBody>
      </p:sp>
    </p:spTree>
    <p:extLst>
      <p:ext uri="{BB962C8B-B14F-4D97-AF65-F5344CB8AC3E}">
        <p14:creationId xmlns:p14="http://schemas.microsoft.com/office/powerpoint/2010/main" val="569790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2BB0CF21-B063-4AF1-8CD5-FE4E1FB8B72E}"/>
              </a:ext>
            </a:extLst>
          </p:cNvPr>
          <p:cNvSpPr/>
          <p:nvPr/>
        </p:nvSpPr>
        <p:spPr bwMode="auto">
          <a:xfrm>
            <a:off x="1339501" y="3770980"/>
            <a:ext cx="7804499" cy="2194051"/>
          </a:xfrm>
          <a:custGeom>
            <a:avLst/>
            <a:gdLst>
              <a:gd name="connsiteX0" fmla="*/ 606089 w 7804499"/>
              <a:gd name="connsiteY0" fmla="*/ 0 h 2194051"/>
              <a:gd name="connsiteX1" fmla="*/ 722065 w 7804499"/>
              <a:gd name="connsiteY1" fmla="*/ 0 h 2194051"/>
              <a:gd name="connsiteX2" fmla="*/ 809218 w 7804499"/>
              <a:gd name="connsiteY2" fmla="*/ 0 h 2194051"/>
              <a:gd name="connsiteX3" fmla="*/ 913527 w 7804499"/>
              <a:gd name="connsiteY3" fmla="*/ 0 h 2194051"/>
              <a:gd name="connsiteX4" fmla="*/ 951956 w 7804499"/>
              <a:gd name="connsiteY4" fmla="*/ 0 h 2194051"/>
              <a:gd name="connsiteX5" fmla="*/ 957446 w 7804499"/>
              <a:gd name="connsiteY5" fmla="*/ 0 h 2194051"/>
              <a:gd name="connsiteX6" fmla="*/ 1579507 w 7804499"/>
              <a:gd name="connsiteY6" fmla="*/ 0 h 2194051"/>
              <a:gd name="connsiteX7" fmla="*/ 2162701 w 7804499"/>
              <a:gd name="connsiteY7" fmla="*/ 0 h 2194051"/>
              <a:gd name="connsiteX8" fmla="*/ 2708284 w 7804499"/>
              <a:gd name="connsiteY8" fmla="*/ 0 h 2194051"/>
              <a:gd name="connsiteX9" fmla="*/ 3217508 w 7804499"/>
              <a:gd name="connsiteY9" fmla="*/ 0 h 2194051"/>
              <a:gd name="connsiteX10" fmla="*/ 3691629 w 7804499"/>
              <a:gd name="connsiteY10" fmla="*/ 0 h 2194051"/>
              <a:gd name="connsiteX11" fmla="*/ 4131898 w 7804499"/>
              <a:gd name="connsiteY11" fmla="*/ 0 h 2194051"/>
              <a:gd name="connsiteX12" fmla="*/ 4539570 w 7804499"/>
              <a:gd name="connsiteY12" fmla="*/ 0 h 2194051"/>
              <a:gd name="connsiteX13" fmla="*/ 4915899 w 7804499"/>
              <a:gd name="connsiteY13" fmla="*/ 0 h 2194051"/>
              <a:gd name="connsiteX14" fmla="*/ 5262139 w 7804499"/>
              <a:gd name="connsiteY14" fmla="*/ 0 h 2194051"/>
              <a:gd name="connsiteX15" fmla="*/ 5579542 w 7804499"/>
              <a:gd name="connsiteY15" fmla="*/ 0 h 2194051"/>
              <a:gd name="connsiteX16" fmla="*/ 6132856 w 7804499"/>
              <a:gd name="connsiteY16" fmla="*/ 0 h 2194051"/>
              <a:gd name="connsiteX17" fmla="*/ 6585871 w 7804499"/>
              <a:gd name="connsiteY17" fmla="*/ 0 h 2194051"/>
              <a:gd name="connsiteX18" fmla="*/ 6948618 w 7804499"/>
              <a:gd name="connsiteY18" fmla="*/ 0 h 2194051"/>
              <a:gd name="connsiteX19" fmla="*/ 7231125 w 7804499"/>
              <a:gd name="connsiteY19" fmla="*/ 0 h 2194051"/>
              <a:gd name="connsiteX20" fmla="*/ 7443423 w 7804499"/>
              <a:gd name="connsiteY20" fmla="*/ 0 h 2194051"/>
              <a:gd name="connsiteX21" fmla="*/ 7595544 w 7804499"/>
              <a:gd name="connsiteY21" fmla="*/ 0 h 2194051"/>
              <a:gd name="connsiteX22" fmla="*/ 7697513 w 7804499"/>
              <a:gd name="connsiteY22" fmla="*/ 0 h 2194051"/>
              <a:gd name="connsiteX23" fmla="*/ 7759365 w 7804499"/>
              <a:gd name="connsiteY23" fmla="*/ 0 h 2194051"/>
              <a:gd name="connsiteX24" fmla="*/ 7791125 w 7804499"/>
              <a:gd name="connsiteY24" fmla="*/ 0 h 2194051"/>
              <a:gd name="connsiteX25" fmla="*/ 7804499 w 7804499"/>
              <a:gd name="connsiteY25" fmla="*/ 0 h 2194051"/>
              <a:gd name="connsiteX26" fmla="*/ 7804499 w 7804499"/>
              <a:gd name="connsiteY26" fmla="*/ 199332 h 2194051"/>
              <a:gd name="connsiteX27" fmla="*/ 7804499 w 7804499"/>
              <a:gd name="connsiteY27" fmla="*/ 386210 h 2194051"/>
              <a:gd name="connsiteX28" fmla="*/ 7804499 w 7804499"/>
              <a:gd name="connsiteY28" fmla="*/ 561035 h 2194051"/>
              <a:gd name="connsiteX29" fmla="*/ 7804499 w 7804499"/>
              <a:gd name="connsiteY29" fmla="*/ 724209 h 2194051"/>
              <a:gd name="connsiteX30" fmla="*/ 7804499 w 7804499"/>
              <a:gd name="connsiteY30" fmla="*/ 876135 h 2194051"/>
              <a:gd name="connsiteX31" fmla="*/ 7804499 w 7804499"/>
              <a:gd name="connsiteY31" fmla="*/ 1017214 h 2194051"/>
              <a:gd name="connsiteX32" fmla="*/ 7804499 w 7804499"/>
              <a:gd name="connsiteY32" fmla="*/ 1147847 h 2194051"/>
              <a:gd name="connsiteX33" fmla="*/ 7804499 w 7804499"/>
              <a:gd name="connsiteY33" fmla="*/ 1268437 h 2194051"/>
              <a:gd name="connsiteX34" fmla="*/ 7804499 w 7804499"/>
              <a:gd name="connsiteY34" fmla="*/ 1379384 h 2194051"/>
              <a:gd name="connsiteX35" fmla="*/ 7804499 w 7804499"/>
              <a:gd name="connsiteY35" fmla="*/ 1481093 h 2194051"/>
              <a:gd name="connsiteX36" fmla="*/ 7804499 w 7804499"/>
              <a:gd name="connsiteY36" fmla="*/ 1573962 h 2194051"/>
              <a:gd name="connsiteX37" fmla="*/ 7804499 w 7804499"/>
              <a:gd name="connsiteY37" fmla="*/ 1658395 h 2194051"/>
              <a:gd name="connsiteX38" fmla="*/ 7804499 w 7804499"/>
              <a:gd name="connsiteY38" fmla="*/ 1803559 h 2194051"/>
              <a:gd name="connsiteX39" fmla="*/ 7804499 w 7804499"/>
              <a:gd name="connsiteY39" fmla="*/ 1919796 h 2194051"/>
              <a:gd name="connsiteX40" fmla="*/ 7804499 w 7804499"/>
              <a:gd name="connsiteY40" fmla="*/ 2010322 h 2194051"/>
              <a:gd name="connsiteX41" fmla="*/ 7804499 w 7804499"/>
              <a:gd name="connsiteY41" fmla="*/ 2078351 h 2194051"/>
              <a:gd name="connsiteX42" fmla="*/ 7804499 w 7804499"/>
              <a:gd name="connsiteY42" fmla="*/ 2127095 h 2194051"/>
              <a:gd name="connsiteX43" fmla="*/ 7804499 w 7804499"/>
              <a:gd name="connsiteY43" fmla="*/ 2159771 h 2194051"/>
              <a:gd name="connsiteX44" fmla="*/ 7804499 w 7804499"/>
              <a:gd name="connsiteY44" fmla="*/ 2179589 h 2194051"/>
              <a:gd name="connsiteX45" fmla="*/ 7804499 w 7804499"/>
              <a:gd name="connsiteY45" fmla="*/ 2189767 h 2194051"/>
              <a:gd name="connsiteX46" fmla="*/ 7804499 w 7804499"/>
              <a:gd name="connsiteY46" fmla="*/ 2194051 h 2194051"/>
              <a:gd name="connsiteX47" fmla="*/ 606088 w 7804499"/>
              <a:gd name="connsiteY47" fmla="*/ 2194051 h 2194051"/>
              <a:gd name="connsiteX48" fmla="*/ 294262 w 7804499"/>
              <a:gd name="connsiteY48" fmla="*/ 1884970 h 2194051"/>
              <a:gd name="connsiteX49" fmla="*/ 294262 w 7804499"/>
              <a:gd name="connsiteY49" fmla="*/ 1397402 h 2194051"/>
              <a:gd name="connsiteX50" fmla="*/ 0 w 7804499"/>
              <a:gd name="connsiteY50" fmla="*/ 1097026 h 2194051"/>
              <a:gd name="connsiteX51" fmla="*/ 294262 w 7804499"/>
              <a:gd name="connsiteY51" fmla="*/ 801003 h 2194051"/>
              <a:gd name="connsiteX52" fmla="*/ 294262 w 7804499"/>
              <a:gd name="connsiteY52" fmla="*/ 313436 h 2194051"/>
              <a:gd name="connsiteX53" fmla="*/ 606089 w 7804499"/>
              <a:gd name="connsiteY53" fmla="*/ 0 h 219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804499" h="2194051">
                <a:moveTo>
                  <a:pt x="606089" y="0"/>
                </a:moveTo>
                <a:lnTo>
                  <a:pt x="722065" y="0"/>
                </a:lnTo>
                <a:lnTo>
                  <a:pt x="809218" y="0"/>
                </a:lnTo>
                <a:lnTo>
                  <a:pt x="913527" y="0"/>
                </a:lnTo>
                <a:lnTo>
                  <a:pt x="951956" y="0"/>
                </a:lnTo>
                <a:lnTo>
                  <a:pt x="957446" y="0"/>
                </a:lnTo>
                <a:lnTo>
                  <a:pt x="1579507" y="0"/>
                </a:lnTo>
                <a:lnTo>
                  <a:pt x="2162701" y="0"/>
                </a:lnTo>
                <a:lnTo>
                  <a:pt x="2708284" y="0"/>
                </a:lnTo>
                <a:lnTo>
                  <a:pt x="3217508" y="0"/>
                </a:lnTo>
                <a:lnTo>
                  <a:pt x="3691629" y="0"/>
                </a:lnTo>
                <a:lnTo>
                  <a:pt x="4131898" y="0"/>
                </a:lnTo>
                <a:lnTo>
                  <a:pt x="4539570" y="0"/>
                </a:lnTo>
                <a:lnTo>
                  <a:pt x="4915899" y="0"/>
                </a:lnTo>
                <a:lnTo>
                  <a:pt x="5262139" y="0"/>
                </a:lnTo>
                <a:lnTo>
                  <a:pt x="5579542" y="0"/>
                </a:lnTo>
                <a:lnTo>
                  <a:pt x="6132856" y="0"/>
                </a:lnTo>
                <a:lnTo>
                  <a:pt x="6585871" y="0"/>
                </a:lnTo>
                <a:lnTo>
                  <a:pt x="6948618" y="0"/>
                </a:lnTo>
                <a:lnTo>
                  <a:pt x="7231125" y="0"/>
                </a:lnTo>
                <a:lnTo>
                  <a:pt x="7443423" y="0"/>
                </a:lnTo>
                <a:lnTo>
                  <a:pt x="7595544" y="0"/>
                </a:lnTo>
                <a:lnTo>
                  <a:pt x="7697513" y="0"/>
                </a:lnTo>
                <a:lnTo>
                  <a:pt x="7759365" y="0"/>
                </a:lnTo>
                <a:lnTo>
                  <a:pt x="7791125" y="0"/>
                </a:lnTo>
                <a:lnTo>
                  <a:pt x="7804499" y="0"/>
                </a:lnTo>
                <a:lnTo>
                  <a:pt x="7804499" y="199332"/>
                </a:lnTo>
                <a:lnTo>
                  <a:pt x="7804499" y="386210"/>
                </a:lnTo>
                <a:lnTo>
                  <a:pt x="7804499" y="561035"/>
                </a:lnTo>
                <a:lnTo>
                  <a:pt x="7804499" y="724209"/>
                </a:lnTo>
                <a:lnTo>
                  <a:pt x="7804499" y="876135"/>
                </a:lnTo>
                <a:lnTo>
                  <a:pt x="7804499" y="1017214"/>
                </a:lnTo>
                <a:lnTo>
                  <a:pt x="7804499" y="1147847"/>
                </a:lnTo>
                <a:lnTo>
                  <a:pt x="7804499" y="1268437"/>
                </a:lnTo>
                <a:lnTo>
                  <a:pt x="7804499" y="1379384"/>
                </a:lnTo>
                <a:lnTo>
                  <a:pt x="7804499" y="1481093"/>
                </a:lnTo>
                <a:lnTo>
                  <a:pt x="7804499" y="1573962"/>
                </a:lnTo>
                <a:lnTo>
                  <a:pt x="7804499" y="1658395"/>
                </a:lnTo>
                <a:lnTo>
                  <a:pt x="7804499" y="1803559"/>
                </a:lnTo>
                <a:lnTo>
                  <a:pt x="7804499" y="1919796"/>
                </a:lnTo>
                <a:lnTo>
                  <a:pt x="7804499" y="2010322"/>
                </a:lnTo>
                <a:lnTo>
                  <a:pt x="7804499" y="2078351"/>
                </a:lnTo>
                <a:lnTo>
                  <a:pt x="7804499" y="2127095"/>
                </a:lnTo>
                <a:lnTo>
                  <a:pt x="7804499" y="2159771"/>
                </a:lnTo>
                <a:lnTo>
                  <a:pt x="7804499" y="2179589"/>
                </a:lnTo>
                <a:lnTo>
                  <a:pt x="7804499" y="2189767"/>
                </a:lnTo>
                <a:lnTo>
                  <a:pt x="7804499" y="2194051"/>
                </a:lnTo>
                <a:lnTo>
                  <a:pt x="606088" y="2194051"/>
                </a:lnTo>
                <a:lnTo>
                  <a:pt x="294262" y="1884970"/>
                </a:lnTo>
                <a:cubicBezTo>
                  <a:pt x="294262" y="1397402"/>
                  <a:pt x="294262" y="1397402"/>
                  <a:pt x="294262" y="1397402"/>
                </a:cubicBezTo>
                <a:cubicBezTo>
                  <a:pt x="197638" y="1297277"/>
                  <a:pt x="96623" y="1197152"/>
                  <a:pt x="0" y="1097026"/>
                </a:cubicBezTo>
                <a:cubicBezTo>
                  <a:pt x="96623" y="1001254"/>
                  <a:pt x="197638" y="901129"/>
                  <a:pt x="294262" y="801003"/>
                </a:cubicBezTo>
                <a:cubicBezTo>
                  <a:pt x="294262" y="313436"/>
                  <a:pt x="294262" y="313436"/>
                  <a:pt x="294262" y="313436"/>
                </a:cubicBezTo>
                <a:cubicBezTo>
                  <a:pt x="399668" y="208957"/>
                  <a:pt x="500683" y="104479"/>
                  <a:pt x="606089" y="0"/>
                </a:cubicBezTo>
                <a:close/>
              </a:path>
            </a:pathLst>
          </a:custGeom>
          <a:solidFill>
            <a:schemeClr val="bg2"/>
          </a:solidFill>
          <a:ln>
            <a:noFill/>
          </a:ln>
        </p:spPr>
        <p:txBody>
          <a:bodyPr vert="horz" wrap="square" lIns="892969" tIns="223266" rIns="642938" bIns="223266" numCol="1" rtlCol="0" anchor="ctr" anchorCtr="0" compatLnSpc="1">
            <a:prstTxWarp prst="textNoShape">
              <a:avLst/>
            </a:prstTxWarp>
          </a:bodyPr>
          <a:lstStyle/>
          <a:p>
            <a:endParaRPr lang="en-150" sz="3750" b="1" dirty="0"/>
          </a:p>
        </p:txBody>
      </p:sp>
      <p:sp>
        <p:nvSpPr>
          <p:cNvPr id="2" name="Title 1">
            <a:extLst>
              <a:ext uri="{FF2B5EF4-FFF2-40B4-BE49-F238E27FC236}">
                <a16:creationId xmlns:a16="http://schemas.microsoft.com/office/drawing/2014/main" id="{0A58ACD2-8F6E-4FC0-88C8-04C5C5609614}"/>
              </a:ext>
            </a:extLst>
          </p:cNvPr>
          <p:cNvSpPr>
            <a:spLocks noGrp="1"/>
          </p:cNvSpPr>
          <p:nvPr>
            <p:ph type="ctrTitle"/>
          </p:nvPr>
        </p:nvSpPr>
        <p:spPr/>
        <p:txBody>
          <a:bodyPr/>
          <a:lstStyle/>
          <a:p>
            <a:r>
              <a:rPr lang="en-US" dirty="0"/>
              <a:t>Section header with solid color background</a:t>
            </a:r>
            <a:endParaRPr lang="en-150" dirty="0"/>
          </a:p>
        </p:txBody>
      </p:sp>
      <p:sp>
        <p:nvSpPr>
          <p:cNvPr id="3" name="TextBox 2">
            <a:extLst>
              <a:ext uri="{FF2B5EF4-FFF2-40B4-BE49-F238E27FC236}">
                <a16:creationId xmlns:a16="http://schemas.microsoft.com/office/drawing/2014/main" id="{06C69759-F431-4E4D-A5EE-51D637336D6C}"/>
              </a:ext>
            </a:extLst>
          </p:cNvPr>
          <p:cNvSpPr txBox="1"/>
          <p:nvPr/>
        </p:nvSpPr>
        <p:spPr>
          <a:xfrm>
            <a:off x="2612906" y="3087020"/>
            <a:ext cx="5311894" cy="646331"/>
          </a:xfrm>
          <a:prstGeom prst="rect">
            <a:avLst/>
          </a:prstGeom>
          <a:noFill/>
        </p:spPr>
        <p:txBody>
          <a:bodyPr wrap="square" rtlCol="0">
            <a:spAutoFit/>
          </a:bodyPr>
          <a:lstStyle/>
          <a:p>
            <a:r>
              <a:rPr lang="en-US" dirty="0"/>
              <a:t>In positive version, the background is always white, and the bubble is in </a:t>
            </a:r>
            <a:r>
              <a:rPr lang="en-US" dirty="0">
                <a:solidFill>
                  <a:schemeClr val="accent1"/>
                </a:solidFill>
              </a:rPr>
              <a:t>faculty</a:t>
            </a:r>
            <a:r>
              <a:rPr lang="en-US" dirty="0"/>
              <a:t>/university color</a:t>
            </a:r>
            <a:endParaRPr lang="en-150" dirty="0"/>
          </a:p>
        </p:txBody>
      </p:sp>
      <p:sp>
        <p:nvSpPr>
          <p:cNvPr id="5" name="TextBox 4">
            <a:extLst>
              <a:ext uri="{FF2B5EF4-FFF2-40B4-BE49-F238E27FC236}">
                <a16:creationId xmlns:a16="http://schemas.microsoft.com/office/drawing/2014/main" id="{4F2A1747-3C97-4EFF-88A1-F15075A4E009}"/>
              </a:ext>
            </a:extLst>
          </p:cNvPr>
          <p:cNvSpPr txBox="1"/>
          <p:nvPr/>
        </p:nvSpPr>
        <p:spPr>
          <a:xfrm>
            <a:off x="1615161" y="4238624"/>
            <a:ext cx="461665" cy="1483749"/>
          </a:xfrm>
          <a:prstGeom prst="rect">
            <a:avLst/>
          </a:prstGeom>
          <a:noFill/>
        </p:spPr>
        <p:txBody>
          <a:bodyPr vert="eaVert" wrap="square" rtlCol="0">
            <a:spAutoFit/>
          </a:bodyPr>
          <a:lstStyle/>
          <a:p>
            <a:r>
              <a:rPr lang="en-US" dirty="0"/>
              <a:t>Maximal</a:t>
            </a:r>
            <a:r>
              <a:rPr lang="cs-CZ" dirty="0"/>
              <a:t> </a:t>
            </a:r>
            <a:r>
              <a:rPr lang="en-US" dirty="0"/>
              <a:t>size</a:t>
            </a:r>
            <a:endParaRPr lang="en-150" dirty="0"/>
          </a:p>
        </p:txBody>
      </p:sp>
    </p:spTree>
    <p:extLst>
      <p:ext uri="{BB962C8B-B14F-4D97-AF65-F5344CB8AC3E}">
        <p14:creationId xmlns:p14="http://schemas.microsoft.com/office/powerpoint/2010/main" val="954769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36A0D6C-63F4-49A6-96F5-78B1FD166C32}"/>
              </a:ext>
            </a:extLst>
          </p:cNvPr>
          <p:cNvSpPr>
            <a:spLocks noGrp="1"/>
          </p:cNvSpPr>
          <p:nvPr>
            <p:ph type="pic" sz="quarter" idx="13"/>
          </p:nvPr>
        </p:nvSpPr>
        <p:spPr/>
      </p:sp>
      <p:sp>
        <p:nvSpPr>
          <p:cNvPr id="3" name="Title 2">
            <a:extLst>
              <a:ext uri="{FF2B5EF4-FFF2-40B4-BE49-F238E27FC236}">
                <a16:creationId xmlns:a16="http://schemas.microsoft.com/office/drawing/2014/main" id="{E64D54D0-39BC-43D7-8D5D-9938B2841CA0}"/>
              </a:ext>
            </a:extLst>
          </p:cNvPr>
          <p:cNvSpPr>
            <a:spLocks noGrp="1"/>
          </p:cNvSpPr>
          <p:nvPr>
            <p:ph type="title"/>
          </p:nvPr>
        </p:nvSpPr>
        <p:spPr/>
        <p:txBody>
          <a:bodyPr/>
          <a:lstStyle/>
          <a:p>
            <a:r>
              <a:rPr lang="en-US" dirty="0"/>
              <a:t>Picture label</a:t>
            </a:r>
            <a:endParaRPr lang="en-150" dirty="0"/>
          </a:p>
        </p:txBody>
      </p:sp>
      <p:sp>
        <p:nvSpPr>
          <p:cNvPr id="9" name="Volný tvar: obrazec 8">
            <a:extLst>
              <a:ext uri="{FF2B5EF4-FFF2-40B4-BE49-F238E27FC236}">
                <a16:creationId xmlns:a16="http://schemas.microsoft.com/office/drawing/2014/main" id="{6E401262-30A9-4E40-ABB8-04F828194F16}"/>
              </a:ext>
            </a:extLst>
          </p:cNvPr>
          <p:cNvSpPr/>
          <p:nvPr/>
        </p:nvSpPr>
        <p:spPr bwMode="auto">
          <a:xfrm>
            <a:off x="1339502" y="5875687"/>
            <a:ext cx="4328924" cy="446532"/>
          </a:xfrm>
          <a:custGeom>
            <a:avLst/>
            <a:gdLst>
              <a:gd name="connsiteX0" fmla="*/ 122686 w 4328924"/>
              <a:gd name="connsiteY0" fmla="*/ 0 h 446532"/>
              <a:gd name="connsiteX1" fmla="*/ 194529 w 4328924"/>
              <a:gd name="connsiteY1" fmla="*/ 0 h 446532"/>
              <a:gd name="connsiteX2" fmla="*/ 3932584 w 4328924"/>
              <a:gd name="connsiteY2" fmla="*/ 0 h 446532"/>
              <a:gd name="connsiteX3" fmla="*/ 4106104 w 4328924"/>
              <a:gd name="connsiteY3" fmla="*/ 0 h 446532"/>
              <a:gd name="connsiteX4" fmla="*/ 4133293 w 4328924"/>
              <a:gd name="connsiteY4" fmla="*/ 0 h 446532"/>
              <a:gd name="connsiteX5" fmla="*/ 4133295 w 4328924"/>
              <a:gd name="connsiteY5" fmla="*/ 0 h 446532"/>
              <a:gd name="connsiteX6" fmla="*/ 4328924 w 4328924"/>
              <a:gd name="connsiteY6" fmla="*/ 0 h 446532"/>
              <a:gd name="connsiteX7" fmla="*/ 4265923 w 4328924"/>
              <a:gd name="connsiteY7" fmla="*/ 60791 h 446532"/>
              <a:gd name="connsiteX8" fmla="*/ 4265923 w 4328924"/>
              <a:gd name="connsiteY8" fmla="*/ 161371 h 446532"/>
              <a:gd name="connsiteX9" fmla="*/ 4206240 w 4328924"/>
              <a:gd name="connsiteY9" fmla="*/ 222161 h 446532"/>
              <a:gd name="connsiteX10" fmla="*/ 4265923 w 4328924"/>
              <a:gd name="connsiteY10" fmla="*/ 286267 h 446532"/>
              <a:gd name="connsiteX11" fmla="*/ 4265923 w 4328924"/>
              <a:gd name="connsiteY11" fmla="*/ 385742 h 446532"/>
              <a:gd name="connsiteX12" fmla="*/ 4328924 w 4328924"/>
              <a:gd name="connsiteY12" fmla="*/ 446532 h 446532"/>
              <a:gd name="connsiteX13" fmla="*/ 4133295 w 4328924"/>
              <a:gd name="connsiteY13" fmla="*/ 446532 h 446532"/>
              <a:gd name="connsiteX14" fmla="*/ 4133293 w 4328924"/>
              <a:gd name="connsiteY14" fmla="*/ 446532 h 446532"/>
              <a:gd name="connsiteX15" fmla="*/ 4106104 w 4328924"/>
              <a:gd name="connsiteY15" fmla="*/ 446532 h 446532"/>
              <a:gd name="connsiteX16" fmla="*/ 3932584 w 4328924"/>
              <a:gd name="connsiteY16" fmla="*/ 446532 h 446532"/>
              <a:gd name="connsiteX17" fmla="*/ 194529 w 4328924"/>
              <a:gd name="connsiteY17" fmla="*/ 446532 h 446532"/>
              <a:gd name="connsiteX18" fmla="*/ 122686 w 4328924"/>
              <a:gd name="connsiteY18" fmla="*/ 446532 h 446532"/>
              <a:gd name="connsiteX19" fmla="*/ 59685 w 4328924"/>
              <a:gd name="connsiteY19" fmla="*/ 385742 h 446532"/>
              <a:gd name="connsiteX20" fmla="*/ 59685 w 4328924"/>
              <a:gd name="connsiteY20" fmla="*/ 286267 h 446532"/>
              <a:gd name="connsiteX21" fmla="*/ 0 w 4328924"/>
              <a:gd name="connsiteY21" fmla="*/ 222161 h 446532"/>
              <a:gd name="connsiteX22" fmla="*/ 59685 w 4328924"/>
              <a:gd name="connsiteY22" fmla="*/ 161371 h 446532"/>
              <a:gd name="connsiteX23" fmla="*/ 59685 w 4328924"/>
              <a:gd name="connsiteY23" fmla="*/ 60791 h 44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28924" h="446532">
                <a:moveTo>
                  <a:pt x="122686" y="0"/>
                </a:moveTo>
                <a:lnTo>
                  <a:pt x="194529" y="0"/>
                </a:lnTo>
                <a:lnTo>
                  <a:pt x="3932584" y="0"/>
                </a:lnTo>
                <a:lnTo>
                  <a:pt x="4106104" y="0"/>
                </a:lnTo>
                <a:lnTo>
                  <a:pt x="4133293" y="0"/>
                </a:lnTo>
                <a:lnTo>
                  <a:pt x="4133295" y="0"/>
                </a:lnTo>
                <a:lnTo>
                  <a:pt x="4328924" y="0"/>
                </a:lnTo>
                <a:lnTo>
                  <a:pt x="4265923" y="60791"/>
                </a:lnTo>
                <a:lnTo>
                  <a:pt x="4265923" y="161371"/>
                </a:lnTo>
                <a:lnTo>
                  <a:pt x="4206240" y="222161"/>
                </a:lnTo>
                <a:lnTo>
                  <a:pt x="4265923" y="286267"/>
                </a:lnTo>
                <a:lnTo>
                  <a:pt x="4265923" y="385742"/>
                </a:lnTo>
                <a:lnTo>
                  <a:pt x="4328924" y="446532"/>
                </a:lnTo>
                <a:lnTo>
                  <a:pt x="4133295" y="446532"/>
                </a:lnTo>
                <a:lnTo>
                  <a:pt x="4133293" y="446532"/>
                </a:lnTo>
                <a:lnTo>
                  <a:pt x="4106104" y="446532"/>
                </a:lnTo>
                <a:lnTo>
                  <a:pt x="3932584" y="446532"/>
                </a:lnTo>
                <a:lnTo>
                  <a:pt x="194529" y="446532"/>
                </a:lnTo>
                <a:lnTo>
                  <a:pt x="122686" y="446532"/>
                </a:lnTo>
                <a:lnTo>
                  <a:pt x="59685" y="385742"/>
                </a:lnTo>
                <a:lnTo>
                  <a:pt x="59685" y="286267"/>
                </a:lnTo>
                <a:lnTo>
                  <a:pt x="0" y="222161"/>
                </a:lnTo>
                <a:lnTo>
                  <a:pt x="59685" y="161371"/>
                </a:lnTo>
                <a:lnTo>
                  <a:pt x="59685" y="60791"/>
                </a:lnTo>
                <a:close/>
              </a:path>
            </a:pathLst>
          </a:custGeom>
          <a:solidFill>
            <a:schemeClr val="bg2">
              <a:lumMod val="20000"/>
              <a:lumOff val="80000"/>
              <a:alpha val="78000"/>
            </a:schemeClr>
          </a:solidFill>
          <a:ln>
            <a:noFill/>
          </a:ln>
        </p:spPr>
        <p:txBody>
          <a:bodyPr vert="horz" wrap="square" lIns="324000" tIns="223266" rIns="642938" bIns="223266" numCol="1" rtlCol="0" anchor="ctr" anchorCtr="0" compatLnSpc="1">
            <a:prstTxWarp prst="textNoShape">
              <a:avLst/>
            </a:prstTxWarp>
          </a:bodyPr>
          <a:lstStyle/>
          <a:p>
            <a:r>
              <a:rPr lang="en-US" sz="1600" dirty="0"/>
              <a:t>this bubble can also be moved</a:t>
            </a:r>
            <a:endParaRPr lang="en-150" sz="1600" dirty="0"/>
          </a:p>
        </p:txBody>
      </p:sp>
    </p:spTree>
    <p:extLst>
      <p:ext uri="{BB962C8B-B14F-4D97-AF65-F5344CB8AC3E}">
        <p14:creationId xmlns:p14="http://schemas.microsoft.com/office/powerpoint/2010/main" val="1293009054"/>
      </p:ext>
    </p:extLst>
  </p:cSld>
  <p:clrMapOvr>
    <a:masterClrMapping/>
  </p:clrMapOvr>
</p:sld>
</file>

<file path=ppt/theme/theme1.xml><?xml version="1.0" encoding="utf-8"?>
<a:theme xmlns:a="http://schemas.openxmlformats.org/drawingml/2006/main" name="EN_UHK">
  <a:themeElements>
    <a:clrScheme name="UHK">
      <a:dk1>
        <a:srgbClr val="000000"/>
      </a:dk1>
      <a:lt1>
        <a:sysClr val="window" lastClr="FFFFFF"/>
      </a:lt1>
      <a:dk2>
        <a:srgbClr val="404040"/>
      </a:dk2>
      <a:lt2>
        <a:srgbClr val="BFBFBF"/>
      </a:lt2>
      <a:accent1>
        <a:srgbClr val="000000"/>
      </a:accent1>
      <a:accent2>
        <a:srgbClr val="CE0058"/>
      </a:accent2>
      <a:accent3>
        <a:srgbClr val="009FDF"/>
      </a:accent3>
      <a:accent4>
        <a:srgbClr val="84BD00"/>
      </a:accent4>
      <a:accent5>
        <a:srgbClr val="FFA300"/>
      </a:accent5>
      <a:accent6>
        <a:srgbClr val="FFFFFF"/>
      </a:accent6>
      <a:hlink>
        <a:srgbClr val="008CF0"/>
      </a:hlink>
      <a:folHlink>
        <a:srgbClr val="A5238C"/>
      </a:folHlink>
    </a:clrScheme>
    <a:fontScheme name="UHK">
      <a:majorFont>
        <a:latin typeface="Comenia Sans"/>
        <a:ea typeface=""/>
        <a:cs typeface=""/>
      </a:majorFont>
      <a:minorFont>
        <a:latin typeface="Comenia Sans"/>
        <a:ea typeface=""/>
        <a:cs typeface=""/>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2">
            <a:lumMod val="20000"/>
            <a:lumOff val="80000"/>
          </a:schemeClr>
        </a:solidFill>
        <a:ln>
          <a:noFill/>
        </a:ln>
      </a:spPr>
      <a:bodyPr vert="horz" wrap="square" lIns="892969" tIns="223266" rIns="642938" bIns="223266" numCol="1" anchor="ctr" anchorCtr="0" compatLnSpc="1">
        <a:prstTxWarp prst="textNoShape">
          <a:avLst/>
        </a:prstTxWarp>
      </a:bodyPr>
      <a:lstStyle>
        <a:defPPr>
          <a:defRPr sz="3750" b="1" dirty="0" smtClean="0"/>
        </a:defPPr>
      </a:lstStyle>
    </a:spDef>
  </a:objectDefaults>
  <a:extraClrSchemeLst/>
  <a:extLst>
    <a:ext uri="{05A4C25C-085E-4340-85A3-A5531E510DB2}">
      <thm15:themeFamily xmlns:thm15="http://schemas.microsoft.com/office/thememl/2012/main" name="EN_UHK" id="{D3522E80-AF1A-4FDE-81E4-FB4F0477E5AD}" vid="{7BB87C6D-9F99-4645-A34D-C9832875061B}"/>
    </a:ext>
  </a:extLst>
</a:theme>
</file>

<file path=docProps/app.xml><?xml version="1.0" encoding="utf-8"?>
<Properties xmlns="http://schemas.openxmlformats.org/officeDocument/2006/extended-properties" xmlns:vt="http://schemas.openxmlformats.org/officeDocument/2006/docPropsVTypes">
  <Template>EN_UHK</Template>
  <TotalTime>30</TotalTime>
  <Words>544</Words>
  <Application>Microsoft Office PowerPoint</Application>
  <PresentationFormat>Předvádění na obrazovce (4:3)</PresentationFormat>
  <Paragraphs>67</Paragraphs>
  <Slides>17</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17</vt:i4>
      </vt:variant>
    </vt:vector>
  </HeadingPairs>
  <TitlesOfParts>
    <vt:vector size="20" baseType="lpstr">
      <vt:lpstr>Arial</vt:lpstr>
      <vt:lpstr>Comenia Sans</vt:lpstr>
      <vt:lpstr>EN_UHK</vt:lpstr>
      <vt:lpstr>How to properly use UHK PowerPoint template</vt:lpstr>
      <vt:lpstr>Default layout style</vt:lpstr>
      <vt:lpstr>Default layout style</vt:lpstr>
      <vt:lpstr>Optimal title layout</vt:lpstr>
      <vt:lpstr>Chapter titlexxxx</vt:lpstr>
      <vt:lpstr>Chapter title/name</vt:lpstr>
      <vt:lpstr>Section header with image background</vt:lpstr>
      <vt:lpstr>Section header with solid color background</vt:lpstr>
      <vt:lpstr>Picture label</vt:lpstr>
      <vt:lpstr>Negative version</vt:lpstr>
      <vt:lpstr>Title can be here</vt:lpstr>
      <vt:lpstr>Chapter title</vt:lpstr>
      <vt:lpstr>Chapter title/name</vt:lpstr>
      <vt:lpstr>Section header with image background</vt:lpstr>
      <vt:lpstr>Section header with solid color background</vt:lpstr>
      <vt:lpstr>Picture label</vt:lpstr>
      <vt:lpstr>Optimizing the data size of the final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properly use UHK PowerPoint template</dc:title>
  <dc:creator>Soukup Martin</dc:creator>
  <cp:keywords>UHK</cp:keywords>
  <cp:lastModifiedBy>Spurný Jan</cp:lastModifiedBy>
  <cp:revision>6</cp:revision>
  <dcterms:created xsi:type="dcterms:W3CDTF">2021-02-15T10:10:21Z</dcterms:created>
  <dcterms:modified xsi:type="dcterms:W3CDTF">2024-03-21T12:22:35Z</dcterms:modified>
</cp:coreProperties>
</file>