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62" r:id="rId3"/>
    <p:sldId id="260" r:id="rId4"/>
    <p:sldId id="263" r:id="rId5"/>
    <p:sldId id="264" r:id="rId6"/>
    <p:sldId id="261" r:id="rId7"/>
    <p:sldId id="265" r:id="rId8"/>
    <p:sldId id="266" r:id="rId9"/>
    <p:sldId id="267" r:id="rId10"/>
    <p:sldId id="268" r:id="rId11"/>
    <p:sldId id="271" r:id="rId12"/>
    <p:sldId id="272" r:id="rId13"/>
    <p:sldId id="273" r:id="rId14"/>
    <p:sldId id="274" r:id="rId15"/>
    <p:sldId id="275" r:id="rId16"/>
    <p:sldId id="277" r:id="rId17"/>
    <p:sldId id="278" r:id="rId18"/>
    <p:sldId id="279" r:id="rId19"/>
    <p:sldId id="280" r:id="rId20"/>
    <p:sldId id="281" r:id="rId21"/>
    <p:sldId id="282" r:id="rId22"/>
    <p:sldId id="286" r:id="rId23"/>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1C7576-9B41-B587-9A86-BAAA9D45CD2E}" v="298" dt="2023-02-10T15:09:47.729"/>
    <p1510:client id="{9DBA843D-65C3-AECE-48C4-AD2D2CE4FB94}" v="2" dt="2022-12-01T14:59:05.358"/>
  </p1510:revLst>
</p1510:revInfo>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01" d="100"/>
          <a:sy n="101" d="100"/>
        </p:scale>
        <p:origin x="138" y="34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3" d="100"/>
          <a:sy n="53" d="100"/>
        </p:scale>
        <p:origin x="284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živatel typu Host" userId="S::urn:spo:anon#9bcd8dbb9025abbd9d26c07d6a871f812f45c1f63f27234d7278d9f7eb9e30a0::" providerId="AD" clId="Web-{961C7576-9B41-B587-9A86-BAAA9D45CD2E}"/>
    <pc:docChg chg="modSld">
      <pc:chgData name="Uživatel typu Host" userId="S::urn:spo:anon#9bcd8dbb9025abbd9d26c07d6a871f812f45c1f63f27234d7278d9f7eb9e30a0::" providerId="AD" clId="Web-{961C7576-9B41-B587-9A86-BAAA9D45CD2E}" dt="2023-02-10T15:09:47.010" v="239" actId="20577"/>
      <pc:docMkLst>
        <pc:docMk/>
      </pc:docMkLst>
      <pc:sldChg chg="modSp">
        <pc:chgData name="Uživatel typu Host" userId="S::urn:spo:anon#9bcd8dbb9025abbd9d26c07d6a871f812f45c1f63f27234d7278d9f7eb9e30a0::" providerId="AD" clId="Web-{961C7576-9B41-B587-9A86-BAAA9D45CD2E}" dt="2023-02-10T13:58:06.586" v="2" actId="20577"/>
        <pc:sldMkLst>
          <pc:docMk/>
          <pc:sldMk cId="2783020114" sldId="256"/>
        </pc:sldMkLst>
        <pc:spChg chg="mod">
          <ac:chgData name="Uživatel typu Host" userId="S::urn:spo:anon#9bcd8dbb9025abbd9d26c07d6a871f812f45c1f63f27234d7278d9f7eb9e30a0::" providerId="AD" clId="Web-{961C7576-9B41-B587-9A86-BAAA9D45CD2E}" dt="2023-02-10T13:58:06.586" v="2" actId="20577"/>
          <ac:spMkLst>
            <pc:docMk/>
            <pc:sldMk cId="2783020114" sldId="256"/>
            <ac:spMk id="2" creationId="{7EE90342-24BD-4134-85FB-9000AE99BBC6}"/>
          </ac:spMkLst>
        </pc:spChg>
      </pc:sldChg>
      <pc:sldChg chg="modSp">
        <pc:chgData name="Uživatel typu Host" userId="S::urn:spo:anon#9bcd8dbb9025abbd9d26c07d6a871f812f45c1f63f27234d7278d9f7eb9e30a0::" providerId="AD" clId="Web-{961C7576-9B41-B587-9A86-BAAA9D45CD2E}" dt="2023-02-10T14:50:24.841" v="24" actId="1076"/>
        <pc:sldMkLst>
          <pc:docMk/>
          <pc:sldMk cId="3908087775" sldId="260"/>
        </pc:sldMkLst>
        <pc:spChg chg="mod">
          <ac:chgData name="Uživatel typu Host" userId="S::urn:spo:anon#9bcd8dbb9025abbd9d26c07d6a871f812f45c1f63f27234d7278d9f7eb9e30a0::" providerId="AD" clId="Web-{961C7576-9B41-B587-9A86-BAAA9D45CD2E}" dt="2023-02-10T14:49:51.293" v="20" actId="20577"/>
          <ac:spMkLst>
            <pc:docMk/>
            <pc:sldMk cId="3908087775" sldId="260"/>
            <ac:spMk id="2" creationId="{291080FB-F875-45E9-85DB-0BE5D9FA5B50}"/>
          </ac:spMkLst>
        </pc:spChg>
        <pc:spChg chg="mod">
          <ac:chgData name="Uživatel typu Host" userId="S::urn:spo:anon#9bcd8dbb9025abbd9d26c07d6a871f812f45c1f63f27234d7278d9f7eb9e30a0::" providerId="AD" clId="Web-{961C7576-9B41-B587-9A86-BAAA9D45CD2E}" dt="2023-02-10T14:50:24.841" v="24" actId="1076"/>
          <ac:spMkLst>
            <pc:docMk/>
            <pc:sldMk cId="3908087775" sldId="260"/>
            <ac:spMk id="3" creationId="{00000000-0000-0000-0000-000000000000}"/>
          </ac:spMkLst>
        </pc:spChg>
      </pc:sldChg>
      <pc:sldChg chg="modSp">
        <pc:chgData name="Uživatel typu Host" userId="S::urn:spo:anon#9bcd8dbb9025abbd9d26c07d6a871f812f45c1f63f27234d7278d9f7eb9e30a0::" providerId="AD" clId="Web-{961C7576-9B41-B587-9A86-BAAA9D45CD2E}" dt="2023-02-10T14:53:44.161" v="65" actId="20577"/>
        <pc:sldMkLst>
          <pc:docMk/>
          <pc:sldMk cId="3994436645" sldId="261"/>
        </pc:sldMkLst>
        <pc:spChg chg="mod">
          <ac:chgData name="Uživatel typu Host" userId="S::urn:spo:anon#9bcd8dbb9025abbd9d26c07d6a871f812f45c1f63f27234d7278d9f7eb9e30a0::" providerId="AD" clId="Web-{961C7576-9B41-B587-9A86-BAAA9D45CD2E}" dt="2023-02-10T14:53:39.677" v="64" actId="20577"/>
          <ac:spMkLst>
            <pc:docMk/>
            <pc:sldMk cId="3994436645" sldId="261"/>
            <ac:spMk id="2" creationId="{291080FB-F875-45E9-85DB-0BE5D9FA5B50}"/>
          </ac:spMkLst>
        </pc:spChg>
        <pc:spChg chg="mod">
          <ac:chgData name="Uživatel typu Host" userId="S::urn:spo:anon#9bcd8dbb9025abbd9d26c07d6a871f812f45c1f63f27234d7278d9f7eb9e30a0::" providerId="AD" clId="Web-{961C7576-9B41-B587-9A86-BAAA9D45CD2E}" dt="2023-02-10T14:53:44.161" v="65" actId="20577"/>
          <ac:spMkLst>
            <pc:docMk/>
            <pc:sldMk cId="3994436645" sldId="261"/>
            <ac:spMk id="3" creationId="{2E5FBB40-72C9-4E3F-8BB4-1D5660FD0381}"/>
          </ac:spMkLst>
        </pc:spChg>
      </pc:sldChg>
      <pc:sldChg chg="modSp">
        <pc:chgData name="Uživatel typu Host" userId="S::urn:spo:anon#9bcd8dbb9025abbd9d26c07d6a871f812f45c1f63f27234d7278d9f7eb9e30a0::" providerId="AD" clId="Web-{961C7576-9B41-B587-9A86-BAAA9D45CD2E}" dt="2023-02-10T14:52:56.253" v="59" actId="20577"/>
        <pc:sldMkLst>
          <pc:docMk/>
          <pc:sldMk cId="1386482144" sldId="262"/>
        </pc:sldMkLst>
        <pc:spChg chg="mod">
          <ac:chgData name="Uživatel typu Host" userId="S::urn:spo:anon#9bcd8dbb9025abbd9d26c07d6a871f812f45c1f63f27234d7278d9f7eb9e30a0::" providerId="AD" clId="Web-{961C7576-9B41-B587-9A86-BAAA9D45CD2E}" dt="2023-02-10T14:52:56.253" v="59" actId="20577"/>
          <ac:spMkLst>
            <pc:docMk/>
            <pc:sldMk cId="1386482144" sldId="262"/>
            <ac:spMk id="2" creationId="{291080FB-F875-45E9-85DB-0BE5D9FA5B50}"/>
          </ac:spMkLst>
        </pc:spChg>
        <pc:spChg chg="mod">
          <ac:chgData name="Uživatel typu Host" userId="S::urn:spo:anon#9bcd8dbb9025abbd9d26c07d6a871f812f45c1f63f27234d7278d9f7eb9e30a0::" providerId="AD" clId="Web-{961C7576-9B41-B587-9A86-BAAA9D45CD2E}" dt="2023-02-10T14:49:12.838" v="12" actId="20577"/>
          <ac:spMkLst>
            <pc:docMk/>
            <pc:sldMk cId="1386482144" sldId="262"/>
            <ac:spMk id="7" creationId="{00000000-0000-0000-0000-000000000000}"/>
          </ac:spMkLst>
        </pc:spChg>
        <pc:spChg chg="mod">
          <ac:chgData name="Uživatel typu Host" userId="S::urn:spo:anon#9bcd8dbb9025abbd9d26c07d6a871f812f45c1f63f27234d7278d9f7eb9e30a0::" providerId="AD" clId="Web-{961C7576-9B41-B587-9A86-BAAA9D45CD2E}" dt="2023-02-10T14:49:16.885" v="13" actId="20577"/>
          <ac:spMkLst>
            <pc:docMk/>
            <pc:sldMk cId="1386482144" sldId="262"/>
            <ac:spMk id="8" creationId="{00000000-0000-0000-0000-000000000000}"/>
          </ac:spMkLst>
        </pc:spChg>
        <pc:spChg chg="mod">
          <ac:chgData name="Uživatel typu Host" userId="S::urn:spo:anon#9bcd8dbb9025abbd9d26c07d6a871f812f45c1f63f27234d7278d9f7eb9e30a0::" providerId="AD" clId="Web-{961C7576-9B41-B587-9A86-BAAA9D45CD2E}" dt="2023-02-10T14:49:20.404" v="14" actId="20577"/>
          <ac:spMkLst>
            <pc:docMk/>
            <pc:sldMk cId="1386482144" sldId="262"/>
            <ac:spMk id="9" creationId="{00000000-0000-0000-0000-000000000000}"/>
          </ac:spMkLst>
        </pc:spChg>
        <pc:spChg chg="mod">
          <ac:chgData name="Uživatel typu Host" userId="S::urn:spo:anon#9bcd8dbb9025abbd9d26c07d6a871f812f45c1f63f27234d7278d9f7eb9e30a0::" providerId="AD" clId="Web-{961C7576-9B41-B587-9A86-BAAA9D45CD2E}" dt="2023-02-10T14:49:23.589" v="15" actId="20577"/>
          <ac:spMkLst>
            <pc:docMk/>
            <pc:sldMk cId="1386482144" sldId="262"/>
            <ac:spMk id="10" creationId="{00000000-0000-0000-0000-000000000000}"/>
          </ac:spMkLst>
        </pc:spChg>
      </pc:sldChg>
      <pc:sldChg chg="modSp">
        <pc:chgData name="Uživatel typu Host" userId="S::urn:spo:anon#9bcd8dbb9025abbd9d26c07d6a871f812f45c1f63f27234d7278d9f7eb9e30a0::" providerId="AD" clId="Web-{961C7576-9B41-B587-9A86-BAAA9D45CD2E}" dt="2023-02-10T14:52:41.534" v="58" actId="20577"/>
        <pc:sldMkLst>
          <pc:docMk/>
          <pc:sldMk cId="2492974542" sldId="263"/>
        </pc:sldMkLst>
        <pc:spChg chg="mod">
          <ac:chgData name="Uživatel typu Host" userId="S::urn:spo:anon#9bcd8dbb9025abbd9d26c07d6a871f812f45c1f63f27234d7278d9f7eb9e30a0::" providerId="AD" clId="Web-{961C7576-9B41-B587-9A86-BAAA9D45CD2E}" dt="2023-02-10T14:52:41.534" v="58" actId="20577"/>
          <ac:spMkLst>
            <pc:docMk/>
            <pc:sldMk cId="2492974542" sldId="263"/>
            <ac:spMk id="2" creationId="{291080FB-F875-45E9-85DB-0BE5D9FA5B50}"/>
          </ac:spMkLst>
        </pc:spChg>
        <pc:picChg chg="mod ord">
          <ac:chgData name="Uživatel typu Host" userId="S::urn:spo:anon#9bcd8dbb9025abbd9d26c07d6a871f812f45c1f63f27234d7278d9f7eb9e30a0::" providerId="AD" clId="Web-{961C7576-9B41-B587-9A86-BAAA9D45CD2E}" dt="2023-02-10T14:51:19.673" v="33" actId="14100"/>
          <ac:picMkLst>
            <pc:docMk/>
            <pc:sldMk cId="2492974542" sldId="263"/>
            <ac:picMk id="7" creationId="{00000000-0000-0000-0000-000000000000}"/>
          </ac:picMkLst>
        </pc:picChg>
      </pc:sldChg>
      <pc:sldChg chg="modSp">
        <pc:chgData name="Uživatel typu Host" userId="S::urn:spo:anon#9bcd8dbb9025abbd9d26c07d6a871f812f45c1f63f27234d7278d9f7eb9e30a0::" providerId="AD" clId="Web-{961C7576-9B41-B587-9A86-BAAA9D45CD2E}" dt="2023-02-10T14:53:24.426" v="63" actId="1076"/>
        <pc:sldMkLst>
          <pc:docMk/>
          <pc:sldMk cId="311927504" sldId="264"/>
        </pc:sldMkLst>
        <pc:spChg chg="mod">
          <ac:chgData name="Uživatel typu Host" userId="S::urn:spo:anon#9bcd8dbb9025abbd9d26c07d6a871f812f45c1f63f27234d7278d9f7eb9e30a0::" providerId="AD" clId="Web-{961C7576-9B41-B587-9A86-BAAA9D45CD2E}" dt="2023-02-10T14:53:15.691" v="61" actId="1076"/>
          <ac:spMkLst>
            <pc:docMk/>
            <pc:sldMk cId="311927504" sldId="264"/>
            <ac:spMk id="2" creationId="{291080FB-F875-45E9-85DB-0BE5D9FA5B50}"/>
          </ac:spMkLst>
        </pc:spChg>
        <pc:spChg chg="mod">
          <ac:chgData name="Uživatel typu Host" userId="S::urn:spo:anon#9bcd8dbb9025abbd9d26c07d6a871f812f45c1f63f27234d7278d9f7eb9e30a0::" providerId="AD" clId="Web-{961C7576-9B41-B587-9A86-BAAA9D45CD2E}" dt="2023-02-10T14:53:24.426" v="63" actId="1076"/>
          <ac:spMkLst>
            <pc:docMk/>
            <pc:sldMk cId="311927504" sldId="264"/>
            <ac:spMk id="3" creationId="{FE5F83CA-E6BC-4691-926A-7233381C4251}"/>
          </ac:spMkLst>
        </pc:spChg>
      </pc:sldChg>
      <pc:sldChg chg="modSp">
        <pc:chgData name="Uživatel typu Host" userId="S::urn:spo:anon#9bcd8dbb9025abbd9d26c07d6a871f812f45c1f63f27234d7278d9f7eb9e30a0::" providerId="AD" clId="Web-{961C7576-9B41-B587-9A86-BAAA9D45CD2E}" dt="2023-02-10T14:55:18.618" v="84" actId="20577"/>
        <pc:sldMkLst>
          <pc:docMk/>
          <pc:sldMk cId="1724008697" sldId="265"/>
        </pc:sldMkLst>
        <pc:spChg chg="mod">
          <ac:chgData name="Uživatel typu Host" userId="S::urn:spo:anon#9bcd8dbb9025abbd9d26c07d6a871f812f45c1f63f27234d7278d9f7eb9e30a0::" providerId="AD" clId="Web-{961C7576-9B41-B587-9A86-BAAA9D45CD2E}" dt="2023-02-10T14:55:18.618" v="84" actId="20577"/>
          <ac:spMkLst>
            <pc:docMk/>
            <pc:sldMk cId="1724008697" sldId="265"/>
            <ac:spMk id="2" creationId="{291080FB-F875-45E9-85DB-0BE5D9FA5B50}"/>
          </ac:spMkLst>
        </pc:spChg>
        <pc:spChg chg="mod">
          <ac:chgData name="Uživatel typu Host" userId="S::urn:spo:anon#9bcd8dbb9025abbd9d26c07d6a871f812f45c1f63f27234d7278d9f7eb9e30a0::" providerId="AD" clId="Web-{961C7576-9B41-B587-9A86-BAAA9D45CD2E}" dt="2023-02-10T14:54:21.459" v="73" actId="20577"/>
          <ac:spMkLst>
            <pc:docMk/>
            <pc:sldMk cId="1724008697" sldId="265"/>
            <ac:spMk id="3" creationId="{2E5FBB40-72C9-4E3F-8BB4-1D5660FD0381}"/>
          </ac:spMkLst>
        </pc:spChg>
      </pc:sldChg>
      <pc:sldChg chg="modSp">
        <pc:chgData name="Uživatel typu Host" userId="S::urn:spo:anon#9bcd8dbb9025abbd9d26c07d6a871f812f45c1f63f27234d7278d9f7eb9e30a0::" providerId="AD" clId="Web-{961C7576-9B41-B587-9A86-BAAA9D45CD2E}" dt="2023-02-10T15:00:35.067" v="132" actId="1076"/>
        <pc:sldMkLst>
          <pc:docMk/>
          <pc:sldMk cId="1966117500" sldId="266"/>
        </pc:sldMkLst>
        <pc:spChg chg="mod">
          <ac:chgData name="Uživatel typu Host" userId="S::urn:spo:anon#9bcd8dbb9025abbd9d26c07d6a871f812f45c1f63f27234d7278d9f7eb9e30a0::" providerId="AD" clId="Web-{961C7576-9B41-B587-9A86-BAAA9D45CD2E}" dt="2023-02-10T14:55:08.586" v="82" actId="20577"/>
          <ac:spMkLst>
            <pc:docMk/>
            <pc:sldMk cId="1966117500" sldId="266"/>
            <ac:spMk id="2" creationId="{291080FB-F875-45E9-85DB-0BE5D9FA5B50}"/>
          </ac:spMkLst>
        </pc:spChg>
        <pc:grpChg chg="mod">
          <ac:chgData name="Uživatel typu Host" userId="S::urn:spo:anon#9bcd8dbb9025abbd9d26c07d6a871f812f45c1f63f27234d7278d9f7eb9e30a0::" providerId="AD" clId="Web-{961C7576-9B41-B587-9A86-BAAA9D45CD2E}" dt="2023-02-10T15:00:35.067" v="132" actId="1076"/>
          <ac:grpSpMkLst>
            <pc:docMk/>
            <pc:sldMk cId="1966117500" sldId="266"/>
            <ac:grpSpMk id="9" creationId="{00000000-0000-0000-0000-000000000000}"/>
          </ac:grpSpMkLst>
        </pc:grpChg>
      </pc:sldChg>
      <pc:sldChg chg="modSp">
        <pc:chgData name="Uživatel typu Host" userId="S::urn:spo:anon#9bcd8dbb9025abbd9d26c07d6a871f812f45c1f63f27234d7278d9f7eb9e30a0::" providerId="AD" clId="Web-{961C7576-9B41-B587-9A86-BAAA9D45CD2E}" dt="2023-02-10T14:58:05.611" v="106" actId="20577"/>
        <pc:sldMkLst>
          <pc:docMk/>
          <pc:sldMk cId="3380363316" sldId="267"/>
        </pc:sldMkLst>
        <pc:spChg chg="mod">
          <ac:chgData name="Uživatel typu Host" userId="S::urn:spo:anon#9bcd8dbb9025abbd9d26c07d6a871f812f45c1f63f27234d7278d9f7eb9e30a0::" providerId="AD" clId="Web-{961C7576-9B41-B587-9A86-BAAA9D45CD2E}" dt="2023-02-10T14:57:19.482" v="86" actId="20577"/>
          <ac:spMkLst>
            <pc:docMk/>
            <pc:sldMk cId="3380363316" sldId="267"/>
            <ac:spMk id="2" creationId="{291080FB-F875-45E9-85DB-0BE5D9FA5B50}"/>
          </ac:spMkLst>
        </pc:spChg>
        <pc:spChg chg="mod">
          <ac:chgData name="Uživatel typu Host" userId="S::urn:spo:anon#9bcd8dbb9025abbd9d26c07d6a871f812f45c1f63f27234d7278d9f7eb9e30a0::" providerId="AD" clId="Web-{961C7576-9B41-B587-9A86-BAAA9D45CD2E}" dt="2023-02-10T14:58:05.611" v="106" actId="20577"/>
          <ac:spMkLst>
            <pc:docMk/>
            <pc:sldMk cId="3380363316" sldId="267"/>
            <ac:spMk id="3" creationId="{2E5FBB40-72C9-4E3F-8BB4-1D5660FD0381}"/>
          </ac:spMkLst>
        </pc:spChg>
      </pc:sldChg>
      <pc:sldChg chg="modSp">
        <pc:chgData name="Uživatel typu Host" userId="S::urn:spo:anon#9bcd8dbb9025abbd9d26c07d6a871f812f45c1f63f27234d7278d9f7eb9e30a0::" providerId="AD" clId="Web-{961C7576-9B41-B587-9A86-BAAA9D45CD2E}" dt="2023-02-10T14:58:40.610" v="115" actId="20577"/>
        <pc:sldMkLst>
          <pc:docMk/>
          <pc:sldMk cId="168173877" sldId="268"/>
        </pc:sldMkLst>
        <pc:spChg chg="mod">
          <ac:chgData name="Uživatel typu Host" userId="S::urn:spo:anon#9bcd8dbb9025abbd9d26c07d6a871f812f45c1f63f27234d7278d9f7eb9e30a0::" providerId="AD" clId="Web-{961C7576-9B41-B587-9A86-BAAA9D45CD2E}" dt="2023-02-10T14:58:40.610" v="115" actId="20577"/>
          <ac:spMkLst>
            <pc:docMk/>
            <pc:sldMk cId="168173877" sldId="268"/>
            <ac:spMk id="2" creationId="{291080FB-F875-45E9-85DB-0BE5D9FA5B50}"/>
          </ac:spMkLst>
        </pc:spChg>
        <pc:spChg chg="mod">
          <ac:chgData name="Uživatel typu Host" userId="S::urn:spo:anon#9bcd8dbb9025abbd9d26c07d6a871f812f45c1f63f27234d7278d9f7eb9e30a0::" providerId="AD" clId="Web-{961C7576-9B41-B587-9A86-BAAA9D45CD2E}" dt="2023-02-10T14:58:32.219" v="113" actId="20577"/>
          <ac:spMkLst>
            <pc:docMk/>
            <pc:sldMk cId="168173877" sldId="268"/>
            <ac:spMk id="3" creationId="{2E5FBB40-72C9-4E3F-8BB4-1D5660FD0381}"/>
          </ac:spMkLst>
        </pc:spChg>
      </pc:sldChg>
      <pc:sldChg chg="modSp">
        <pc:chgData name="Uživatel typu Host" userId="S::urn:spo:anon#9bcd8dbb9025abbd9d26c07d6a871f812f45c1f63f27234d7278d9f7eb9e30a0::" providerId="AD" clId="Web-{961C7576-9B41-B587-9A86-BAAA9D45CD2E}" dt="2023-02-10T15:00:27.098" v="131" actId="1076"/>
        <pc:sldMkLst>
          <pc:docMk/>
          <pc:sldMk cId="4146168073" sldId="271"/>
        </pc:sldMkLst>
        <pc:spChg chg="mod">
          <ac:chgData name="Uživatel typu Host" userId="S::urn:spo:anon#9bcd8dbb9025abbd9d26c07d6a871f812f45c1f63f27234d7278d9f7eb9e30a0::" providerId="AD" clId="Web-{961C7576-9B41-B587-9A86-BAAA9D45CD2E}" dt="2023-02-10T14:58:48.282" v="116" actId="20577"/>
          <ac:spMkLst>
            <pc:docMk/>
            <pc:sldMk cId="4146168073" sldId="271"/>
            <ac:spMk id="2" creationId="{291080FB-F875-45E9-85DB-0BE5D9FA5B50}"/>
          </ac:spMkLst>
        </pc:spChg>
        <pc:picChg chg="mod">
          <ac:chgData name="Uživatel typu Host" userId="S::urn:spo:anon#9bcd8dbb9025abbd9d26c07d6a871f812f45c1f63f27234d7278d9f7eb9e30a0::" providerId="AD" clId="Web-{961C7576-9B41-B587-9A86-BAAA9D45CD2E}" dt="2023-02-10T15:00:27.098" v="131" actId="1076"/>
          <ac:picMkLst>
            <pc:docMk/>
            <pc:sldMk cId="4146168073" sldId="271"/>
            <ac:picMk id="8" creationId="{00000000-0000-0000-0000-000000000000}"/>
          </ac:picMkLst>
        </pc:picChg>
      </pc:sldChg>
      <pc:sldChg chg="modSp">
        <pc:chgData name="Uživatel typu Host" userId="S::urn:spo:anon#9bcd8dbb9025abbd9d26c07d6a871f812f45c1f63f27234d7278d9f7eb9e30a0::" providerId="AD" clId="Web-{961C7576-9B41-B587-9A86-BAAA9D45CD2E}" dt="2023-02-10T15:00:20.551" v="130" actId="1076"/>
        <pc:sldMkLst>
          <pc:docMk/>
          <pc:sldMk cId="176462167" sldId="272"/>
        </pc:sldMkLst>
        <pc:spChg chg="mod">
          <ac:chgData name="Uživatel typu Host" userId="S::urn:spo:anon#9bcd8dbb9025abbd9d26c07d6a871f812f45c1f63f27234d7278d9f7eb9e30a0::" providerId="AD" clId="Web-{961C7576-9B41-B587-9A86-BAAA9D45CD2E}" dt="2023-02-10T14:59:02.689" v="119" actId="20577"/>
          <ac:spMkLst>
            <pc:docMk/>
            <pc:sldMk cId="176462167" sldId="272"/>
            <ac:spMk id="2" creationId="{291080FB-F875-45E9-85DB-0BE5D9FA5B50}"/>
          </ac:spMkLst>
        </pc:spChg>
        <pc:spChg chg="mod">
          <ac:chgData name="Uživatel typu Host" userId="S::urn:spo:anon#9bcd8dbb9025abbd9d26c07d6a871f812f45c1f63f27234d7278d9f7eb9e30a0::" providerId="AD" clId="Web-{961C7576-9B41-B587-9A86-BAAA9D45CD2E}" dt="2023-02-10T14:59:25.096" v="123" actId="20577"/>
          <ac:spMkLst>
            <pc:docMk/>
            <pc:sldMk cId="176462167" sldId="272"/>
            <ac:spMk id="23" creationId="{00000000-0000-0000-0000-000000000000}"/>
          </ac:spMkLst>
        </pc:spChg>
        <pc:spChg chg="mod">
          <ac:chgData name="Uživatel typu Host" userId="S::urn:spo:anon#9bcd8dbb9025abbd9d26c07d6a871f812f45c1f63f27234d7278d9f7eb9e30a0::" providerId="AD" clId="Web-{961C7576-9B41-B587-9A86-BAAA9D45CD2E}" dt="2023-02-10T14:59:17.924" v="121" actId="20577"/>
          <ac:spMkLst>
            <pc:docMk/>
            <pc:sldMk cId="176462167" sldId="272"/>
            <ac:spMk id="26" creationId="{00000000-0000-0000-0000-000000000000}"/>
          </ac:spMkLst>
        </pc:spChg>
        <pc:grpChg chg="mod">
          <ac:chgData name="Uživatel typu Host" userId="S::urn:spo:anon#9bcd8dbb9025abbd9d26c07d6a871f812f45c1f63f27234d7278d9f7eb9e30a0::" providerId="AD" clId="Web-{961C7576-9B41-B587-9A86-BAAA9D45CD2E}" dt="2023-02-10T15:00:20.551" v="130" actId="1076"/>
          <ac:grpSpMkLst>
            <pc:docMk/>
            <pc:sldMk cId="176462167" sldId="272"/>
            <ac:grpSpMk id="7" creationId="{00000000-0000-0000-0000-000000000000}"/>
          </ac:grpSpMkLst>
        </pc:grpChg>
      </pc:sldChg>
      <pc:sldChg chg="modSp">
        <pc:chgData name="Uživatel typu Host" userId="S::urn:spo:anon#9bcd8dbb9025abbd9d26c07d6a871f812f45c1f63f27234d7278d9f7eb9e30a0::" providerId="AD" clId="Web-{961C7576-9B41-B587-9A86-BAAA9D45CD2E}" dt="2023-02-10T15:00:11.988" v="129" actId="1076"/>
        <pc:sldMkLst>
          <pc:docMk/>
          <pc:sldMk cId="2979605825" sldId="273"/>
        </pc:sldMkLst>
        <pc:picChg chg="mod">
          <ac:chgData name="Uživatel typu Host" userId="S::urn:spo:anon#9bcd8dbb9025abbd9d26c07d6a871f812f45c1f63f27234d7278d9f7eb9e30a0::" providerId="AD" clId="Web-{961C7576-9B41-B587-9A86-BAAA9D45CD2E}" dt="2023-02-10T15:00:11.988" v="129" actId="1076"/>
          <ac:picMkLst>
            <pc:docMk/>
            <pc:sldMk cId="2979605825" sldId="273"/>
            <ac:picMk id="6" creationId="{00000000-0000-0000-0000-000000000000}"/>
          </ac:picMkLst>
        </pc:picChg>
      </pc:sldChg>
      <pc:sldChg chg="modSp">
        <pc:chgData name="Uživatel typu Host" userId="S::urn:spo:anon#9bcd8dbb9025abbd9d26c07d6a871f812f45c1f63f27234d7278d9f7eb9e30a0::" providerId="AD" clId="Web-{961C7576-9B41-B587-9A86-BAAA9D45CD2E}" dt="2023-02-10T15:00:06.176" v="128" actId="1076"/>
        <pc:sldMkLst>
          <pc:docMk/>
          <pc:sldMk cId="3567311134" sldId="274"/>
        </pc:sldMkLst>
        <pc:spChg chg="mod">
          <ac:chgData name="Uživatel typu Host" userId="S::urn:spo:anon#9bcd8dbb9025abbd9d26c07d6a871f812f45c1f63f27234d7278d9f7eb9e30a0::" providerId="AD" clId="Web-{961C7576-9B41-B587-9A86-BAAA9D45CD2E}" dt="2023-02-10T14:59:47.831" v="126" actId="20577"/>
          <ac:spMkLst>
            <pc:docMk/>
            <pc:sldMk cId="3567311134" sldId="274"/>
            <ac:spMk id="2" creationId="{291080FB-F875-45E9-85DB-0BE5D9FA5B50}"/>
          </ac:spMkLst>
        </pc:spChg>
        <pc:picChg chg="mod">
          <ac:chgData name="Uživatel typu Host" userId="S::urn:spo:anon#9bcd8dbb9025abbd9d26c07d6a871f812f45c1f63f27234d7278d9f7eb9e30a0::" providerId="AD" clId="Web-{961C7576-9B41-B587-9A86-BAAA9D45CD2E}" dt="2023-02-10T15:00:06.176" v="128" actId="1076"/>
          <ac:picMkLst>
            <pc:docMk/>
            <pc:sldMk cId="3567311134" sldId="274"/>
            <ac:picMk id="8" creationId="{00000000-0000-0000-0000-000000000000}"/>
          </ac:picMkLst>
        </pc:picChg>
      </pc:sldChg>
      <pc:sldChg chg="modSp">
        <pc:chgData name="Uživatel typu Host" userId="S::urn:spo:anon#9bcd8dbb9025abbd9d26c07d6a871f812f45c1f63f27234d7278d9f7eb9e30a0::" providerId="AD" clId="Web-{961C7576-9B41-B587-9A86-BAAA9D45CD2E}" dt="2023-02-10T15:01:37.929" v="142" actId="20577"/>
        <pc:sldMkLst>
          <pc:docMk/>
          <pc:sldMk cId="2561227531" sldId="275"/>
        </pc:sldMkLst>
        <pc:spChg chg="mod">
          <ac:chgData name="Uživatel typu Host" userId="S::urn:spo:anon#9bcd8dbb9025abbd9d26c07d6a871f812f45c1f63f27234d7278d9f7eb9e30a0::" providerId="AD" clId="Web-{961C7576-9B41-B587-9A86-BAAA9D45CD2E}" dt="2023-02-10T15:01:37.929" v="142" actId="20577"/>
          <ac:spMkLst>
            <pc:docMk/>
            <pc:sldMk cId="2561227531" sldId="275"/>
            <ac:spMk id="2" creationId="{291080FB-F875-45E9-85DB-0BE5D9FA5B50}"/>
          </ac:spMkLst>
        </pc:spChg>
        <pc:spChg chg="mod">
          <ac:chgData name="Uživatel typu Host" userId="S::urn:spo:anon#9bcd8dbb9025abbd9d26c07d6a871f812f45c1f63f27234d7278d9f7eb9e30a0::" providerId="AD" clId="Web-{961C7576-9B41-B587-9A86-BAAA9D45CD2E}" dt="2023-02-10T15:01:12.803" v="137" actId="20577"/>
          <ac:spMkLst>
            <pc:docMk/>
            <pc:sldMk cId="2561227531" sldId="275"/>
            <ac:spMk id="8" creationId="{00000000-0000-0000-0000-000000000000}"/>
          </ac:spMkLst>
        </pc:spChg>
        <pc:spChg chg="mod">
          <ac:chgData name="Uživatel typu Host" userId="S::urn:spo:anon#9bcd8dbb9025abbd9d26c07d6a871f812f45c1f63f27234d7278d9f7eb9e30a0::" providerId="AD" clId="Web-{961C7576-9B41-B587-9A86-BAAA9D45CD2E}" dt="2023-02-10T15:01:19.928" v="139" actId="20577"/>
          <ac:spMkLst>
            <pc:docMk/>
            <pc:sldMk cId="2561227531" sldId="275"/>
            <ac:spMk id="20" creationId="{00000000-0000-0000-0000-000000000000}"/>
          </ac:spMkLst>
        </pc:spChg>
        <pc:grpChg chg="mod">
          <ac:chgData name="Uživatel typu Host" userId="S::urn:spo:anon#9bcd8dbb9025abbd9d26c07d6a871f812f45c1f63f27234d7278d9f7eb9e30a0::" providerId="AD" clId="Web-{961C7576-9B41-B587-9A86-BAAA9D45CD2E}" dt="2023-02-10T15:01:31.491" v="141" actId="1076"/>
          <ac:grpSpMkLst>
            <pc:docMk/>
            <pc:sldMk cId="2561227531" sldId="275"/>
            <ac:grpSpMk id="7" creationId="{00000000-0000-0000-0000-000000000000}"/>
          </ac:grpSpMkLst>
        </pc:grpChg>
      </pc:sldChg>
      <pc:sldChg chg="modSp">
        <pc:chgData name="Uživatel typu Host" userId="S::urn:spo:anon#9bcd8dbb9025abbd9d26c07d6a871f812f45c1f63f27234d7278d9f7eb9e30a0::" providerId="AD" clId="Web-{961C7576-9B41-B587-9A86-BAAA9D45CD2E}" dt="2023-02-10T15:02:30.150" v="156" actId="20577"/>
        <pc:sldMkLst>
          <pc:docMk/>
          <pc:sldMk cId="1572663081" sldId="277"/>
        </pc:sldMkLst>
        <pc:spChg chg="mod">
          <ac:chgData name="Uživatel typu Host" userId="S::urn:spo:anon#9bcd8dbb9025abbd9d26c07d6a871f812f45c1f63f27234d7278d9f7eb9e30a0::" providerId="AD" clId="Web-{961C7576-9B41-B587-9A86-BAAA9D45CD2E}" dt="2023-02-10T15:02:02.258" v="147" actId="20577"/>
          <ac:spMkLst>
            <pc:docMk/>
            <pc:sldMk cId="1572663081" sldId="277"/>
            <ac:spMk id="2" creationId="{291080FB-F875-45E9-85DB-0BE5D9FA5B50}"/>
          </ac:spMkLst>
        </pc:spChg>
        <pc:spChg chg="mod">
          <ac:chgData name="Uživatel typu Host" userId="S::urn:spo:anon#9bcd8dbb9025abbd9d26c07d6a871f812f45c1f63f27234d7278d9f7eb9e30a0::" providerId="AD" clId="Web-{961C7576-9B41-B587-9A86-BAAA9D45CD2E}" dt="2023-02-10T15:02:29.462" v="149" actId="20577"/>
          <ac:spMkLst>
            <pc:docMk/>
            <pc:sldMk cId="1572663081" sldId="277"/>
            <ac:spMk id="11" creationId="{00000000-0000-0000-0000-000000000000}"/>
          </ac:spMkLst>
        </pc:spChg>
        <pc:spChg chg="mod">
          <ac:chgData name="Uživatel typu Host" userId="S::urn:spo:anon#9bcd8dbb9025abbd9d26c07d6a871f812f45c1f63f27234d7278d9f7eb9e30a0::" providerId="AD" clId="Web-{961C7576-9B41-B587-9A86-BAAA9D45CD2E}" dt="2023-02-10T15:02:29.853" v="153" actId="20577"/>
          <ac:spMkLst>
            <pc:docMk/>
            <pc:sldMk cId="1572663081" sldId="277"/>
            <ac:spMk id="21" creationId="{00000000-0000-0000-0000-000000000000}"/>
          </ac:spMkLst>
        </pc:spChg>
        <pc:spChg chg="mod">
          <ac:chgData name="Uživatel typu Host" userId="S::urn:spo:anon#9bcd8dbb9025abbd9d26c07d6a871f812f45c1f63f27234d7278d9f7eb9e30a0::" providerId="AD" clId="Web-{961C7576-9B41-B587-9A86-BAAA9D45CD2E}" dt="2023-02-10T15:02:30.150" v="156" actId="20577"/>
          <ac:spMkLst>
            <pc:docMk/>
            <pc:sldMk cId="1572663081" sldId="277"/>
            <ac:spMk id="23" creationId="{00000000-0000-0000-0000-000000000000}"/>
          </ac:spMkLst>
        </pc:spChg>
        <pc:spChg chg="mod">
          <ac:chgData name="Uživatel typu Host" userId="S::urn:spo:anon#9bcd8dbb9025abbd9d26c07d6a871f812f45c1f63f27234d7278d9f7eb9e30a0::" providerId="AD" clId="Web-{961C7576-9B41-B587-9A86-BAAA9D45CD2E}" dt="2023-02-10T15:02:29.947" v="154" actId="20577"/>
          <ac:spMkLst>
            <pc:docMk/>
            <pc:sldMk cId="1572663081" sldId="277"/>
            <ac:spMk id="29" creationId="{00000000-0000-0000-0000-000000000000}"/>
          </ac:spMkLst>
        </pc:spChg>
        <pc:spChg chg="mod">
          <ac:chgData name="Uživatel typu Host" userId="S::urn:spo:anon#9bcd8dbb9025abbd9d26c07d6a871f812f45c1f63f27234d7278d9f7eb9e30a0::" providerId="AD" clId="Web-{961C7576-9B41-B587-9A86-BAAA9D45CD2E}" dt="2023-02-10T15:02:30.056" v="155" actId="20577"/>
          <ac:spMkLst>
            <pc:docMk/>
            <pc:sldMk cId="1572663081" sldId="277"/>
            <ac:spMk id="30" creationId="{00000000-0000-0000-0000-000000000000}"/>
          </ac:spMkLst>
        </pc:spChg>
        <pc:spChg chg="mod">
          <ac:chgData name="Uživatel typu Host" userId="S::urn:spo:anon#9bcd8dbb9025abbd9d26c07d6a871f812f45c1f63f27234d7278d9f7eb9e30a0::" providerId="AD" clId="Web-{961C7576-9B41-B587-9A86-BAAA9D45CD2E}" dt="2023-02-10T15:02:29.556" v="150" actId="20577"/>
          <ac:spMkLst>
            <pc:docMk/>
            <pc:sldMk cId="1572663081" sldId="277"/>
            <ac:spMk id="33" creationId="{00000000-0000-0000-0000-000000000000}"/>
          </ac:spMkLst>
        </pc:spChg>
        <pc:spChg chg="mod">
          <ac:chgData name="Uživatel typu Host" userId="S::urn:spo:anon#9bcd8dbb9025abbd9d26c07d6a871f812f45c1f63f27234d7278d9f7eb9e30a0::" providerId="AD" clId="Web-{961C7576-9B41-B587-9A86-BAAA9D45CD2E}" dt="2023-02-10T15:02:29.650" v="151" actId="20577"/>
          <ac:spMkLst>
            <pc:docMk/>
            <pc:sldMk cId="1572663081" sldId="277"/>
            <ac:spMk id="34" creationId="{00000000-0000-0000-0000-000000000000}"/>
          </ac:spMkLst>
        </pc:spChg>
        <pc:spChg chg="mod">
          <ac:chgData name="Uživatel typu Host" userId="S::urn:spo:anon#9bcd8dbb9025abbd9d26c07d6a871f812f45c1f63f27234d7278d9f7eb9e30a0::" providerId="AD" clId="Web-{961C7576-9B41-B587-9A86-BAAA9D45CD2E}" dt="2023-02-10T15:02:29.759" v="152" actId="20577"/>
          <ac:spMkLst>
            <pc:docMk/>
            <pc:sldMk cId="1572663081" sldId="277"/>
            <ac:spMk id="35" creationId="{00000000-0000-0000-0000-000000000000}"/>
          </ac:spMkLst>
        </pc:spChg>
        <pc:grpChg chg="mod">
          <ac:chgData name="Uživatel typu Host" userId="S::urn:spo:anon#9bcd8dbb9025abbd9d26c07d6a871f812f45c1f63f27234d7278d9f7eb9e30a0::" providerId="AD" clId="Web-{961C7576-9B41-B587-9A86-BAAA9D45CD2E}" dt="2023-02-10T15:02:07.540" v="148" actId="1076"/>
          <ac:grpSpMkLst>
            <pc:docMk/>
            <pc:sldMk cId="1572663081" sldId="277"/>
            <ac:grpSpMk id="8" creationId="{00000000-0000-0000-0000-000000000000}"/>
          </ac:grpSpMkLst>
        </pc:grpChg>
      </pc:sldChg>
      <pc:sldChg chg="modSp">
        <pc:chgData name="Uživatel typu Host" userId="S::urn:spo:anon#9bcd8dbb9025abbd9d26c07d6a871f812f45c1f63f27234d7278d9f7eb9e30a0::" providerId="AD" clId="Web-{961C7576-9B41-B587-9A86-BAAA9D45CD2E}" dt="2023-02-10T15:05:41.235" v="213" actId="1076"/>
        <pc:sldMkLst>
          <pc:docMk/>
          <pc:sldMk cId="3756919381" sldId="278"/>
        </pc:sldMkLst>
        <pc:spChg chg="mod">
          <ac:chgData name="Uživatel typu Host" userId="S::urn:spo:anon#9bcd8dbb9025abbd9d26c07d6a871f812f45c1f63f27234d7278d9f7eb9e30a0::" providerId="AD" clId="Web-{961C7576-9B41-B587-9A86-BAAA9D45CD2E}" dt="2023-02-10T15:05:41.235" v="213" actId="1076"/>
          <ac:spMkLst>
            <pc:docMk/>
            <pc:sldMk cId="3756919381" sldId="278"/>
            <ac:spMk id="2" creationId="{291080FB-F875-45E9-85DB-0BE5D9FA5B50}"/>
          </ac:spMkLst>
        </pc:spChg>
        <pc:spChg chg="mod">
          <ac:chgData name="Uživatel typu Host" userId="S::urn:spo:anon#9bcd8dbb9025abbd9d26c07d6a871f812f45c1f63f27234d7278d9f7eb9e30a0::" providerId="AD" clId="Web-{961C7576-9B41-B587-9A86-BAAA9D45CD2E}" dt="2023-02-10T15:02:56.479" v="163" actId="20577"/>
          <ac:spMkLst>
            <pc:docMk/>
            <pc:sldMk cId="3756919381" sldId="278"/>
            <ac:spMk id="7" creationId="{00000000-0000-0000-0000-000000000000}"/>
          </ac:spMkLst>
        </pc:spChg>
        <pc:spChg chg="mod">
          <ac:chgData name="Uživatel typu Host" userId="S::urn:spo:anon#9bcd8dbb9025abbd9d26c07d6a871f812f45c1f63f27234d7278d9f7eb9e30a0::" providerId="AD" clId="Web-{961C7576-9B41-B587-9A86-BAAA9D45CD2E}" dt="2023-02-10T15:02:56.635" v="164" actId="20577"/>
          <ac:spMkLst>
            <pc:docMk/>
            <pc:sldMk cId="3756919381" sldId="278"/>
            <ac:spMk id="8" creationId="{00000000-0000-0000-0000-000000000000}"/>
          </ac:spMkLst>
        </pc:spChg>
        <pc:spChg chg="mod">
          <ac:chgData name="Uživatel typu Host" userId="S::urn:spo:anon#9bcd8dbb9025abbd9d26c07d6a871f812f45c1f63f27234d7278d9f7eb9e30a0::" providerId="AD" clId="Web-{961C7576-9B41-B587-9A86-BAAA9D45CD2E}" dt="2023-02-10T15:02:56.760" v="165" actId="20577"/>
          <ac:spMkLst>
            <pc:docMk/>
            <pc:sldMk cId="3756919381" sldId="278"/>
            <ac:spMk id="10" creationId="{00000000-0000-0000-0000-000000000000}"/>
          </ac:spMkLst>
        </pc:spChg>
        <pc:spChg chg="mod">
          <ac:chgData name="Uživatel typu Host" userId="S::urn:spo:anon#9bcd8dbb9025abbd9d26c07d6a871f812f45c1f63f27234d7278d9f7eb9e30a0::" providerId="AD" clId="Web-{961C7576-9B41-B587-9A86-BAAA9D45CD2E}" dt="2023-02-10T15:02:56.870" v="166" actId="20577"/>
          <ac:spMkLst>
            <pc:docMk/>
            <pc:sldMk cId="3756919381" sldId="278"/>
            <ac:spMk id="11" creationId="{00000000-0000-0000-0000-000000000000}"/>
          </ac:spMkLst>
        </pc:spChg>
        <pc:spChg chg="mod">
          <ac:chgData name="Uživatel typu Host" userId="S::urn:spo:anon#9bcd8dbb9025abbd9d26c07d6a871f812f45c1f63f27234d7278d9f7eb9e30a0::" providerId="AD" clId="Web-{961C7576-9B41-B587-9A86-BAAA9D45CD2E}" dt="2023-02-10T15:02:58.151" v="177" actId="20577"/>
          <ac:spMkLst>
            <pc:docMk/>
            <pc:sldMk cId="3756919381" sldId="278"/>
            <ac:spMk id="13" creationId="{00000000-0000-0000-0000-000000000000}"/>
          </ac:spMkLst>
        </pc:spChg>
        <pc:spChg chg="mod">
          <ac:chgData name="Uživatel typu Host" userId="S::urn:spo:anon#9bcd8dbb9025abbd9d26c07d6a871f812f45c1f63f27234d7278d9f7eb9e30a0::" providerId="AD" clId="Web-{961C7576-9B41-B587-9A86-BAAA9D45CD2E}" dt="2023-02-10T15:02:58.260" v="178" actId="20577"/>
          <ac:spMkLst>
            <pc:docMk/>
            <pc:sldMk cId="3756919381" sldId="278"/>
            <ac:spMk id="14" creationId="{00000000-0000-0000-0000-000000000000}"/>
          </ac:spMkLst>
        </pc:spChg>
        <pc:spChg chg="mod">
          <ac:chgData name="Uživatel typu Host" userId="S::urn:spo:anon#9bcd8dbb9025abbd9d26c07d6a871f812f45c1f63f27234d7278d9f7eb9e30a0::" providerId="AD" clId="Web-{961C7576-9B41-B587-9A86-BAAA9D45CD2E}" dt="2023-02-10T15:02:58.370" v="179" actId="20577"/>
          <ac:spMkLst>
            <pc:docMk/>
            <pc:sldMk cId="3756919381" sldId="278"/>
            <ac:spMk id="15" creationId="{00000000-0000-0000-0000-000000000000}"/>
          </ac:spMkLst>
        </pc:spChg>
        <pc:spChg chg="mod">
          <ac:chgData name="Uživatel typu Host" userId="S::urn:spo:anon#9bcd8dbb9025abbd9d26c07d6a871f812f45c1f63f27234d7278d9f7eb9e30a0::" providerId="AD" clId="Web-{961C7576-9B41-B587-9A86-BAAA9D45CD2E}" dt="2023-02-10T15:02:58.479" v="180" actId="20577"/>
          <ac:spMkLst>
            <pc:docMk/>
            <pc:sldMk cId="3756919381" sldId="278"/>
            <ac:spMk id="16" creationId="{00000000-0000-0000-0000-000000000000}"/>
          </ac:spMkLst>
        </pc:spChg>
        <pc:spChg chg="mod">
          <ac:chgData name="Uživatel typu Host" userId="S::urn:spo:anon#9bcd8dbb9025abbd9d26c07d6a871f812f45c1f63f27234d7278d9f7eb9e30a0::" providerId="AD" clId="Web-{961C7576-9B41-B587-9A86-BAAA9D45CD2E}" dt="2023-02-10T15:02:58.604" v="181" actId="20577"/>
          <ac:spMkLst>
            <pc:docMk/>
            <pc:sldMk cId="3756919381" sldId="278"/>
            <ac:spMk id="18" creationId="{00000000-0000-0000-0000-000000000000}"/>
          </ac:spMkLst>
        </pc:spChg>
        <pc:spChg chg="mod">
          <ac:chgData name="Uživatel typu Host" userId="S::urn:spo:anon#9bcd8dbb9025abbd9d26c07d6a871f812f45c1f63f27234d7278d9f7eb9e30a0::" providerId="AD" clId="Web-{961C7576-9B41-B587-9A86-BAAA9D45CD2E}" dt="2023-02-10T15:02:58.713" v="182" actId="20577"/>
          <ac:spMkLst>
            <pc:docMk/>
            <pc:sldMk cId="3756919381" sldId="278"/>
            <ac:spMk id="19" creationId="{00000000-0000-0000-0000-000000000000}"/>
          </ac:spMkLst>
        </pc:spChg>
        <pc:spChg chg="mod">
          <ac:chgData name="Uživatel typu Host" userId="S::urn:spo:anon#9bcd8dbb9025abbd9d26c07d6a871f812f45c1f63f27234d7278d9f7eb9e30a0::" providerId="AD" clId="Web-{961C7576-9B41-B587-9A86-BAAA9D45CD2E}" dt="2023-02-10T15:02:58.823" v="183" actId="20577"/>
          <ac:spMkLst>
            <pc:docMk/>
            <pc:sldMk cId="3756919381" sldId="278"/>
            <ac:spMk id="20" creationId="{00000000-0000-0000-0000-000000000000}"/>
          </ac:spMkLst>
        </pc:spChg>
        <pc:spChg chg="mod">
          <ac:chgData name="Uživatel typu Host" userId="S::urn:spo:anon#9bcd8dbb9025abbd9d26c07d6a871f812f45c1f63f27234d7278d9f7eb9e30a0::" providerId="AD" clId="Web-{961C7576-9B41-B587-9A86-BAAA9D45CD2E}" dt="2023-02-10T15:02:58.932" v="184" actId="20577"/>
          <ac:spMkLst>
            <pc:docMk/>
            <pc:sldMk cId="3756919381" sldId="278"/>
            <ac:spMk id="21" creationId="{00000000-0000-0000-0000-000000000000}"/>
          </ac:spMkLst>
        </pc:spChg>
        <pc:spChg chg="mod">
          <ac:chgData name="Uživatel typu Host" userId="S::urn:spo:anon#9bcd8dbb9025abbd9d26c07d6a871f812f45c1f63f27234d7278d9f7eb9e30a0::" providerId="AD" clId="Web-{961C7576-9B41-B587-9A86-BAAA9D45CD2E}" dt="2023-02-10T15:02:56.995" v="167" actId="20577"/>
          <ac:spMkLst>
            <pc:docMk/>
            <pc:sldMk cId="3756919381" sldId="278"/>
            <ac:spMk id="22" creationId="{00000000-0000-0000-0000-000000000000}"/>
          </ac:spMkLst>
        </pc:spChg>
        <pc:spChg chg="mod">
          <ac:chgData name="Uživatel typu Host" userId="S::urn:spo:anon#9bcd8dbb9025abbd9d26c07d6a871f812f45c1f63f27234d7278d9f7eb9e30a0::" providerId="AD" clId="Web-{961C7576-9B41-B587-9A86-BAAA9D45CD2E}" dt="2023-02-10T15:02:57.104" v="168" actId="20577"/>
          <ac:spMkLst>
            <pc:docMk/>
            <pc:sldMk cId="3756919381" sldId="278"/>
            <ac:spMk id="23" creationId="{00000000-0000-0000-0000-000000000000}"/>
          </ac:spMkLst>
        </pc:spChg>
        <pc:spChg chg="mod">
          <ac:chgData name="Uživatel typu Host" userId="S::urn:spo:anon#9bcd8dbb9025abbd9d26c07d6a871f812f45c1f63f27234d7278d9f7eb9e30a0::" providerId="AD" clId="Web-{961C7576-9B41-B587-9A86-BAAA9D45CD2E}" dt="2023-02-10T15:02:57.213" v="169" actId="20577"/>
          <ac:spMkLst>
            <pc:docMk/>
            <pc:sldMk cId="3756919381" sldId="278"/>
            <ac:spMk id="24" creationId="{00000000-0000-0000-0000-000000000000}"/>
          </ac:spMkLst>
        </pc:spChg>
        <pc:spChg chg="mod">
          <ac:chgData name="Uživatel typu Host" userId="S::urn:spo:anon#9bcd8dbb9025abbd9d26c07d6a871f812f45c1f63f27234d7278d9f7eb9e30a0::" providerId="AD" clId="Web-{961C7576-9B41-B587-9A86-BAAA9D45CD2E}" dt="2023-02-10T15:02:57.338" v="170" actId="20577"/>
          <ac:spMkLst>
            <pc:docMk/>
            <pc:sldMk cId="3756919381" sldId="278"/>
            <ac:spMk id="25" creationId="{00000000-0000-0000-0000-000000000000}"/>
          </ac:spMkLst>
        </pc:spChg>
        <pc:spChg chg="mod">
          <ac:chgData name="Uživatel typu Host" userId="S::urn:spo:anon#9bcd8dbb9025abbd9d26c07d6a871f812f45c1f63f27234d7278d9f7eb9e30a0::" providerId="AD" clId="Web-{961C7576-9B41-B587-9A86-BAAA9D45CD2E}" dt="2023-02-10T15:02:57.463" v="171" actId="20577"/>
          <ac:spMkLst>
            <pc:docMk/>
            <pc:sldMk cId="3756919381" sldId="278"/>
            <ac:spMk id="26" creationId="{00000000-0000-0000-0000-000000000000}"/>
          </ac:spMkLst>
        </pc:spChg>
        <pc:spChg chg="mod">
          <ac:chgData name="Uživatel typu Host" userId="S::urn:spo:anon#9bcd8dbb9025abbd9d26c07d6a871f812f45c1f63f27234d7278d9f7eb9e30a0::" providerId="AD" clId="Web-{961C7576-9B41-B587-9A86-BAAA9D45CD2E}" dt="2023-02-10T15:02:57.588" v="172" actId="20577"/>
          <ac:spMkLst>
            <pc:docMk/>
            <pc:sldMk cId="3756919381" sldId="278"/>
            <ac:spMk id="27" creationId="{00000000-0000-0000-0000-000000000000}"/>
          </ac:spMkLst>
        </pc:spChg>
        <pc:spChg chg="mod">
          <ac:chgData name="Uživatel typu Host" userId="S::urn:spo:anon#9bcd8dbb9025abbd9d26c07d6a871f812f45c1f63f27234d7278d9f7eb9e30a0::" providerId="AD" clId="Web-{961C7576-9B41-B587-9A86-BAAA9D45CD2E}" dt="2023-02-10T15:02:57.713" v="173" actId="20577"/>
          <ac:spMkLst>
            <pc:docMk/>
            <pc:sldMk cId="3756919381" sldId="278"/>
            <ac:spMk id="28" creationId="{00000000-0000-0000-0000-000000000000}"/>
          </ac:spMkLst>
        </pc:spChg>
        <pc:spChg chg="mod">
          <ac:chgData name="Uživatel typu Host" userId="S::urn:spo:anon#9bcd8dbb9025abbd9d26c07d6a871f812f45c1f63f27234d7278d9f7eb9e30a0::" providerId="AD" clId="Web-{961C7576-9B41-B587-9A86-BAAA9D45CD2E}" dt="2023-02-10T15:02:57.823" v="174" actId="20577"/>
          <ac:spMkLst>
            <pc:docMk/>
            <pc:sldMk cId="3756919381" sldId="278"/>
            <ac:spMk id="30" creationId="{00000000-0000-0000-0000-000000000000}"/>
          </ac:spMkLst>
        </pc:spChg>
        <pc:spChg chg="mod">
          <ac:chgData name="Uživatel typu Host" userId="S::urn:spo:anon#9bcd8dbb9025abbd9d26c07d6a871f812f45c1f63f27234d7278d9f7eb9e30a0::" providerId="AD" clId="Web-{961C7576-9B41-B587-9A86-BAAA9D45CD2E}" dt="2023-02-10T15:02:57.932" v="175" actId="20577"/>
          <ac:spMkLst>
            <pc:docMk/>
            <pc:sldMk cId="3756919381" sldId="278"/>
            <ac:spMk id="31" creationId="{00000000-0000-0000-0000-000000000000}"/>
          </ac:spMkLst>
        </pc:spChg>
        <pc:spChg chg="mod">
          <ac:chgData name="Uživatel typu Host" userId="S::urn:spo:anon#9bcd8dbb9025abbd9d26c07d6a871f812f45c1f63f27234d7278d9f7eb9e30a0::" providerId="AD" clId="Web-{961C7576-9B41-B587-9A86-BAAA9D45CD2E}" dt="2023-02-10T15:02:58.042" v="176" actId="20577"/>
          <ac:spMkLst>
            <pc:docMk/>
            <pc:sldMk cId="3756919381" sldId="278"/>
            <ac:spMk id="32" creationId="{00000000-0000-0000-0000-000000000000}"/>
          </ac:spMkLst>
        </pc:spChg>
        <pc:grpChg chg="mod">
          <ac:chgData name="Uživatel typu Host" userId="S::urn:spo:anon#9bcd8dbb9025abbd9d26c07d6a871f812f45c1f63f27234d7278d9f7eb9e30a0::" providerId="AD" clId="Web-{961C7576-9B41-B587-9A86-BAAA9D45CD2E}" dt="2023-02-10T15:03:13.151" v="185" actId="1076"/>
          <ac:grpSpMkLst>
            <pc:docMk/>
            <pc:sldMk cId="3756919381" sldId="278"/>
            <ac:grpSpMk id="6" creationId="{00000000-0000-0000-0000-000000000000}"/>
          </ac:grpSpMkLst>
        </pc:grpChg>
      </pc:sldChg>
      <pc:sldChg chg="modSp">
        <pc:chgData name="Uživatel typu Host" userId="S::urn:spo:anon#9bcd8dbb9025abbd9d26c07d6a871f812f45c1f63f27234d7278d9f7eb9e30a0::" providerId="AD" clId="Web-{961C7576-9B41-B587-9A86-BAAA9D45CD2E}" dt="2023-02-10T15:04:56.124" v="205" actId="1076"/>
        <pc:sldMkLst>
          <pc:docMk/>
          <pc:sldMk cId="3171415488" sldId="279"/>
        </pc:sldMkLst>
        <pc:spChg chg="mod">
          <ac:chgData name="Uživatel typu Host" userId="S::urn:spo:anon#9bcd8dbb9025abbd9d26c07d6a871f812f45c1f63f27234d7278d9f7eb9e30a0::" providerId="AD" clId="Web-{961C7576-9B41-B587-9A86-BAAA9D45CD2E}" dt="2023-02-10T15:03:39.590" v="190" actId="20577"/>
          <ac:spMkLst>
            <pc:docMk/>
            <pc:sldMk cId="3171415488" sldId="279"/>
            <ac:spMk id="2" creationId="{291080FB-F875-45E9-85DB-0BE5D9FA5B50}"/>
          </ac:spMkLst>
        </pc:spChg>
        <pc:spChg chg="mod">
          <ac:chgData name="Uživatel typu Host" userId="S::urn:spo:anon#9bcd8dbb9025abbd9d26c07d6a871f812f45c1f63f27234d7278d9f7eb9e30a0::" providerId="AD" clId="Web-{961C7576-9B41-B587-9A86-BAAA9D45CD2E}" dt="2023-02-10T15:04:13.623" v="192" actId="20577"/>
          <ac:spMkLst>
            <pc:docMk/>
            <pc:sldMk cId="3171415488" sldId="279"/>
            <ac:spMk id="8" creationId="{00000000-0000-0000-0000-000000000000}"/>
          </ac:spMkLst>
        </pc:spChg>
        <pc:graphicFrameChg chg="mod modGraphic">
          <ac:chgData name="Uživatel typu Host" userId="S::urn:spo:anon#9bcd8dbb9025abbd9d26c07d6a871f812f45c1f63f27234d7278d9f7eb9e30a0::" providerId="AD" clId="Web-{961C7576-9B41-B587-9A86-BAAA9D45CD2E}" dt="2023-02-10T15:04:56.124" v="205" actId="1076"/>
          <ac:graphicFrameMkLst>
            <pc:docMk/>
            <pc:sldMk cId="3171415488" sldId="279"/>
            <ac:graphicFrameMk id="7" creationId="{00000000-0000-0000-0000-000000000000}"/>
          </ac:graphicFrameMkLst>
        </pc:graphicFrameChg>
      </pc:sldChg>
      <pc:sldChg chg="modSp">
        <pc:chgData name="Uživatel typu Host" userId="S::urn:spo:anon#9bcd8dbb9025abbd9d26c07d6a871f812f45c1f63f27234d7278d9f7eb9e30a0::" providerId="AD" clId="Web-{961C7576-9B41-B587-9A86-BAAA9D45CD2E}" dt="2023-02-10T15:05:31.407" v="212" actId="20577"/>
        <pc:sldMkLst>
          <pc:docMk/>
          <pc:sldMk cId="971575848" sldId="280"/>
        </pc:sldMkLst>
        <pc:spChg chg="mod">
          <ac:chgData name="Uživatel typu Host" userId="S::urn:spo:anon#9bcd8dbb9025abbd9d26c07d6a871f812f45c1f63f27234d7278d9f7eb9e30a0::" providerId="AD" clId="Web-{961C7576-9B41-B587-9A86-BAAA9D45CD2E}" dt="2023-02-10T15:05:31.407" v="212" actId="20577"/>
          <ac:spMkLst>
            <pc:docMk/>
            <pc:sldMk cId="971575848" sldId="280"/>
            <ac:spMk id="2" creationId="{291080FB-F875-45E9-85DB-0BE5D9FA5B50}"/>
          </ac:spMkLst>
        </pc:spChg>
        <pc:spChg chg="mod">
          <ac:chgData name="Uživatel typu Host" userId="S::urn:spo:anon#9bcd8dbb9025abbd9d26c07d6a871f812f45c1f63f27234d7278d9f7eb9e30a0::" providerId="AD" clId="Web-{961C7576-9B41-B587-9A86-BAAA9D45CD2E}" dt="2023-02-10T15:05:21.344" v="211" actId="20577"/>
          <ac:spMkLst>
            <pc:docMk/>
            <pc:sldMk cId="971575848" sldId="280"/>
            <ac:spMk id="7" creationId="{9A538A0D-49DC-4D47-B0A4-521C368BF991}"/>
          </ac:spMkLst>
        </pc:spChg>
      </pc:sldChg>
      <pc:sldChg chg="modSp">
        <pc:chgData name="Uživatel typu Host" userId="S::urn:spo:anon#9bcd8dbb9025abbd9d26c07d6a871f812f45c1f63f27234d7278d9f7eb9e30a0::" providerId="AD" clId="Web-{961C7576-9B41-B587-9A86-BAAA9D45CD2E}" dt="2023-02-10T15:09:47.010" v="239" actId="20577"/>
        <pc:sldMkLst>
          <pc:docMk/>
          <pc:sldMk cId="2216120923" sldId="281"/>
        </pc:sldMkLst>
        <pc:spChg chg="mod">
          <ac:chgData name="Uživatel typu Host" userId="S::urn:spo:anon#9bcd8dbb9025abbd9d26c07d6a871f812f45c1f63f27234d7278d9f7eb9e30a0::" providerId="AD" clId="Web-{961C7576-9B41-B587-9A86-BAAA9D45CD2E}" dt="2023-02-10T15:06:31.893" v="224" actId="20577"/>
          <ac:spMkLst>
            <pc:docMk/>
            <pc:sldMk cId="2216120923" sldId="281"/>
            <ac:spMk id="2" creationId="{291080FB-F875-45E9-85DB-0BE5D9FA5B50}"/>
          </ac:spMkLst>
        </pc:spChg>
        <pc:spChg chg="mod">
          <ac:chgData name="Uživatel typu Host" userId="S::urn:spo:anon#9bcd8dbb9025abbd9d26c07d6a871f812f45c1f63f27234d7278d9f7eb9e30a0::" providerId="AD" clId="Web-{961C7576-9B41-B587-9A86-BAAA9D45CD2E}" dt="2023-02-10T15:09:47.010" v="239" actId="20577"/>
          <ac:spMkLst>
            <pc:docMk/>
            <pc:sldMk cId="2216120923" sldId="281"/>
            <ac:spMk id="7" creationId="{9A538A0D-49DC-4D47-B0A4-521C368BF991}"/>
          </ac:spMkLst>
        </pc:spChg>
      </pc:sldChg>
      <pc:sldChg chg="modSp">
        <pc:chgData name="Uživatel typu Host" userId="S::urn:spo:anon#9bcd8dbb9025abbd9d26c07d6a871f812f45c1f63f27234d7278d9f7eb9e30a0::" providerId="AD" clId="Web-{961C7576-9B41-B587-9A86-BAAA9D45CD2E}" dt="2023-02-10T15:07:31.536" v="235" actId="20577"/>
        <pc:sldMkLst>
          <pc:docMk/>
          <pc:sldMk cId="3754182335" sldId="282"/>
        </pc:sldMkLst>
        <pc:spChg chg="mod">
          <ac:chgData name="Uživatel typu Host" userId="S::urn:spo:anon#9bcd8dbb9025abbd9d26c07d6a871f812f45c1f63f27234d7278d9f7eb9e30a0::" providerId="AD" clId="Web-{961C7576-9B41-B587-9A86-BAAA9D45CD2E}" dt="2023-02-10T15:06:45.425" v="226" actId="20577"/>
          <ac:spMkLst>
            <pc:docMk/>
            <pc:sldMk cId="3754182335" sldId="282"/>
            <ac:spMk id="2" creationId="{291080FB-F875-45E9-85DB-0BE5D9FA5B50}"/>
          </ac:spMkLst>
        </pc:spChg>
        <pc:spChg chg="mod">
          <ac:chgData name="Uživatel typu Host" userId="S::urn:spo:anon#9bcd8dbb9025abbd9d26c07d6a871f812f45c1f63f27234d7278d9f7eb9e30a0::" providerId="AD" clId="Web-{961C7576-9B41-B587-9A86-BAAA9D45CD2E}" dt="2023-02-10T15:07:31.536" v="235" actId="20577"/>
          <ac:spMkLst>
            <pc:docMk/>
            <pc:sldMk cId="3754182335" sldId="282"/>
            <ac:spMk id="7" creationId="{9A538A0D-49DC-4D47-B0A4-521C368BF991}"/>
          </ac:spMkLst>
        </pc:spChg>
      </pc:sldChg>
      <pc:sldChg chg="modSp">
        <pc:chgData name="Uživatel typu Host" userId="S::urn:spo:anon#9bcd8dbb9025abbd9d26c07d6a871f812f45c1f63f27234d7278d9f7eb9e30a0::" providerId="AD" clId="Web-{961C7576-9B41-B587-9A86-BAAA9D45CD2E}" dt="2023-02-10T15:07:11.239" v="232" actId="20577"/>
        <pc:sldMkLst>
          <pc:docMk/>
          <pc:sldMk cId="2723973055" sldId="286"/>
        </pc:sldMkLst>
        <pc:spChg chg="mod">
          <ac:chgData name="Uživatel typu Host" userId="S::urn:spo:anon#9bcd8dbb9025abbd9d26c07d6a871f812f45c1f63f27234d7278d9f7eb9e30a0::" providerId="AD" clId="Web-{961C7576-9B41-B587-9A86-BAAA9D45CD2E}" dt="2023-02-10T15:07:03.223" v="230" actId="20577"/>
          <ac:spMkLst>
            <pc:docMk/>
            <pc:sldMk cId="2723973055" sldId="286"/>
            <ac:spMk id="2" creationId="{84482418-5281-4845-A7C5-FD1ACE53112F}"/>
          </ac:spMkLst>
        </pc:spChg>
        <pc:spChg chg="mod">
          <ac:chgData name="Uživatel typu Host" userId="S::urn:spo:anon#9bcd8dbb9025abbd9d26c07d6a871f812f45c1f63f27234d7278d9f7eb9e30a0::" providerId="AD" clId="Web-{961C7576-9B41-B587-9A86-BAAA9D45CD2E}" dt="2023-02-10T15:07:11.239" v="232" actId="20577"/>
          <ac:spMkLst>
            <pc:docMk/>
            <pc:sldMk cId="2723973055" sldId="286"/>
            <ac:spMk id="3" creationId="{41046C99-C949-4440-B91E-0FF144D5A6C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35BB9C-D4CE-427A-80DA-3F6A79A9CB5F}"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cs-CZ"/>
        </a:p>
      </dgm:t>
    </dgm:pt>
    <dgm:pt modelId="{EC1B8127-3859-4CA5-87BB-92B37C5631EE}">
      <dgm:prSet phldrT="[Text]"/>
      <dgm:spPr/>
      <dgm:t>
        <a:bodyPr/>
        <a:lstStyle/>
        <a:p>
          <a:r>
            <a:rPr lang="cs-CZ"/>
            <a:t>Quality</a:t>
          </a:r>
        </a:p>
      </dgm:t>
    </dgm:pt>
    <dgm:pt modelId="{8E76249F-67AC-4949-AC0A-E6FCB4EC4F47}" type="parTrans" cxnId="{B9194C7A-862E-49E4-B85D-AE96E1BB079F}">
      <dgm:prSet/>
      <dgm:spPr/>
      <dgm:t>
        <a:bodyPr/>
        <a:lstStyle/>
        <a:p>
          <a:endParaRPr lang="cs-CZ"/>
        </a:p>
      </dgm:t>
    </dgm:pt>
    <dgm:pt modelId="{74DBF819-0138-4DD9-AD9C-DAC5AE29E961}" type="sibTrans" cxnId="{B9194C7A-862E-49E4-B85D-AE96E1BB079F}">
      <dgm:prSet/>
      <dgm:spPr/>
      <dgm:t>
        <a:bodyPr/>
        <a:lstStyle/>
        <a:p>
          <a:endParaRPr lang="cs-CZ"/>
        </a:p>
      </dgm:t>
    </dgm:pt>
    <dgm:pt modelId="{6D9A4174-7C90-4762-886B-62699110F32D}">
      <dgm:prSet phldrT="[Text]"/>
      <dgm:spPr/>
      <dgm:t>
        <a:bodyPr/>
        <a:lstStyle/>
        <a:p>
          <a:r>
            <a:rPr lang="cs-CZ"/>
            <a:t>Functionaility</a:t>
          </a:r>
        </a:p>
      </dgm:t>
    </dgm:pt>
    <dgm:pt modelId="{AAD596EA-DF1D-49F8-BFC9-67B9DB21925D}" type="parTrans" cxnId="{70482B9A-13E0-4C2C-8D08-FBAD92BD0261}">
      <dgm:prSet/>
      <dgm:spPr/>
      <dgm:t>
        <a:bodyPr/>
        <a:lstStyle/>
        <a:p>
          <a:endParaRPr lang="cs-CZ"/>
        </a:p>
      </dgm:t>
    </dgm:pt>
    <dgm:pt modelId="{F383300E-B0E8-4BF1-B4B0-65F3EFA1F4C9}" type="sibTrans" cxnId="{70482B9A-13E0-4C2C-8D08-FBAD92BD0261}">
      <dgm:prSet/>
      <dgm:spPr/>
      <dgm:t>
        <a:bodyPr/>
        <a:lstStyle/>
        <a:p>
          <a:endParaRPr lang="cs-CZ"/>
        </a:p>
      </dgm:t>
    </dgm:pt>
    <dgm:pt modelId="{B4CB5927-CD47-4780-B50B-595E16288345}">
      <dgm:prSet phldrT="[Text]"/>
      <dgm:spPr/>
      <dgm:t>
        <a:bodyPr/>
        <a:lstStyle/>
        <a:p>
          <a:r>
            <a:rPr lang="cs-CZ"/>
            <a:t>Sources</a:t>
          </a:r>
        </a:p>
      </dgm:t>
    </dgm:pt>
    <dgm:pt modelId="{6CD26BE9-CD9F-490C-A790-EE2957C22758}" type="parTrans" cxnId="{28EAFE51-1D69-46C0-8C9A-7A7ED33B5016}">
      <dgm:prSet/>
      <dgm:spPr/>
      <dgm:t>
        <a:bodyPr/>
        <a:lstStyle/>
        <a:p>
          <a:endParaRPr lang="cs-CZ"/>
        </a:p>
      </dgm:t>
    </dgm:pt>
    <dgm:pt modelId="{B3D05407-F3B6-4C0B-BA95-A2C3CFF6D05A}" type="sibTrans" cxnId="{28EAFE51-1D69-46C0-8C9A-7A7ED33B5016}">
      <dgm:prSet/>
      <dgm:spPr/>
      <dgm:t>
        <a:bodyPr/>
        <a:lstStyle/>
        <a:p>
          <a:endParaRPr lang="cs-CZ"/>
        </a:p>
      </dgm:t>
    </dgm:pt>
    <dgm:pt modelId="{4A5E5D31-3344-421C-B91A-EE92C28F5B54}">
      <dgm:prSet phldrT="[Text]"/>
      <dgm:spPr/>
      <dgm:t>
        <a:bodyPr/>
        <a:lstStyle/>
        <a:p>
          <a:r>
            <a:rPr lang="cs-CZ"/>
            <a:t>Time</a:t>
          </a:r>
        </a:p>
      </dgm:t>
    </dgm:pt>
    <dgm:pt modelId="{C72E6235-9725-4871-A937-B0C088B1A6EA}" type="parTrans" cxnId="{987BF5F6-7226-4063-8054-A271AA9E408D}">
      <dgm:prSet/>
      <dgm:spPr/>
      <dgm:t>
        <a:bodyPr/>
        <a:lstStyle/>
        <a:p>
          <a:endParaRPr lang="cs-CZ"/>
        </a:p>
      </dgm:t>
    </dgm:pt>
    <dgm:pt modelId="{24F7C90E-8A3A-48F6-9B5D-CF938A94A473}" type="sibTrans" cxnId="{987BF5F6-7226-4063-8054-A271AA9E408D}">
      <dgm:prSet/>
      <dgm:spPr/>
      <dgm:t>
        <a:bodyPr/>
        <a:lstStyle/>
        <a:p>
          <a:endParaRPr lang="cs-CZ"/>
        </a:p>
      </dgm:t>
    </dgm:pt>
    <dgm:pt modelId="{D83E1D56-CE38-4C44-B822-55AD2DAC8FD9}" type="pres">
      <dgm:prSet presAssocID="{4235BB9C-D4CE-427A-80DA-3F6A79A9CB5F}" presName="Name0" presStyleCnt="0">
        <dgm:presLayoutVars>
          <dgm:chMax val="1"/>
          <dgm:chPref val="1"/>
          <dgm:dir/>
          <dgm:animOne val="branch"/>
          <dgm:animLvl val="lvl"/>
        </dgm:presLayoutVars>
      </dgm:prSet>
      <dgm:spPr/>
    </dgm:pt>
    <dgm:pt modelId="{9EBE7F63-8DA5-450C-B54F-04A112E738D7}" type="pres">
      <dgm:prSet presAssocID="{EC1B8127-3859-4CA5-87BB-92B37C5631EE}" presName="singleCycle" presStyleCnt="0"/>
      <dgm:spPr/>
    </dgm:pt>
    <dgm:pt modelId="{F4E8FFFF-64AA-4A4B-A878-1C6EF80EA204}" type="pres">
      <dgm:prSet presAssocID="{EC1B8127-3859-4CA5-87BB-92B37C5631EE}" presName="singleCenter" presStyleLbl="node1" presStyleIdx="0" presStyleCnt="4" custLinFactNeighborX="-461" custLinFactNeighborY="-10135">
        <dgm:presLayoutVars>
          <dgm:chMax val="7"/>
          <dgm:chPref val="7"/>
        </dgm:presLayoutVars>
      </dgm:prSet>
      <dgm:spPr/>
    </dgm:pt>
    <dgm:pt modelId="{F8AA9627-4057-4877-8966-4D68F4734207}" type="pres">
      <dgm:prSet presAssocID="{AAD596EA-DF1D-49F8-BFC9-67B9DB21925D}" presName="Name56" presStyleLbl="parChTrans1D2" presStyleIdx="0" presStyleCnt="3"/>
      <dgm:spPr/>
    </dgm:pt>
    <dgm:pt modelId="{C6BF0F15-9539-4F13-91EF-8C70A4BA5E40}" type="pres">
      <dgm:prSet presAssocID="{6D9A4174-7C90-4762-886B-62699110F32D}" presName="text0" presStyleLbl="node1" presStyleIdx="1" presStyleCnt="4" custScaleX="184941">
        <dgm:presLayoutVars>
          <dgm:bulletEnabled val="1"/>
        </dgm:presLayoutVars>
      </dgm:prSet>
      <dgm:spPr/>
    </dgm:pt>
    <dgm:pt modelId="{2FFF97F8-ECF5-45BA-9CF3-0C41CD213110}" type="pres">
      <dgm:prSet presAssocID="{6CD26BE9-CD9F-490C-A790-EE2957C22758}" presName="Name56" presStyleLbl="parChTrans1D2" presStyleIdx="1" presStyleCnt="3"/>
      <dgm:spPr/>
    </dgm:pt>
    <dgm:pt modelId="{4EB515BC-C1E9-48F4-8402-349C354D7E11}" type="pres">
      <dgm:prSet presAssocID="{B4CB5927-CD47-4780-B50B-595E16288345}" presName="text0" presStyleLbl="node1" presStyleIdx="2" presStyleCnt="4" custRadScaleRad="79648" custRadScaleInc="15026">
        <dgm:presLayoutVars>
          <dgm:bulletEnabled val="1"/>
        </dgm:presLayoutVars>
      </dgm:prSet>
      <dgm:spPr/>
    </dgm:pt>
    <dgm:pt modelId="{AA92F334-9444-447C-A590-10CDF9165FD1}" type="pres">
      <dgm:prSet presAssocID="{C72E6235-9725-4871-A937-B0C088B1A6EA}" presName="Name56" presStyleLbl="parChTrans1D2" presStyleIdx="2" presStyleCnt="3"/>
      <dgm:spPr/>
    </dgm:pt>
    <dgm:pt modelId="{605CEC4D-FB2F-44B1-BC4B-845252F6C4FD}" type="pres">
      <dgm:prSet presAssocID="{4A5E5D31-3344-421C-B91A-EE92C28F5B54}" presName="text0" presStyleLbl="node1" presStyleIdx="3" presStyleCnt="4" custRadScaleRad="87481" custRadScaleInc="-8285">
        <dgm:presLayoutVars>
          <dgm:bulletEnabled val="1"/>
        </dgm:presLayoutVars>
      </dgm:prSet>
      <dgm:spPr/>
    </dgm:pt>
  </dgm:ptLst>
  <dgm:cxnLst>
    <dgm:cxn modelId="{21B36F0F-9EB2-4D8A-AAA0-F0D648F3BAA6}" type="presOf" srcId="{4235BB9C-D4CE-427A-80DA-3F6A79A9CB5F}" destId="{D83E1D56-CE38-4C44-B822-55AD2DAC8FD9}" srcOrd="0" destOrd="0" presId="urn:microsoft.com/office/officeart/2008/layout/RadialCluster"/>
    <dgm:cxn modelId="{A41BB816-9E3E-4DFF-AB48-16B8B255F6BE}" type="presOf" srcId="{B4CB5927-CD47-4780-B50B-595E16288345}" destId="{4EB515BC-C1E9-48F4-8402-349C354D7E11}" srcOrd="0" destOrd="0" presId="urn:microsoft.com/office/officeart/2008/layout/RadialCluster"/>
    <dgm:cxn modelId="{E7D6E523-2D38-46E6-A57E-6A63C58AC7F4}" type="presOf" srcId="{4A5E5D31-3344-421C-B91A-EE92C28F5B54}" destId="{605CEC4D-FB2F-44B1-BC4B-845252F6C4FD}" srcOrd="0" destOrd="0" presId="urn:microsoft.com/office/officeart/2008/layout/RadialCluster"/>
    <dgm:cxn modelId="{F500093F-A498-494E-A720-ABF05885BFD0}" type="presOf" srcId="{6CD26BE9-CD9F-490C-A790-EE2957C22758}" destId="{2FFF97F8-ECF5-45BA-9CF3-0C41CD213110}" srcOrd="0" destOrd="0" presId="urn:microsoft.com/office/officeart/2008/layout/RadialCluster"/>
    <dgm:cxn modelId="{79E4A85E-6F51-48DF-8C44-9FB459AD09BB}" type="presOf" srcId="{AAD596EA-DF1D-49F8-BFC9-67B9DB21925D}" destId="{F8AA9627-4057-4877-8966-4D68F4734207}" srcOrd="0" destOrd="0" presId="urn:microsoft.com/office/officeart/2008/layout/RadialCluster"/>
    <dgm:cxn modelId="{28EAFE51-1D69-46C0-8C9A-7A7ED33B5016}" srcId="{EC1B8127-3859-4CA5-87BB-92B37C5631EE}" destId="{B4CB5927-CD47-4780-B50B-595E16288345}" srcOrd="1" destOrd="0" parTransId="{6CD26BE9-CD9F-490C-A790-EE2957C22758}" sibTransId="{B3D05407-F3B6-4C0B-BA95-A2C3CFF6D05A}"/>
    <dgm:cxn modelId="{B9194C7A-862E-49E4-B85D-AE96E1BB079F}" srcId="{4235BB9C-D4CE-427A-80DA-3F6A79A9CB5F}" destId="{EC1B8127-3859-4CA5-87BB-92B37C5631EE}" srcOrd="0" destOrd="0" parTransId="{8E76249F-67AC-4949-AC0A-E6FCB4EC4F47}" sibTransId="{74DBF819-0138-4DD9-AD9C-DAC5AE29E961}"/>
    <dgm:cxn modelId="{DF6E8289-5B9A-40D7-A77C-9F3DD97CF852}" type="presOf" srcId="{EC1B8127-3859-4CA5-87BB-92B37C5631EE}" destId="{F4E8FFFF-64AA-4A4B-A878-1C6EF80EA204}" srcOrd="0" destOrd="0" presId="urn:microsoft.com/office/officeart/2008/layout/RadialCluster"/>
    <dgm:cxn modelId="{70482B9A-13E0-4C2C-8D08-FBAD92BD0261}" srcId="{EC1B8127-3859-4CA5-87BB-92B37C5631EE}" destId="{6D9A4174-7C90-4762-886B-62699110F32D}" srcOrd="0" destOrd="0" parTransId="{AAD596EA-DF1D-49F8-BFC9-67B9DB21925D}" sibTransId="{F383300E-B0E8-4BF1-B4B0-65F3EFA1F4C9}"/>
    <dgm:cxn modelId="{484372AE-088F-469E-9951-939C15191A24}" type="presOf" srcId="{6D9A4174-7C90-4762-886B-62699110F32D}" destId="{C6BF0F15-9539-4F13-91EF-8C70A4BA5E40}" srcOrd="0" destOrd="0" presId="urn:microsoft.com/office/officeart/2008/layout/RadialCluster"/>
    <dgm:cxn modelId="{F5C1C3E7-F4D4-46A2-8A4F-A399A5879605}" type="presOf" srcId="{C72E6235-9725-4871-A937-B0C088B1A6EA}" destId="{AA92F334-9444-447C-A590-10CDF9165FD1}" srcOrd="0" destOrd="0" presId="urn:microsoft.com/office/officeart/2008/layout/RadialCluster"/>
    <dgm:cxn modelId="{987BF5F6-7226-4063-8054-A271AA9E408D}" srcId="{EC1B8127-3859-4CA5-87BB-92B37C5631EE}" destId="{4A5E5D31-3344-421C-B91A-EE92C28F5B54}" srcOrd="2" destOrd="0" parTransId="{C72E6235-9725-4871-A937-B0C088B1A6EA}" sibTransId="{24F7C90E-8A3A-48F6-9B5D-CF938A94A473}"/>
    <dgm:cxn modelId="{0D454CF9-B43F-4B1B-A9B8-E40A1B425D88}" type="presParOf" srcId="{D83E1D56-CE38-4C44-B822-55AD2DAC8FD9}" destId="{9EBE7F63-8DA5-450C-B54F-04A112E738D7}" srcOrd="0" destOrd="0" presId="urn:microsoft.com/office/officeart/2008/layout/RadialCluster"/>
    <dgm:cxn modelId="{412F6699-BA0D-4A80-AB7F-C6096FB129B3}" type="presParOf" srcId="{9EBE7F63-8DA5-450C-B54F-04A112E738D7}" destId="{F4E8FFFF-64AA-4A4B-A878-1C6EF80EA204}" srcOrd="0" destOrd="0" presId="urn:microsoft.com/office/officeart/2008/layout/RadialCluster"/>
    <dgm:cxn modelId="{02A12499-5CC2-41B4-9A8B-C85DEC98AC30}" type="presParOf" srcId="{9EBE7F63-8DA5-450C-B54F-04A112E738D7}" destId="{F8AA9627-4057-4877-8966-4D68F4734207}" srcOrd="1" destOrd="0" presId="urn:microsoft.com/office/officeart/2008/layout/RadialCluster"/>
    <dgm:cxn modelId="{9A028300-C0B8-4C7E-A61D-CFCFE6F06CAD}" type="presParOf" srcId="{9EBE7F63-8DA5-450C-B54F-04A112E738D7}" destId="{C6BF0F15-9539-4F13-91EF-8C70A4BA5E40}" srcOrd="2" destOrd="0" presId="urn:microsoft.com/office/officeart/2008/layout/RadialCluster"/>
    <dgm:cxn modelId="{C3FA93A2-5E9A-4A19-B076-75B1CE58BD8C}" type="presParOf" srcId="{9EBE7F63-8DA5-450C-B54F-04A112E738D7}" destId="{2FFF97F8-ECF5-45BA-9CF3-0C41CD213110}" srcOrd="3" destOrd="0" presId="urn:microsoft.com/office/officeart/2008/layout/RadialCluster"/>
    <dgm:cxn modelId="{4D195EE4-1EFD-4088-99C4-F0AAA95CAA19}" type="presParOf" srcId="{9EBE7F63-8DA5-450C-B54F-04A112E738D7}" destId="{4EB515BC-C1E9-48F4-8402-349C354D7E11}" srcOrd="4" destOrd="0" presId="urn:microsoft.com/office/officeart/2008/layout/RadialCluster"/>
    <dgm:cxn modelId="{E3D524C4-D914-4E80-9475-19323E90F8B8}" type="presParOf" srcId="{9EBE7F63-8DA5-450C-B54F-04A112E738D7}" destId="{AA92F334-9444-447C-A590-10CDF9165FD1}" srcOrd="5" destOrd="0" presId="urn:microsoft.com/office/officeart/2008/layout/RadialCluster"/>
    <dgm:cxn modelId="{B043D82C-FE71-41BD-8B6C-FCE84300E95E}" type="presParOf" srcId="{9EBE7F63-8DA5-450C-B54F-04A112E738D7}" destId="{605CEC4D-FB2F-44B1-BC4B-845252F6C4FD}"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35BB9C-D4CE-427A-80DA-3F6A79A9CB5F}"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cs-CZ"/>
        </a:p>
      </dgm:t>
    </dgm:pt>
    <dgm:pt modelId="{EC1B8127-3859-4CA5-87BB-92B37C5631EE}">
      <dgm:prSet phldrT="[Text]"/>
      <dgm:spPr/>
      <dgm:t>
        <a:bodyPr/>
        <a:lstStyle/>
        <a:p>
          <a:r>
            <a:rPr lang="cs-CZ"/>
            <a:t>Quality</a:t>
          </a:r>
        </a:p>
      </dgm:t>
    </dgm:pt>
    <dgm:pt modelId="{8E76249F-67AC-4949-AC0A-E6FCB4EC4F47}" type="parTrans" cxnId="{B9194C7A-862E-49E4-B85D-AE96E1BB079F}">
      <dgm:prSet/>
      <dgm:spPr/>
      <dgm:t>
        <a:bodyPr/>
        <a:lstStyle/>
        <a:p>
          <a:endParaRPr lang="cs-CZ"/>
        </a:p>
      </dgm:t>
    </dgm:pt>
    <dgm:pt modelId="{74DBF819-0138-4DD9-AD9C-DAC5AE29E961}" type="sibTrans" cxnId="{B9194C7A-862E-49E4-B85D-AE96E1BB079F}">
      <dgm:prSet/>
      <dgm:spPr/>
      <dgm:t>
        <a:bodyPr/>
        <a:lstStyle/>
        <a:p>
          <a:endParaRPr lang="cs-CZ"/>
        </a:p>
      </dgm:t>
    </dgm:pt>
    <dgm:pt modelId="{6D9A4174-7C90-4762-886B-62699110F32D}">
      <dgm:prSet phldrT="[Text]"/>
      <dgm:spPr/>
      <dgm:t>
        <a:bodyPr/>
        <a:lstStyle/>
        <a:p>
          <a:r>
            <a:rPr lang="cs-CZ"/>
            <a:t>Functionaility</a:t>
          </a:r>
        </a:p>
      </dgm:t>
    </dgm:pt>
    <dgm:pt modelId="{AAD596EA-DF1D-49F8-BFC9-67B9DB21925D}" type="parTrans" cxnId="{70482B9A-13E0-4C2C-8D08-FBAD92BD0261}">
      <dgm:prSet/>
      <dgm:spPr/>
      <dgm:t>
        <a:bodyPr/>
        <a:lstStyle/>
        <a:p>
          <a:endParaRPr lang="cs-CZ"/>
        </a:p>
      </dgm:t>
    </dgm:pt>
    <dgm:pt modelId="{F383300E-B0E8-4BF1-B4B0-65F3EFA1F4C9}" type="sibTrans" cxnId="{70482B9A-13E0-4C2C-8D08-FBAD92BD0261}">
      <dgm:prSet/>
      <dgm:spPr/>
      <dgm:t>
        <a:bodyPr/>
        <a:lstStyle/>
        <a:p>
          <a:endParaRPr lang="cs-CZ"/>
        </a:p>
      </dgm:t>
    </dgm:pt>
    <dgm:pt modelId="{B4CB5927-CD47-4780-B50B-595E16288345}">
      <dgm:prSet phldrT="[Text]"/>
      <dgm:spPr/>
      <dgm:t>
        <a:bodyPr/>
        <a:lstStyle/>
        <a:p>
          <a:r>
            <a:rPr lang="cs-CZ"/>
            <a:t>Sources</a:t>
          </a:r>
        </a:p>
      </dgm:t>
    </dgm:pt>
    <dgm:pt modelId="{6CD26BE9-CD9F-490C-A790-EE2957C22758}" type="parTrans" cxnId="{28EAFE51-1D69-46C0-8C9A-7A7ED33B5016}">
      <dgm:prSet/>
      <dgm:spPr/>
      <dgm:t>
        <a:bodyPr/>
        <a:lstStyle/>
        <a:p>
          <a:endParaRPr lang="cs-CZ"/>
        </a:p>
      </dgm:t>
    </dgm:pt>
    <dgm:pt modelId="{B3D05407-F3B6-4C0B-BA95-A2C3CFF6D05A}" type="sibTrans" cxnId="{28EAFE51-1D69-46C0-8C9A-7A7ED33B5016}">
      <dgm:prSet/>
      <dgm:spPr/>
      <dgm:t>
        <a:bodyPr/>
        <a:lstStyle/>
        <a:p>
          <a:endParaRPr lang="cs-CZ"/>
        </a:p>
      </dgm:t>
    </dgm:pt>
    <dgm:pt modelId="{4A5E5D31-3344-421C-B91A-EE92C28F5B54}">
      <dgm:prSet phldrT="[Text]"/>
      <dgm:spPr/>
      <dgm:t>
        <a:bodyPr/>
        <a:lstStyle/>
        <a:p>
          <a:r>
            <a:rPr lang="cs-CZ"/>
            <a:t>Time</a:t>
          </a:r>
        </a:p>
      </dgm:t>
    </dgm:pt>
    <dgm:pt modelId="{C72E6235-9725-4871-A937-B0C088B1A6EA}" type="parTrans" cxnId="{987BF5F6-7226-4063-8054-A271AA9E408D}">
      <dgm:prSet/>
      <dgm:spPr/>
      <dgm:t>
        <a:bodyPr/>
        <a:lstStyle/>
        <a:p>
          <a:endParaRPr lang="cs-CZ"/>
        </a:p>
      </dgm:t>
    </dgm:pt>
    <dgm:pt modelId="{24F7C90E-8A3A-48F6-9B5D-CF938A94A473}" type="sibTrans" cxnId="{987BF5F6-7226-4063-8054-A271AA9E408D}">
      <dgm:prSet/>
      <dgm:spPr/>
      <dgm:t>
        <a:bodyPr/>
        <a:lstStyle/>
        <a:p>
          <a:endParaRPr lang="cs-CZ"/>
        </a:p>
      </dgm:t>
    </dgm:pt>
    <dgm:pt modelId="{D83E1D56-CE38-4C44-B822-55AD2DAC8FD9}" type="pres">
      <dgm:prSet presAssocID="{4235BB9C-D4CE-427A-80DA-3F6A79A9CB5F}" presName="Name0" presStyleCnt="0">
        <dgm:presLayoutVars>
          <dgm:chMax val="1"/>
          <dgm:chPref val="1"/>
          <dgm:dir/>
          <dgm:animOne val="branch"/>
          <dgm:animLvl val="lvl"/>
        </dgm:presLayoutVars>
      </dgm:prSet>
      <dgm:spPr/>
    </dgm:pt>
    <dgm:pt modelId="{9EBE7F63-8DA5-450C-B54F-04A112E738D7}" type="pres">
      <dgm:prSet presAssocID="{EC1B8127-3859-4CA5-87BB-92B37C5631EE}" presName="singleCycle" presStyleCnt="0"/>
      <dgm:spPr/>
    </dgm:pt>
    <dgm:pt modelId="{F4E8FFFF-64AA-4A4B-A878-1C6EF80EA204}" type="pres">
      <dgm:prSet presAssocID="{EC1B8127-3859-4CA5-87BB-92B37C5631EE}" presName="singleCenter" presStyleLbl="node1" presStyleIdx="0" presStyleCnt="4" custLinFactNeighborX="-230" custLinFactNeighborY="-10824">
        <dgm:presLayoutVars>
          <dgm:chMax val="7"/>
          <dgm:chPref val="7"/>
        </dgm:presLayoutVars>
      </dgm:prSet>
      <dgm:spPr/>
    </dgm:pt>
    <dgm:pt modelId="{F8AA9627-4057-4877-8966-4D68F4734207}" type="pres">
      <dgm:prSet presAssocID="{AAD596EA-DF1D-49F8-BFC9-67B9DB21925D}" presName="Name56" presStyleLbl="parChTrans1D2" presStyleIdx="0" presStyleCnt="3"/>
      <dgm:spPr/>
    </dgm:pt>
    <dgm:pt modelId="{C6BF0F15-9539-4F13-91EF-8C70A4BA5E40}" type="pres">
      <dgm:prSet presAssocID="{6D9A4174-7C90-4762-886B-62699110F32D}" presName="text0" presStyleLbl="node1" presStyleIdx="1" presStyleCnt="4" custScaleX="184941" custRadScaleRad="50159" custRadScaleInc="-297434">
        <dgm:presLayoutVars>
          <dgm:bulletEnabled val="1"/>
        </dgm:presLayoutVars>
      </dgm:prSet>
      <dgm:spPr/>
    </dgm:pt>
    <dgm:pt modelId="{2FFF97F8-ECF5-45BA-9CF3-0C41CD213110}" type="pres">
      <dgm:prSet presAssocID="{6CD26BE9-CD9F-490C-A790-EE2957C22758}" presName="Name56" presStyleLbl="parChTrans1D2" presStyleIdx="1" presStyleCnt="3"/>
      <dgm:spPr/>
    </dgm:pt>
    <dgm:pt modelId="{4EB515BC-C1E9-48F4-8402-349C354D7E11}" type="pres">
      <dgm:prSet presAssocID="{B4CB5927-CD47-4780-B50B-595E16288345}" presName="text0" presStyleLbl="node1" presStyleIdx="2" presStyleCnt="4" custRadScaleRad="120121" custRadScaleInc="-144978">
        <dgm:presLayoutVars>
          <dgm:bulletEnabled val="1"/>
        </dgm:presLayoutVars>
      </dgm:prSet>
      <dgm:spPr/>
    </dgm:pt>
    <dgm:pt modelId="{AA92F334-9444-447C-A590-10CDF9165FD1}" type="pres">
      <dgm:prSet presAssocID="{C72E6235-9725-4871-A937-B0C088B1A6EA}" presName="Name56" presStyleLbl="parChTrans1D2" presStyleIdx="2" presStyleCnt="3"/>
      <dgm:spPr/>
    </dgm:pt>
    <dgm:pt modelId="{605CEC4D-FB2F-44B1-BC4B-845252F6C4FD}" type="pres">
      <dgm:prSet presAssocID="{4A5E5D31-3344-421C-B91A-EE92C28F5B54}" presName="text0" presStyleLbl="node1" presStyleIdx="3" presStyleCnt="4" custRadScaleRad="122645" custRadScaleInc="142023">
        <dgm:presLayoutVars>
          <dgm:bulletEnabled val="1"/>
        </dgm:presLayoutVars>
      </dgm:prSet>
      <dgm:spPr/>
    </dgm:pt>
  </dgm:ptLst>
  <dgm:cxnLst>
    <dgm:cxn modelId="{21B36F0F-9EB2-4D8A-AAA0-F0D648F3BAA6}" type="presOf" srcId="{4235BB9C-D4CE-427A-80DA-3F6A79A9CB5F}" destId="{D83E1D56-CE38-4C44-B822-55AD2DAC8FD9}" srcOrd="0" destOrd="0" presId="urn:microsoft.com/office/officeart/2008/layout/RadialCluster"/>
    <dgm:cxn modelId="{A41BB816-9E3E-4DFF-AB48-16B8B255F6BE}" type="presOf" srcId="{B4CB5927-CD47-4780-B50B-595E16288345}" destId="{4EB515BC-C1E9-48F4-8402-349C354D7E11}" srcOrd="0" destOrd="0" presId="urn:microsoft.com/office/officeart/2008/layout/RadialCluster"/>
    <dgm:cxn modelId="{E7D6E523-2D38-46E6-A57E-6A63C58AC7F4}" type="presOf" srcId="{4A5E5D31-3344-421C-B91A-EE92C28F5B54}" destId="{605CEC4D-FB2F-44B1-BC4B-845252F6C4FD}" srcOrd="0" destOrd="0" presId="urn:microsoft.com/office/officeart/2008/layout/RadialCluster"/>
    <dgm:cxn modelId="{F500093F-A498-494E-A720-ABF05885BFD0}" type="presOf" srcId="{6CD26BE9-CD9F-490C-A790-EE2957C22758}" destId="{2FFF97F8-ECF5-45BA-9CF3-0C41CD213110}" srcOrd="0" destOrd="0" presId="urn:microsoft.com/office/officeart/2008/layout/RadialCluster"/>
    <dgm:cxn modelId="{79E4A85E-6F51-48DF-8C44-9FB459AD09BB}" type="presOf" srcId="{AAD596EA-DF1D-49F8-BFC9-67B9DB21925D}" destId="{F8AA9627-4057-4877-8966-4D68F4734207}" srcOrd="0" destOrd="0" presId="urn:microsoft.com/office/officeart/2008/layout/RadialCluster"/>
    <dgm:cxn modelId="{28EAFE51-1D69-46C0-8C9A-7A7ED33B5016}" srcId="{EC1B8127-3859-4CA5-87BB-92B37C5631EE}" destId="{B4CB5927-CD47-4780-B50B-595E16288345}" srcOrd="1" destOrd="0" parTransId="{6CD26BE9-CD9F-490C-A790-EE2957C22758}" sibTransId="{B3D05407-F3B6-4C0B-BA95-A2C3CFF6D05A}"/>
    <dgm:cxn modelId="{B9194C7A-862E-49E4-B85D-AE96E1BB079F}" srcId="{4235BB9C-D4CE-427A-80DA-3F6A79A9CB5F}" destId="{EC1B8127-3859-4CA5-87BB-92B37C5631EE}" srcOrd="0" destOrd="0" parTransId="{8E76249F-67AC-4949-AC0A-E6FCB4EC4F47}" sibTransId="{74DBF819-0138-4DD9-AD9C-DAC5AE29E961}"/>
    <dgm:cxn modelId="{DF6E8289-5B9A-40D7-A77C-9F3DD97CF852}" type="presOf" srcId="{EC1B8127-3859-4CA5-87BB-92B37C5631EE}" destId="{F4E8FFFF-64AA-4A4B-A878-1C6EF80EA204}" srcOrd="0" destOrd="0" presId="urn:microsoft.com/office/officeart/2008/layout/RadialCluster"/>
    <dgm:cxn modelId="{70482B9A-13E0-4C2C-8D08-FBAD92BD0261}" srcId="{EC1B8127-3859-4CA5-87BB-92B37C5631EE}" destId="{6D9A4174-7C90-4762-886B-62699110F32D}" srcOrd="0" destOrd="0" parTransId="{AAD596EA-DF1D-49F8-BFC9-67B9DB21925D}" sibTransId="{F383300E-B0E8-4BF1-B4B0-65F3EFA1F4C9}"/>
    <dgm:cxn modelId="{484372AE-088F-469E-9951-939C15191A24}" type="presOf" srcId="{6D9A4174-7C90-4762-886B-62699110F32D}" destId="{C6BF0F15-9539-4F13-91EF-8C70A4BA5E40}" srcOrd="0" destOrd="0" presId="urn:microsoft.com/office/officeart/2008/layout/RadialCluster"/>
    <dgm:cxn modelId="{F5C1C3E7-F4D4-46A2-8A4F-A399A5879605}" type="presOf" srcId="{C72E6235-9725-4871-A937-B0C088B1A6EA}" destId="{AA92F334-9444-447C-A590-10CDF9165FD1}" srcOrd="0" destOrd="0" presId="urn:microsoft.com/office/officeart/2008/layout/RadialCluster"/>
    <dgm:cxn modelId="{987BF5F6-7226-4063-8054-A271AA9E408D}" srcId="{EC1B8127-3859-4CA5-87BB-92B37C5631EE}" destId="{4A5E5D31-3344-421C-B91A-EE92C28F5B54}" srcOrd="2" destOrd="0" parTransId="{C72E6235-9725-4871-A937-B0C088B1A6EA}" sibTransId="{24F7C90E-8A3A-48F6-9B5D-CF938A94A473}"/>
    <dgm:cxn modelId="{0D454CF9-B43F-4B1B-A9B8-E40A1B425D88}" type="presParOf" srcId="{D83E1D56-CE38-4C44-B822-55AD2DAC8FD9}" destId="{9EBE7F63-8DA5-450C-B54F-04A112E738D7}" srcOrd="0" destOrd="0" presId="urn:microsoft.com/office/officeart/2008/layout/RadialCluster"/>
    <dgm:cxn modelId="{412F6699-BA0D-4A80-AB7F-C6096FB129B3}" type="presParOf" srcId="{9EBE7F63-8DA5-450C-B54F-04A112E738D7}" destId="{F4E8FFFF-64AA-4A4B-A878-1C6EF80EA204}" srcOrd="0" destOrd="0" presId="urn:microsoft.com/office/officeart/2008/layout/RadialCluster"/>
    <dgm:cxn modelId="{02A12499-5CC2-41B4-9A8B-C85DEC98AC30}" type="presParOf" srcId="{9EBE7F63-8DA5-450C-B54F-04A112E738D7}" destId="{F8AA9627-4057-4877-8966-4D68F4734207}" srcOrd="1" destOrd="0" presId="urn:microsoft.com/office/officeart/2008/layout/RadialCluster"/>
    <dgm:cxn modelId="{9A028300-C0B8-4C7E-A61D-CFCFE6F06CAD}" type="presParOf" srcId="{9EBE7F63-8DA5-450C-B54F-04A112E738D7}" destId="{C6BF0F15-9539-4F13-91EF-8C70A4BA5E40}" srcOrd="2" destOrd="0" presId="urn:microsoft.com/office/officeart/2008/layout/RadialCluster"/>
    <dgm:cxn modelId="{C3FA93A2-5E9A-4A19-B076-75B1CE58BD8C}" type="presParOf" srcId="{9EBE7F63-8DA5-450C-B54F-04A112E738D7}" destId="{2FFF97F8-ECF5-45BA-9CF3-0C41CD213110}" srcOrd="3" destOrd="0" presId="urn:microsoft.com/office/officeart/2008/layout/RadialCluster"/>
    <dgm:cxn modelId="{4D195EE4-1EFD-4088-99C4-F0AAA95CAA19}" type="presParOf" srcId="{9EBE7F63-8DA5-450C-B54F-04A112E738D7}" destId="{4EB515BC-C1E9-48F4-8402-349C354D7E11}" srcOrd="4" destOrd="0" presId="urn:microsoft.com/office/officeart/2008/layout/RadialCluster"/>
    <dgm:cxn modelId="{E3D524C4-D914-4E80-9475-19323E90F8B8}" type="presParOf" srcId="{9EBE7F63-8DA5-450C-B54F-04A112E738D7}" destId="{AA92F334-9444-447C-A590-10CDF9165FD1}" srcOrd="5" destOrd="0" presId="urn:microsoft.com/office/officeart/2008/layout/RadialCluster"/>
    <dgm:cxn modelId="{B043D82C-FE71-41BD-8B6C-FCE84300E95E}" type="presParOf" srcId="{9EBE7F63-8DA5-450C-B54F-04A112E738D7}" destId="{605CEC4D-FB2F-44B1-BC4B-845252F6C4FD}" srcOrd="6" destOrd="0" presId="urn:microsoft.com/office/officeart/2008/layout/RadialCluster"/>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E8FFFF-64AA-4A4B-A878-1C6EF80EA204}">
      <dsp:nvSpPr>
        <dsp:cNvPr id="0" name=""/>
        <dsp:cNvSpPr/>
      </dsp:nvSpPr>
      <dsp:spPr>
        <a:xfrm>
          <a:off x="1180648" y="1134679"/>
          <a:ext cx="915550" cy="915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a:lnSpc>
              <a:spcPct val="90000"/>
            </a:lnSpc>
            <a:spcBef>
              <a:spcPct val="0"/>
            </a:spcBef>
            <a:spcAft>
              <a:spcPct val="35000"/>
            </a:spcAft>
            <a:buNone/>
          </a:pPr>
          <a:r>
            <a:rPr lang="cs-CZ" sz="1900" kern="1200"/>
            <a:t>Quality</a:t>
          </a:r>
        </a:p>
      </dsp:txBody>
      <dsp:txXfrm>
        <a:off x="1225341" y="1179372"/>
        <a:ext cx="826164" cy="826164"/>
      </dsp:txXfrm>
    </dsp:sp>
    <dsp:sp modelId="{F8AA9627-4057-4877-8966-4D68F4734207}">
      <dsp:nvSpPr>
        <dsp:cNvPr id="0" name=""/>
        <dsp:cNvSpPr/>
      </dsp:nvSpPr>
      <dsp:spPr>
        <a:xfrm rot="16239752">
          <a:off x="1467229" y="956138"/>
          <a:ext cx="357105" cy="0"/>
        </a:xfrm>
        <a:custGeom>
          <a:avLst/>
          <a:gdLst/>
          <a:ahLst/>
          <a:cxnLst/>
          <a:rect l="0" t="0" r="0" b="0"/>
          <a:pathLst>
            <a:path>
              <a:moveTo>
                <a:pt x="0" y="0"/>
              </a:moveTo>
              <a:lnTo>
                <a:pt x="35710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BF0F15-9539-4F13-91EF-8C70A4BA5E40}">
      <dsp:nvSpPr>
        <dsp:cNvPr id="0" name=""/>
        <dsp:cNvSpPr/>
      </dsp:nvSpPr>
      <dsp:spPr>
        <a:xfrm>
          <a:off x="1084162" y="164179"/>
          <a:ext cx="1134462" cy="6134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622300">
            <a:lnSpc>
              <a:spcPct val="90000"/>
            </a:lnSpc>
            <a:spcBef>
              <a:spcPct val="0"/>
            </a:spcBef>
            <a:spcAft>
              <a:spcPct val="35000"/>
            </a:spcAft>
            <a:buNone/>
          </a:pPr>
          <a:r>
            <a:rPr lang="cs-CZ" sz="1400" kern="1200"/>
            <a:t>Functionaility</a:t>
          </a:r>
        </a:p>
      </dsp:txBody>
      <dsp:txXfrm>
        <a:off x="1114107" y="194124"/>
        <a:ext cx="1074572" cy="553528"/>
      </dsp:txXfrm>
    </dsp:sp>
    <dsp:sp modelId="{2FFF97F8-ECF5-45BA-9CF3-0C41CD213110}">
      <dsp:nvSpPr>
        <dsp:cNvPr id="0" name=""/>
        <dsp:cNvSpPr/>
      </dsp:nvSpPr>
      <dsp:spPr>
        <a:xfrm rot="2896025">
          <a:off x="1996133" y="2163224"/>
          <a:ext cx="302831" cy="0"/>
        </a:xfrm>
        <a:custGeom>
          <a:avLst/>
          <a:gdLst/>
          <a:ahLst/>
          <a:cxnLst/>
          <a:rect l="0" t="0" r="0" b="0"/>
          <a:pathLst>
            <a:path>
              <a:moveTo>
                <a:pt x="0" y="0"/>
              </a:moveTo>
              <a:lnTo>
                <a:pt x="30283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B515BC-C1E9-48F4-8402-349C354D7E11}">
      <dsp:nvSpPr>
        <dsp:cNvPr id="0" name=""/>
        <dsp:cNvSpPr/>
      </dsp:nvSpPr>
      <dsp:spPr>
        <a:xfrm>
          <a:off x="2215215" y="2276219"/>
          <a:ext cx="613418" cy="6134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cs-CZ" sz="1200" kern="1200"/>
            <a:t>Sources</a:t>
          </a:r>
        </a:p>
      </dsp:txBody>
      <dsp:txXfrm>
        <a:off x="2245160" y="2306164"/>
        <a:ext cx="553528" cy="553528"/>
      </dsp:txXfrm>
    </dsp:sp>
    <dsp:sp modelId="{AA92F334-9444-447C-A590-10CDF9165FD1}">
      <dsp:nvSpPr>
        <dsp:cNvPr id="0" name=""/>
        <dsp:cNvSpPr/>
      </dsp:nvSpPr>
      <dsp:spPr>
        <a:xfrm rot="8108593">
          <a:off x="902272" y="2162846"/>
          <a:ext cx="325800" cy="0"/>
        </a:xfrm>
        <a:custGeom>
          <a:avLst/>
          <a:gdLst/>
          <a:ahLst/>
          <a:cxnLst/>
          <a:rect l="0" t="0" r="0" b="0"/>
          <a:pathLst>
            <a:path>
              <a:moveTo>
                <a:pt x="0" y="0"/>
              </a:moveTo>
              <a:lnTo>
                <a:pt x="32580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5CEC4D-FB2F-44B1-BC4B-845252F6C4FD}">
      <dsp:nvSpPr>
        <dsp:cNvPr id="0" name=""/>
        <dsp:cNvSpPr/>
      </dsp:nvSpPr>
      <dsp:spPr>
        <a:xfrm>
          <a:off x="336279" y="2276216"/>
          <a:ext cx="613418" cy="6134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cs-CZ" sz="1800" kern="1200"/>
            <a:t>Time</a:t>
          </a:r>
        </a:p>
      </dsp:txBody>
      <dsp:txXfrm>
        <a:off x="366224" y="2306161"/>
        <a:ext cx="553528" cy="5535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E8FFFF-64AA-4A4B-A878-1C6EF80EA204}">
      <dsp:nvSpPr>
        <dsp:cNvPr id="0" name=""/>
        <dsp:cNvSpPr/>
      </dsp:nvSpPr>
      <dsp:spPr>
        <a:xfrm>
          <a:off x="1187147" y="1115294"/>
          <a:ext cx="915550" cy="915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a:lnSpc>
              <a:spcPct val="90000"/>
            </a:lnSpc>
            <a:spcBef>
              <a:spcPct val="0"/>
            </a:spcBef>
            <a:spcAft>
              <a:spcPct val="35000"/>
            </a:spcAft>
            <a:buNone/>
          </a:pPr>
          <a:r>
            <a:rPr lang="cs-CZ" sz="1900" kern="1200"/>
            <a:t>Quality</a:t>
          </a:r>
        </a:p>
      </dsp:txBody>
      <dsp:txXfrm>
        <a:off x="1231840" y="1159987"/>
        <a:ext cx="826164" cy="826164"/>
      </dsp:txXfrm>
    </dsp:sp>
    <dsp:sp modelId="{F8AA9627-4057-4877-8966-4D68F4734207}">
      <dsp:nvSpPr>
        <dsp:cNvPr id="0" name=""/>
        <dsp:cNvSpPr/>
      </dsp:nvSpPr>
      <dsp:spPr>
        <a:xfrm rot="5442505">
          <a:off x="1515049" y="2153531"/>
          <a:ext cx="245392" cy="0"/>
        </a:xfrm>
        <a:custGeom>
          <a:avLst/>
          <a:gdLst/>
          <a:ahLst/>
          <a:cxnLst/>
          <a:rect l="0" t="0" r="0" b="0"/>
          <a:pathLst>
            <a:path>
              <a:moveTo>
                <a:pt x="0" y="0"/>
              </a:moveTo>
              <a:lnTo>
                <a:pt x="24539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BF0F15-9539-4F13-91EF-8C70A4BA5E40}">
      <dsp:nvSpPr>
        <dsp:cNvPr id="0" name=""/>
        <dsp:cNvSpPr/>
      </dsp:nvSpPr>
      <dsp:spPr>
        <a:xfrm>
          <a:off x="1065204" y="2276218"/>
          <a:ext cx="1134462" cy="6134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622300">
            <a:lnSpc>
              <a:spcPct val="90000"/>
            </a:lnSpc>
            <a:spcBef>
              <a:spcPct val="0"/>
            </a:spcBef>
            <a:spcAft>
              <a:spcPct val="35000"/>
            </a:spcAft>
            <a:buNone/>
          </a:pPr>
          <a:r>
            <a:rPr lang="cs-CZ" sz="1400" kern="1200"/>
            <a:t>Functionaility</a:t>
          </a:r>
        </a:p>
      </dsp:txBody>
      <dsp:txXfrm>
        <a:off x="1095149" y="2306163"/>
        <a:ext cx="1074572" cy="553528"/>
      </dsp:txXfrm>
    </dsp:sp>
    <dsp:sp modelId="{2FFF97F8-ECF5-45BA-9CF3-0C41CD213110}">
      <dsp:nvSpPr>
        <dsp:cNvPr id="0" name=""/>
        <dsp:cNvSpPr/>
      </dsp:nvSpPr>
      <dsp:spPr>
        <a:xfrm rot="18588507">
          <a:off x="1944967" y="941333"/>
          <a:ext cx="452911" cy="0"/>
        </a:xfrm>
        <a:custGeom>
          <a:avLst/>
          <a:gdLst/>
          <a:ahLst/>
          <a:cxnLst/>
          <a:rect l="0" t="0" r="0" b="0"/>
          <a:pathLst>
            <a:path>
              <a:moveTo>
                <a:pt x="0" y="0"/>
              </a:moveTo>
              <a:lnTo>
                <a:pt x="45291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B515BC-C1E9-48F4-8402-349C354D7E11}">
      <dsp:nvSpPr>
        <dsp:cNvPr id="0" name=""/>
        <dsp:cNvSpPr/>
      </dsp:nvSpPr>
      <dsp:spPr>
        <a:xfrm>
          <a:off x="2265313" y="153954"/>
          <a:ext cx="613418" cy="6134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cs-CZ" sz="1200" kern="1200"/>
            <a:t>Sources</a:t>
          </a:r>
        </a:p>
      </dsp:txBody>
      <dsp:txXfrm>
        <a:off x="2295258" y="183899"/>
        <a:ext cx="553528" cy="553528"/>
      </dsp:txXfrm>
    </dsp:sp>
    <dsp:sp modelId="{AA92F334-9444-447C-A590-10CDF9165FD1}">
      <dsp:nvSpPr>
        <dsp:cNvPr id="0" name=""/>
        <dsp:cNvSpPr/>
      </dsp:nvSpPr>
      <dsp:spPr>
        <a:xfrm rot="13721054">
          <a:off x="858009" y="941334"/>
          <a:ext cx="463223" cy="0"/>
        </a:xfrm>
        <a:custGeom>
          <a:avLst/>
          <a:gdLst/>
          <a:ahLst/>
          <a:cxnLst/>
          <a:rect l="0" t="0" r="0" b="0"/>
          <a:pathLst>
            <a:path>
              <a:moveTo>
                <a:pt x="0" y="0"/>
              </a:moveTo>
              <a:lnTo>
                <a:pt x="463223"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5CEC4D-FB2F-44B1-BC4B-845252F6C4FD}">
      <dsp:nvSpPr>
        <dsp:cNvPr id="0" name=""/>
        <dsp:cNvSpPr/>
      </dsp:nvSpPr>
      <dsp:spPr>
        <a:xfrm>
          <a:off x="360400" y="153956"/>
          <a:ext cx="613418" cy="6134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cs-CZ" sz="1800" kern="1200"/>
            <a:t>Time</a:t>
          </a:r>
        </a:p>
      </dsp:txBody>
      <dsp:txXfrm>
        <a:off x="390345" y="183901"/>
        <a:ext cx="553528" cy="553528"/>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a:extLst>
              <a:ext uri="{FF2B5EF4-FFF2-40B4-BE49-F238E27FC236}">
                <a16:creationId xmlns:a16="http://schemas.microsoft.com/office/drawing/2014/main" id="{AFEE7483-84FB-421B-9314-42E31D5BBEE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objekt pre dátum 2">
            <a:extLst>
              <a:ext uri="{FF2B5EF4-FFF2-40B4-BE49-F238E27FC236}">
                <a16:creationId xmlns:a16="http://schemas.microsoft.com/office/drawing/2014/main" id="{7B6B661F-310D-4D58-A3D6-2295BB68343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E36D227-05C7-4EA5-903B-DF8B24DA1FB8}" type="datetimeFigureOut">
              <a:rPr lang="en-GB" smtClean="0"/>
              <a:t>10/02/2023</a:t>
            </a:fld>
            <a:endParaRPr lang="en-GB"/>
          </a:p>
        </p:txBody>
      </p:sp>
      <p:sp>
        <p:nvSpPr>
          <p:cNvPr id="4" name="Zástupný objekt pre pätu 3">
            <a:extLst>
              <a:ext uri="{FF2B5EF4-FFF2-40B4-BE49-F238E27FC236}">
                <a16:creationId xmlns:a16="http://schemas.microsoft.com/office/drawing/2014/main" id="{12BF6324-E581-4156-A96E-278C3B2252D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Zástupný objekt pre číslo snímky 4">
            <a:extLst>
              <a:ext uri="{FF2B5EF4-FFF2-40B4-BE49-F238E27FC236}">
                <a16:creationId xmlns:a16="http://schemas.microsoft.com/office/drawing/2014/main" id="{E0C15B27-E84E-46BC-A0ED-29DF1263328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2468221-D902-4AF3-9F0E-CF17882A4F6D}" type="slidenum">
              <a:rPr lang="en-GB" smtClean="0"/>
              <a:t>‹#›</a:t>
            </a:fld>
            <a:endParaRPr lang="en-GB"/>
          </a:p>
        </p:txBody>
      </p:sp>
    </p:spTree>
    <p:extLst>
      <p:ext uri="{BB962C8B-B14F-4D97-AF65-F5344CB8AC3E}">
        <p14:creationId xmlns:p14="http://schemas.microsoft.com/office/powerpoint/2010/main" val="2523707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58DF56-4D61-4CCB-8FE5-FFD312BFDF81}" type="datetimeFigureOut">
              <a:rPr lang="en-GB" smtClean="0"/>
              <a:t>10/02/2023</a:t>
            </a:fld>
            <a:endParaRPr lang="en-GB"/>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20CC21-E99F-410F-A2AF-3D4FEB9219D1}" type="slidenum">
              <a:rPr lang="en-GB" smtClean="0"/>
              <a:t>‹#›</a:t>
            </a:fld>
            <a:endParaRPr lang="en-GB"/>
          </a:p>
        </p:txBody>
      </p:sp>
    </p:spTree>
    <p:extLst>
      <p:ext uri="{BB962C8B-B14F-4D97-AF65-F5344CB8AC3E}">
        <p14:creationId xmlns:p14="http://schemas.microsoft.com/office/powerpoint/2010/main" val="2205622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á snímka">
    <p:spTree>
      <p:nvGrpSpPr>
        <p:cNvPr id="1" name=""/>
        <p:cNvGrpSpPr/>
        <p:nvPr/>
      </p:nvGrpSpPr>
      <p:grpSpPr>
        <a:xfrm>
          <a:off x="0" y="0"/>
          <a:ext cx="0" cy="0"/>
          <a:chOff x="0" y="0"/>
          <a:chExt cx="0" cy="0"/>
        </a:xfrm>
      </p:grpSpPr>
      <p:sp>
        <p:nvSpPr>
          <p:cNvPr id="3" name="Podnadpis 2">
            <a:extLst>
              <a:ext uri="{FF2B5EF4-FFF2-40B4-BE49-F238E27FC236}">
                <a16:creationId xmlns:a16="http://schemas.microsoft.com/office/drawing/2014/main" id="{86F5A35D-1386-4029-8A50-2D1BB1F904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GB"/>
          </a:p>
        </p:txBody>
      </p:sp>
      <p:pic>
        <p:nvPicPr>
          <p:cNvPr id="11" name="Obrázok 10">
            <a:extLst>
              <a:ext uri="{FF2B5EF4-FFF2-40B4-BE49-F238E27FC236}">
                <a16:creationId xmlns:a16="http://schemas.microsoft.com/office/drawing/2014/main" id="{1243DB1C-A5A8-4936-B228-9736DBB2E69D}"/>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12" name="Obrázek 5">
            <a:extLst>
              <a:ext uri="{FF2B5EF4-FFF2-40B4-BE49-F238E27FC236}">
                <a16:creationId xmlns:a16="http://schemas.microsoft.com/office/drawing/2014/main" id="{23A5FFE1-36A3-4D17-9763-A4C199ED4EF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13" name="Obrázek 6">
            <a:extLst>
              <a:ext uri="{FF2B5EF4-FFF2-40B4-BE49-F238E27FC236}">
                <a16:creationId xmlns:a16="http://schemas.microsoft.com/office/drawing/2014/main" id="{FF736342-088C-49FC-8BF7-F4DA6260158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pic>
        <p:nvPicPr>
          <p:cNvPr id="14" name="Obrázek 6">
            <a:extLst>
              <a:ext uri="{FF2B5EF4-FFF2-40B4-BE49-F238E27FC236}">
                <a16:creationId xmlns:a16="http://schemas.microsoft.com/office/drawing/2014/main" id="{FBE19E1E-E90D-44EE-B2FE-2FE5491B37DE}"/>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r="26418"/>
          <a:stretch/>
        </p:blipFill>
        <p:spPr bwMode="auto">
          <a:xfrm>
            <a:off x="7805384" y="6019605"/>
            <a:ext cx="2589536" cy="781049"/>
          </a:xfrm>
          <a:prstGeom prst="rect">
            <a:avLst/>
          </a:prstGeom>
          <a:ln>
            <a:noFill/>
          </a:ln>
          <a:extLst>
            <a:ext uri="{53640926-AAD7-44D8-BBD7-CCE9431645EC}">
              <a14:shadowObscured xmlns:a14="http://schemas.microsoft.com/office/drawing/2010/main"/>
            </a:ext>
          </a:extLst>
        </p:spPr>
      </p:pic>
      <p:sp>
        <p:nvSpPr>
          <p:cNvPr id="15" name="Nadpis 14">
            <a:extLst>
              <a:ext uri="{FF2B5EF4-FFF2-40B4-BE49-F238E27FC236}">
                <a16:creationId xmlns:a16="http://schemas.microsoft.com/office/drawing/2014/main" id="{AEA09ADA-02FA-447C-824A-79B4D339DBFA}"/>
              </a:ext>
            </a:extLst>
          </p:cNvPr>
          <p:cNvSpPr>
            <a:spLocks noGrp="1"/>
          </p:cNvSpPr>
          <p:nvPr>
            <p:ph type="title"/>
          </p:nvPr>
        </p:nvSpPr>
        <p:spPr/>
        <p:txBody>
          <a:bodyPr/>
          <a:lstStyle/>
          <a:p>
            <a:r>
              <a:rPr lang="sk-SK"/>
              <a:t>Kliknutím upravte štýl predlohy nadpisu</a:t>
            </a:r>
            <a:endParaRPr lang="en-GB"/>
          </a:p>
        </p:txBody>
      </p:sp>
      <p:sp>
        <p:nvSpPr>
          <p:cNvPr id="20" name="Zástupný objekt pre pätu 19">
            <a:extLst>
              <a:ext uri="{FF2B5EF4-FFF2-40B4-BE49-F238E27FC236}">
                <a16:creationId xmlns:a16="http://schemas.microsoft.com/office/drawing/2014/main" id="{74EDE4EB-E943-4AD0-9181-5E1B14F16C1B}"/>
              </a:ext>
            </a:extLst>
          </p:cNvPr>
          <p:cNvSpPr>
            <a:spLocks noGrp="1"/>
          </p:cNvSpPr>
          <p:nvPr>
            <p:ph type="ftr" sz="quarter" idx="11"/>
          </p:nvPr>
        </p:nvSpPr>
        <p:spPr>
          <a:xfrm>
            <a:off x="4038600" y="6230129"/>
            <a:ext cx="3493704" cy="360000"/>
          </a:xfrm>
        </p:spPr>
        <p:txBody>
          <a:bodyPr/>
          <a:lstStyle>
            <a:lvl1pPr>
              <a:defRPr sz="1000"/>
            </a:lvl1pPr>
          </a:lstStyle>
          <a:p>
            <a:r>
              <a:rPr lang="en-US" dirty="0"/>
              <a:t>Project </a:t>
            </a:r>
            <a:r>
              <a:rPr lang="en-US" b="1" dirty="0"/>
              <a:t>Technology Transfer Together</a:t>
            </a:r>
            <a:r>
              <a:rPr lang="en-US" dirty="0"/>
              <a:t> / </a:t>
            </a:r>
            <a:r>
              <a:rPr lang="en-US" b="1" dirty="0" err="1"/>
              <a:t>TEchTransfer</a:t>
            </a:r>
            <a:endParaRPr lang="en-US" b="1" dirty="0"/>
          </a:p>
          <a:p>
            <a:r>
              <a:rPr lang="en-US" dirty="0"/>
              <a:t>Number of the project: 2020-1-CZ01-KA203-078313 </a:t>
            </a:r>
          </a:p>
        </p:txBody>
      </p:sp>
      <p:sp>
        <p:nvSpPr>
          <p:cNvPr id="21" name="Zástupný objekt pre číslo snímky 20">
            <a:extLst>
              <a:ext uri="{FF2B5EF4-FFF2-40B4-BE49-F238E27FC236}">
                <a16:creationId xmlns:a16="http://schemas.microsoft.com/office/drawing/2014/main" id="{00FF5445-D8EB-4229-9B0F-F0A6DF5D5105}"/>
              </a:ext>
            </a:extLst>
          </p:cNvPr>
          <p:cNvSpPr>
            <a:spLocks noGrp="1"/>
          </p:cNvSpPr>
          <p:nvPr>
            <p:ph type="sldNum" sz="quarter" idx="12"/>
          </p:nvPr>
        </p:nvSpPr>
        <p:spPr>
          <a:xfrm>
            <a:off x="10668000" y="6227567"/>
            <a:ext cx="685800" cy="365125"/>
          </a:xfrm>
        </p:spPr>
        <p:txBody>
          <a:bodyPr/>
          <a:lstStyle/>
          <a:p>
            <a:fld id="{C213BE44-23F7-409A-914C-CE52402F955C}" type="slidenum">
              <a:rPr lang="en-GB" smtClean="0"/>
              <a:t>‹#›</a:t>
            </a:fld>
            <a:endParaRPr lang="en-GB"/>
          </a:p>
        </p:txBody>
      </p:sp>
    </p:spTree>
    <p:extLst>
      <p:ext uri="{BB962C8B-B14F-4D97-AF65-F5344CB8AC3E}">
        <p14:creationId xmlns:p14="http://schemas.microsoft.com/office/powerpoint/2010/main" val="3345120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D015B0-85A0-4D32-BE9B-947C2212FF80}"/>
              </a:ext>
            </a:extLst>
          </p:cNvPr>
          <p:cNvSpPr>
            <a:spLocks noGrp="1"/>
          </p:cNvSpPr>
          <p:nvPr>
            <p:ph type="title"/>
          </p:nvPr>
        </p:nvSpPr>
        <p:spPr/>
        <p:txBody>
          <a:bodyPr/>
          <a:lstStyle/>
          <a:p>
            <a:r>
              <a:rPr lang="sk-SK"/>
              <a:t>Kliknutím upravte štýl predlohy nadpisu</a:t>
            </a:r>
            <a:endParaRPr lang="en-GB"/>
          </a:p>
        </p:txBody>
      </p:sp>
      <p:sp>
        <p:nvSpPr>
          <p:cNvPr id="3" name="Zástupný zvislý text 2">
            <a:extLst>
              <a:ext uri="{FF2B5EF4-FFF2-40B4-BE49-F238E27FC236}">
                <a16:creationId xmlns:a16="http://schemas.microsoft.com/office/drawing/2014/main" id="{3E6A6693-B1DA-4A93-900E-8FD09B616F59}"/>
              </a:ext>
            </a:extLst>
          </p:cNvPr>
          <p:cNvSpPr>
            <a:spLocks noGrp="1"/>
          </p:cNvSpPr>
          <p:nvPr>
            <p:ph type="body" orient="vert" idx="1"/>
          </p:nvPr>
        </p:nvSpPr>
        <p:spPr>
          <a:xfrm>
            <a:off x="838200" y="1825625"/>
            <a:ext cx="10515600" cy="4193979"/>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objekt pre pätu 4">
            <a:extLst>
              <a:ext uri="{FF2B5EF4-FFF2-40B4-BE49-F238E27FC236}">
                <a16:creationId xmlns:a16="http://schemas.microsoft.com/office/drawing/2014/main" id="{33A5BE60-1698-4D69-8C54-76A55C68BFEF}"/>
              </a:ext>
            </a:extLst>
          </p:cNvPr>
          <p:cNvSpPr>
            <a:spLocks noGrp="1"/>
          </p:cNvSpPr>
          <p:nvPr>
            <p:ph type="ftr" sz="quarter" idx="11"/>
          </p:nvPr>
        </p:nvSpPr>
        <p:spPr/>
        <p:txBody>
          <a:bodyPr/>
          <a:lstStyle/>
          <a:p>
            <a:r>
              <a:rPr lang="en-US"/>
              <a:t>Project “Technology Transfer Together” / TEchTransfer Number of the project: 2020-1-CZ01-KA203-078313 </a:t>
            </a:r>
            <a:endParaRPr lang="en-GB"/>
          </a:p>
        </p:txBody>
      </p:sp>
      <p:sp>
        <p:nvSpPr>
          <p:cNvPr id="6" name="Zástupný objekt pre číslo snímky 5">
            <a:extLst>
              <a:ext uri="{FF2B5EF4-FFF2-40B4-BE49-F238E27FC236}">
                <a16:creationId xmlns:a16="http://schemas.microsoft.com/office/drawing/2014/main" id="{B4ED68FB-DABA-4BD3-8F36-65EB70BA4EDB}"/>
              </a:ext>
            </a:extLst>
          </p:cNvPr>
          <p:cNvSpPr>
            <a:spLocks noGrp="1"/>
          </p:cNvSpPr>
          <p:nvPr>
            <p:ph type="sldNum" sz="quarter" idx="12"/>
          </p:nvPr>
        </p:nvSpPr>
        <p:spPr/>
        <p:txBody>
          <a:bodyPr/>
          <a:lstStyle/>
          <a:p>
            <a:fld id="{C213BE44-23F7-409A-914C-CE52402F955C}" type="slidenum">
              <a:rPr lang="en-GB" smtClean="0"/>
              <a:t>‹#›</a:t>
            </a:fld>
            <a:endParaRPr lang="en-GB"/>
          </a:p>
        </p:txBody>
      </p:sp>
      <p:pic>
        <p:nvPicPr>
          <p:cNvPr id="7" name="Obrázok 6">
            <a:extLst>
              <a:ext uri="{FF2B5EF4-FFF2-40B4-BE49-F238E27FC236}">
                <a16:creationId xmlns:a16="http://schemas.microsoft.com/office/drawing/2014/main" id="{C7C0632C-1729-455A-A23B-949767727164}"/>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8" name="Obrázek 5">
            <a:extLst>
              <a:ext uri="{FF2B5EF4-FFF2-40B4-BE49-F238E27FC236}">
                <a16:creationId xmlns:a16="http://schemas.microsoft.com/office/drawing/2014/main" id="{023742FF-6D2A-49EC-853E-623B7431AA1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9" name="Obrázek 6">
            <a:extLst>
              <a:ext uri="{FF2B5EF4-FFF2-40B4-BE49-F238E27FC236}">
                <a16:creationId xmlns:a16="http://schemas.microsoft.com/office/drawing/2014/main" id="{EF6B872A-BC8D-4CFF-B470-DB3466ED763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spTree>
    <p:extLst>
      <p:ext uri="{BB962C8B-B14F-4D97-AF65-F5344CB8AC3E}">
        <p14:creationId xmlns:p14="http://schemas.microsoft.com/office/powerpoint/2010/main" val="100177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2F1D7DF1-449A-457F-A666-FE28095B0D0B}"/>
              </a:ext>
            </a:extLst>
          </p:cNvPr>
          <p:cNvSpPr>
            <a:spLocks noGrp="1"/>
          </p:cNvSpPr>
          <p:nvPr>
            <p:ph type="title" orient="vert"/>
          </p:nvPr>
        </p:nvSpPr>
        <p:spPr>
          <a:xfrm>
            <a:off x="8724900" y="365125"/>
            <a:ext cx="2628900" cy="5654479"/>
          </a:xfrm>
        </p:spPr>
        <p:txBody>
          <a:bodyPr vert="eaVert"/>
          <a:lstStyle/>
          <a:p>
            <a:r>
              <a:rPr lang="sk-SK"/>
              <a:t>Kliknutím upravte štýl predlohy nadpisu</a:t>
            </a:r>
            <a:endParaRPr lang="en-GB"/>
          </a:p>
        </p:txBody>
      </p:sp>
      <p:sp>
        <p:nvSpPr>
          <p:cNvPr id="3" name="Zástupný zvislý text 2">
            <a:extLst>
              <a:ext uri="{FF2B5EF4-FFF2-40B4-BE49-F238E27FC236}">
                <a16:creationId xmlns:a16="http://schemas.microsoft.com/office/drawing/2014/main" id="{8C2043A0-EBC7-4B65-80FF-08FCF0179F99}"/>
              </a:ext>
            </a:extLst>
          </p:cNvPr>
          <p:cNvSpPr>
            <a:spLocks noGrp="1"/>
          </p:cNvSpPr>
          <p:nvPr>
            <p:ph type="body" orient="vert" idx="1"/>
          </p:nvPr>
        </p:nvSpPr>
        <p:spPr>
          <a:xfrm>
            <a:off x="838200" y="365125"/>
            <a:ext cx="7734300" cy="5654479"/>
          </a:xfrm>
        </p:spPr>
        <p:txBody>
          <a:bodyPr vert="eaVert"/>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
        <p:nvSpPr>
          <p:cNvPr id="5" name="Zástupný objekt pre pätu 4">
            <a:extLst>
              <a:ext uri="{FF2B5EF4-FFF2-40B4-BE49-F238E27FC236}">
                <a16:creationId xmlns:a16="http://schemas.microsoft.com/office/drawing/2014/main" id="{498ACFA8-E046-4714-BFA3-60F660AF4D50}"/>
              </a:ext>
            </a:extLst>
          </p:cNvPr>
          <p:cNvSpPr>
            <a:spLocks noGrp="1"/>
          </p:cNvSpPr>
          <p:nvPr>
            <p:ph type="ftr" sz="quarter" idx="11"/>
          </p:nvPr>
        </p:nvSpPr>
        <p:spPr/>
        <p:txBody>
          <a:bodyPr/>
          <a:lstStyle/>
          <a:p>
            <a:r>
              <a:rPr lang="en-US"/>
              <a:t>Project “Technology Transfer Together” / TEchTransfer Number of the project: 2020-1-CZ01-KA203-078313 </a:t>
            </a:r>
            <a:endParaRPr lang="en-GB"/>
          </a:p>
        </p:txBody>
      </p:sp>
      <p:sp>
        <p:nvSpPr>
          <p:cNvPr id="6" name="Zástupný objekt pre číslo snímky 5">
            <a:extLst>
              <a:ext uri="{FF2B5EF4-FFF2-40B4-BE49-F238E27FC236}">
                <a16:creationId xmlns:a16="http://schemas.microsoft.com/office/drawing/2014/main" id="{3C23EA9B-FFBE-4344-B55A-9D047D694492}"/>
              </a:ext>
            </a:extLst>
          </p:cNvPr>
          <p:cNvSpPr>
            <a:spLocks noGrp="1"/>
          </p:cNvSpPr>
          <p:nvPr>
            <p:ph type="sldNum" sz="quarter" idx="12"/>
          </p:nvPr>
        </p:nvSpPr>
        <p:spPr/>
        <p:txBody>
          <a:bodyPr/>
          <a:lstStyle/>
          <a:p>
            <a:fld id="{C213BE44-23F7-409A-914C-CE52402F955C}" type="slidenum">
              <a:rPr lang="en-GB" smtClean="0"/>
              <a:t>‹#›</a:t>
            </a:fld>
            <a:endParaRPr lang="en-GB"/>
          </a:p>
        </p:txBody>
      </p:sp>
      <p:pic>
        <p:nvPicPr>
          <p:cNvPr id="10" name="Obrázok 9">
            <a:extLst>
              <a:ext uri="{FF2B5EF4-FFF2-40B4-BE49-F238E27FC236}">
                <a16:creationId xmlns:a16="http://schemas.microsoft.com/office/drawing/2014/main" id="{E89EA741-2CB2-4A95-BF5F-D31A97339196}"/>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11" name="Obrázek 5">
            <a:extLst>
              <a:ext uri="{FF2B5EF4-FFF2-40B4-BE49-F238E27FC236}">
                <a16:creationId xmlns:a16="http://schemas.microsoft.com/office/drawing/2014/main" id="{22F0976F-89E1-498E-8A21-BBB2EB66F24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12" name="Obrázek 6">
            <a:extLst>
              <a:ext uri="{FF2B5EF4-FFF2-40B4-BE49-F238E27FC236}">
                <a16:creationId xmlns:a16="http://schemas.microsoft.com/office/drawing/2014/main" id="{C8209AE6-6050-49F5-B439-1E8289F417C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spTree>
    <p:extLst>
      <p:ext uri="{BB962C8B-B14F-4D97-AF65-F5344CB8AC3E}">
        <p14:creationId xmlns:p14="http://schemas.microsoft.com/office/powerpoint/2010/main" val="377355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AACAB3-ED74-4BDC-934A-D60C4B89E8DC}"/>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EA83C9D3-FF8E-4767-9FE3-1EF48E5B1190}"/>
              </a:ext>
            </a:extLst>
          </p:cNvPr>
          <p:cNvSpPr>
            <a:spLocks noGrp="1"/>
          </p:cNvSpPr>
          <p:nvPr>
            <p:ph idx="1"/>
          </p:nvPr>
        </p:nvSpPr>
        <p:spPr>
          <a:xfrm>
            <a:off x="838200" y="1825625"/>
            <a:ext cx="10515600" cy="407020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6" name="Zástupný objekt pre číslo snímky 5">
            <a:extLst>
              <a:ext uri="{FF2B5EF4-FFF2-40B4-BE49-F238E27FC236}">
                <a16:creationId xmlns:a16="http://schemas.microsoft.com/office/drawing/2014/main" id="{AA039853-4244-4094-BB07-C63C214BD271}"/>
              </a:ext>
            </a:extLst>
          </p:cNvPr>
          <p:cNvSpPr>
            <a:spLocks noGrp="1"/>
          </p:cNvSpPr>
          <p:nvPr>
            <p:ph type="sldNum" sz="quarter" idx="12"/>
          </p:nvPr>
        </p:nvSpPr>
        <p:spPr>
          <a:xfrm>
            <a:off x="10543910" y="6227567"/>
            <a:ext cx="809890" cy="365125"/>
          </a:xfrm>
        </p:spPr>
        <p:txBody>
          <a:bodyPr/>
          <a:lstStyle/>
          <a:p>
            <a:fld id="{C213BE44-23F7-409A-914C-CE52402F955C}" type="slidenum">
              <a:rPr lang="en-GB" smtClean="0"/>
              <a:t>‹#›</a:t>
            </a:fld>
            <a:endParaRPr lang="en-GB"/>
          </a:p>
        </p:txBody>
      </p:sp>
      <p:sp>
        <p:nvSpPr>
          <p:cNvPr id="11" name="Zástupný objekt pre pätu 4">
            <a:extLst>
              <a:ext uri="{FF2B5EF4-FFF2-40B4-BE49-F238E27FC236}">
                <a16:creationId xmlns:a16="http://schemas.microsoft.com/office/drawing/2014/main" id="{2A461A6D-C4AF-4C62-882D-F39CB681FF82}"/>
              </a:ext>
            </a:extLst>
          </p:cNvPr>
          <p:cNvSpPr>
            <a:spLocks noGrp="1"/>
          </p:cNvSpPr>
          <p:nvPr>
            <p:ph type="ftr" sz="quarter" idx="11"/>
          </p:nvPr>
        </p:nvSpPr>
        <p:spPr>
          <a:xfrm>
            <a:off x="4038600" y="6230129"/>
            <a:ext cx="3495600" cy="360000"/>
          </a:xfrm>
        </p:spPr>
        <p:txBody>
          <a:bodyPr/>
          <a:lstStyle>
            <a:lvl1pPr>
              <a:defRPr sz="1000"/>
            </a:lvl1pPr>
          </a:lstStyle>
          <a:p>
            <a:r>
              <a:rPr lang="en-GB" noProof="0" dirty="0"/>
              <a:t>Project </a:t>
            </a:r>
            <a:r>
              <a:rPr lang="en-GB" b="1" noProof="0" dirty="0"/>
              <a:t>Technology Transfer Together</a:t>
            </a:r>
            <a:r>
              <a:rPr lang="en-GB" noProof="0" dirty="0"/>
              <a:t> / </a:t>
            </a:r>
            <a:r>
              <a:rPr lang="en-GB" b="1" noProof="0" dirty="0" err="1"/>
              <a:t>TEchTransfer</a:t>
            </a:r>
            <a:endParaRPr lang="en-GB" b="1" noProof="0" dirty="0"/>
          </a:p>
          <a:p>
            <a:r>
              <a:rPr lang="en-GB" noProof="0" dirty="0"/>
              <a:t>Number of the project: 2020-1-CZ01-KA203-078313 </a:t>
            </a:r>
          </a:p>
        </p:txBody>
      </p:sp>
      <p:pic>
        <p:nvPicPr>
          <p:cNvPr id="13" name="Obrázok 12">
            <a:extLst>
              <a:ext uri="{FF2B5EF4-FFF2-40B4-BE49-F238E27FC236}">
                <a16:creationId xmlns:a16="http://schemas.microsoft.com/office/drawing/2014/main" id="{64949D80-EA93-40B1-B802-C63EFA92C7D9}"/>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14" name="Obrázek 5">
            <a:extLst>
              <a:ext uri="{FF2B5EF4-FFF2-40B4-BE49-F238E27FC236}">
                <a16:creationId xmlns:a16="http://schemas.microsoft.com/office/drawing/2014/main" id="{280F5A5C-2758-44A3-8073-7704439B64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15" name="Obrázek 6">
            <a:extLst>
              <a:ext uri="{FF2B5EF4-FFF2-40B4-BE49-F238E27FC236}">
                <a16:creationId xmlns:a16="http://schemas.microsoft.com/office/drawing/2014/main" id="{39E6AD78-D3F9-4761-8361-71D7DCE6217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pic>
        <p:nvPicPr>
          <p:cNvPr id="16" name="Obrázek 6">
            <a:extLst>
              <a:ext uri="{FF2B5EF4-FFF2-40B4-BE49-F238E27FC236}">
                <a16:creationId xmlns:a16="http://schemas.microsoft.com/office/drawing/2014/main" id="{3C9B64C1-06E9-4A5C-BF95-6A15EB8107CD}"/>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r="26418"/>
          <a:stretch/>
        </p:blipFill>
        <p:spPr bwMode="auto">
          <a:xfrm>
            <a:off x="7805384" y="6019605"/>
            <a:ext cx="2589536" cy="7810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79138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8209BB-3A09-4D06-BF07-B8EB15F37AEE}"/>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5CC06F3B-269C-4E97-9542-E8290420EDD3}"/>
              </a:ext>
            </a:extLst>
          </p:cNvPr>
          <p:cNvSpPr>
            <a:spLocks noGrp="1"/>
          </p:cNvSpPr>
          <p:nvPr>
            <p:ph type="body" idx="1"/>
          </p:nvPr>
        </p:nvSpPr>
        <p:spPr>
          <a:xfrm>
            <a:off x="831850" y="4589463"/>
            <a:ext cx="10515600" cy="143014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5" name="Zástupný objekt pre pätu 4">
            <a:extLst>
              <a:ext uri="{FF2B5EF4-FFF2-40B4-BE49-F238E27FC236}">
                <a16:creationId xmlns:a16="http://schemas.microsoft.com/office/drawing/2014/main" id="{E512CB1B-1E5A-4796-8497-968DE07BB4EC}"/>
              </a:ext>
            </a:extLst>
          </p:cNvPr>
          <p:cNvSpPr>
            <a:spLocks noGrp="1"/>
          </p:cNvSpPr>
          <p:nvPr>
            <p:ph type="ftr" sz="quarter" idx="11"/>
          </p:nvPr>
        </p:nvSpPr>
        <p:spPr/>
        <p:txBody>
          <a:bodyPr/>
          <a:lstStyle/>
          <a:p>
            <a:r>
              <a:rPr lang="en-US"/>
              <a:t>Project “Technology Transfer Together” / TEchTransfer Number of the project: 2020-1-CZ01-KA203-078313 </a:t>
            </a:r>
            <a:endParaRPr lang="en-GB"/>
          </a:p>
        </p:txBody>
      </p:sp>
      <p:sp>
        <p:nvSpPr>
          <p:cNvPr id="6" name="Zástupný objekt pre číslo snímky 5">
            <a:extLst>
              <a:ext uri="{FF2B5EF4-FFF2-40B4-BE49-F238E27FC236}">
                <a16:creationId xmlns:a16="http://schemas.microsoft.com/office/drawing/2014/main" id="{D10648EF-7D83-4D40-9647-4722EA55388B}"/>
              </a:ext>
            </a:extLst>
          </p:cNvPr>
          <p:cNvSpPr>
            <a:spLocks noGrp="1"/>
          </p:cNvSpPr>
          <p:nvPr>
            <p:ph type="sldNum" sz="quarter" idx="12"/>
          </p:nvPr>
        </p:nvSpPr>
        <p:spPr/>
        <p:txBody>
          <a:bodyPr/>
          <a:lstStyle/>
          <a:p>
            <a:fld id="{C213BE44-23F7-409A-914C-CE52402F955C}" type="slidenum">
              <a:rPr lang="en-GB" smtClean="0"/>
              <a:t>‹#›</a:t>
            </a:fld>
            <a:endParaRPr lang="en-GB"/>
          </a:p>
        </p:txBody>
      </p:sp>
      <p:pic>
        <p:nvPicPr>
          <p:cNvPr id="7" name="Obrázok 6">
            <a:extLst>
              <a:ext uri="{FF2B5EF4-FFF2-40B4-BE49-F238E27FC236}">
                <a16:creationId xmlns:a16="http://schemas.microsoft.com/office/drawing/2014/main" id="{BF0EC7F9-CCDB-4F58-AF3D-565E82827B89}"/>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8" name="Obrázek 5">
            <a:extLst>
              <a:ext uri="{FF2B5EF4-FFF2-40B4-BE49-F238E27FC236}">
                <a16:creationId xmlns:a16="http://schemas.microsoft.com/office/drawing/2014/main" id="{D241FA61-CC4F-4DD5-B9F9-43483CC00E3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9" name="Obrázek 6">
            <a:extLst>
              <a:ext uri="{FF2B5EF4-FFF2-40B4-BE49-F238E27FC236}">
                <a16:creationId xmlns:a16="http://schemas.microsoft.com/office/drawing/2014/main" id="{A76B82DA-9747-4C92-BD2F-B2148FE0A05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spTree>
    <p:extLst>
      <p:ext uri="{BB962C8B-B14F-4D97-AF65-F5344CB8AC3E}">
        <p14:creationId xmlns:p14="http://schemas.microsoft.com/office/powerpoint/2010/main" val="422914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E5A6BA-CF9E-4FC0-937C-F1F13A90AFD4}"/>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2689E6B0-1D06-4A51-BF69-B9D76537DB12}"/>
              </a:ext>
            </a:extLst>
          </p:cNvPr>
          <p:cNvSpPr>
            <a:spLocks noGrp="1"/>
          </p:cNvSpPr>
          <p:nvPr>
            <p:ph sz="half" idx="1"/>
          </p:nvPr>
        </p:nvSpPr>
        <p:spPr>
          <a:xfrm>
            <a:off x="838200" y="1825625"/>
            <a:ext cx="5181600" cy="405656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obsah 3">
            <a:extLst>
              <a:ext uri="{FF2B5EF4-FFF2-40B4-BE49-F238E27FC236}">
                <a16:creationId xmlns:a16="http://schemas.microsoft.com/office/drawing/2014/main" id="{79A9DA0C-2D1A-43AC-A2BF-8CD5780BB772}"/>
              </a:ext>
            </a:extLst>
          </p:cNvPr>
          <p:cNvSpPr>
            <a:spLocks noGrp="1"/>
          </p:cNvSpPr>
          <p:nvPr>
            <p:ph sz="half" idx="2"/>
          </p:nvPr>
        </p:nvSpPr>
        <p:spPr>
          <a:xfrm>
            <a:off x="6172200" y="1825625"/>
            <a:ext cx="5181600" cy="405656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6" name="Zástupný objekt pre pätu 5">
            <a:extLst>
              <a:ext uri="{FF2B5EF4-FFF2-40B4-BE49-F238E27FC236}">
                <a16:creationId xmlns:a16="http://schemas.microsoft.com/office/drawing/2014/main" id="{DEE1C32E-7222-4413-B635-A91F0CBB6CE4}"/>
              </a:ext>
            </a:extLst>
          </p:cNvPr>
          <p:cNvSpPr>
            <a:spLocks noGrp="1"/>
          </p:cNvSpPr>
          <p:nvPr>
            <p:ph type="ftr" sz="quarter" idx="11"/>
          </p:nvPr>
        </p:nvSpPr>
        <p:spPr/>
        <p:txBody>
          <a:bodyPr/>
          <a:lstStyle/>
          <a:p>
            <a:r>
              <a:rPr lang="en-US"/>
              <a:t>Project “Technology Transfer Together” / TEchTransfer Number of the project: 2020-1-CZ01-KA203-078313 </a:t>
            </a:r>
            <a:endParaRPr lang="en-GB"/>
          </a:p>
        </p:txBody>
      </p:sp>
      <p:sp>
        <p:nvSpPr>
          <p:cNvPr id="7" name="Zástupný objekt pre číslo snímky 6">
            <a:extLst>
              <a:ext uri="{FF2B5EF4-FFF2-40B4-BE49-F238E27FC236}">
                <a16:creationId xmlns:a16="http://schemas.microsoft.com/office/drawing/2014/main" id="{0FEF5623-3F89-46C3-A4B3-B174C799AF32}"/>
              </a:ext>
            </a:extLst>
          </p:cNvPr>
          <p:cNvSpPr>
            <a:spLocks noGrp="1"/>
          </p:cNvSpPr>
          <p:nvPr>
            <p:ph type="sldNum" sz="quarter" idx="12"/>
          </p:nvPr>
        </p:nvSpPr>
        <p:spPr/>
        <p:txBody>
          <a:bodyPr/>
          <a:lstStyle/>
          <a:p>
            <a:fld id="{C213BE44-23F7-409A-914C-CE52402F955C}" type="slidenum">
              <a:rPr lang="en-GB" smtClean="0"/>
              <a:t>‹#›</a:t>
            </a:fld>
            <a:endParaRPr lang="en-GB"/>
          </a:p>
        </p:txBody>
      </p:sp>
      <p:pic>
        <p:nvPicPr>
          <p:cNvPr id="8" name="Obrázok 7">
            <a:extLst>
              <a:ext uri="{FF2B5EF4-FFF2-40B4-BE49-F238E27FC236}">
                <a16:creationId xmlns:a16="http://schemas.microsoft.com/office/drawing/2014/main" id="{A205A38A-DF6E-4076-BA65-DD811E13A095}"/>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9" name="Obrázek 5">
            <a:extLst>
              <a:ext uri="{FF2B5EF4-FFF2-40B4-BE49-F238E27FC236}">
                <a16:creationId xmlns:a16="http://schemas.microsoft.com/office/drawing/2014/main" id="{B93A60CB-37A8-44C2-A131-73FF47228B1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10" name="Obrázek 6">
            <a:extLst>
              <a:ext uri="{FF2B5EF4-FFF2-40B4-BE49-F238E27FC236}">
                <a16:creationId xmlns:a16="http://schemas.microsoft.com/office/drawing/2014/main" id="{6311E4AE-544C-4308-9CE7-6361E69DED7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spTree>
    <p:extLst>
      <p:ext uri="{BB962C8B-B14F-4D97-AF65-F5344CB8AC3E}">
        <p14:creationId xmlns:p14="http://schemas.microsoft.com/office/powerpoint/2010/main" val="3813643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36914B-2C62-488B-A944-4E9B7B8E3060}"/>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99B97990-C6C5-4E14-A4B8-5FCE44C14D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1D0FF20A-4CE7-4774-800E-84E4956940AF}"/>
              </a:ext>
            </a:extLst>
          </p:cNvPr>
          <p:cNvSpPr>
            <a:spLocks noGrp="1"/>
          </p:cNvSpPr>
          <p:nvPr>
            <p:ph sz="half" idx="2"/>
          </p:nvPr>
        </p:nvSpPr>
        <p:spPr>
          <a:xfrm>
            <a:off x="839788" y="2505075"/>
            <a:ext cx="5157787" cy="3514529"/>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2C7A4026-B10F-49CE-91B3-938D873D4B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55D75405-A78C-45B5-8EC0-A309DE7ACDB1}"/>
              </a:ext>
            </a:extLst>
          </p:cNvPr>
          <p:cNvSpPr>
            <a:spLocks noGrp="1"/>
          </p:cNvSpPr>
          <p:nvPr>
            <p:ph sz="quarter" idx="4"/>
          </p:nvPr>
        </p:nvSpPr>
        <p:spPr>
          <a:xfrm>
            <a:off x="6172200" y="2505075"/>
            <a:ext cx="5183188" cy="3514529"/>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8" name="Zástupný objekt pre pätu 7">
            <a:extLst>
              <a:ext uri="{FF2B5EF4-FFF2-40B4-BE49-F238E27FC236}">
                <a16:creationId xmlns:a16="http://schemas.microsoft.com/office/drawing/2014/main" id="{6B70E621-6A58-4EFB-A3AB-73E4A6A26574}"/>
              </a:ext>
            </a:extLst>
          </p:cNvPr>
          <p:cNvSpPr>
            <a:spLocks noGrp="1"/>
          </p:cNvSpPr>
          <p:nvPr>
            <p:ph type="ftr" sz="quarter" idx="11"/>
          </p:nvPr>
        </p:nvSpPr>
        <p:spPr/>
        <p:txBody>
          <a:bodyPr/>
          <a:lstStyle/>
          <a:p>
            <a:r>
              <a:rPr lang="en-US"/>
              <a:t>Project “Technology Transfer Together” / TEchTransfer Number of the project: 2020-1-CZ01-KA203-078313 </a:t>
            </a:r>
            <a:endParaRPr lang="en-GB"/>
          </a:p>
        </p:txBody>
      </p:sp>
      <p:sp>
        <p:nvSpPr>
          <p:cNvPr id="9" name="Zástupný objekt pre číslo snímky 8">
            <a:extLst>
              <a:ext uri="{FF2B5EF4-FFF2-40B4-BE49-F238E27FC236}">
                <a16:creationId xmlns:a16="http://schemas.microsoft.com/office/drawing/2014/main" id="{1BEC1F67-90D7-435D-8FC0-BC7014163707}"/>
              </a:ext>
            </a:extLst>
          </p:cNvPr>
          <p:cNvSpPr>
            <a:spLocks noGrp="1"/>
          </p:cNvSpPr>
          <p:nvPr>
            <p:ph type="sldNum" sz="quarter" idx="12"/>
          </p:nvPr>
        </p:nvSpPr>
        <p:spPr/>
        <p:txBody>
          <a:bodyPr/>
          <a:lstStyle/>
          <a:p>
            <a:fld id="{C213BE44-23F7-409A-914C-CE52402F955C}" type="slidenum">
              <a:rPr lang="en-GB" smtClean="0"/>
              <a:t>‹#›</a:t>
            </a:fld>
            <a:endParaRPr lang="en-GB"/>
          </a:p>
        </p:txBody>
      </p:sp>
      <p:pic>
        <p:nvPicPr>
          <p:cNvPr id="10" name="Obrázok 9">
            <a:extLst>
              <a:ext uri="{FF2B5EF4-FFF2-40B4-BE49-F238E27FC236}">
                <a16:creationId xmlns:a16="http://schemas.microsoft.com/office/drawing/2014/main" id="{3A7F14A1-E452-469D-96DF-1E21A644CEB7}"/>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11" name="Obrázek 5">
            <a:extLst>
              <a:ext uri="{FF2B5EF4-FFF2-40B4-BE49-F238E27FC236}">
                <a16:creationId xmlns:a16="http://schemas.microsoft.com/office/drawing/2014/main" id="{26CFB5AE-9368-48BF-89D0-B3F44F883FE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12" name="Obrázek 6">
            <a:extLst>
              <a:ext uri="{FF2B5EF4-FFF2-40B4-BE49-F238E27FC236}">
                <a16:creationId xmlns:a16="http://schemas.microsoft.com/office/drawing/2014/main" id="{76CB966C-0054-4E98-AB6F-3BC5B0F2DF4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spTree>
    <p:extLst>
      <p:ext uri="{BB962C8B-B14F-4D97-AF65-F5344CB8AC3E}">
        <p14:creationId xmlns:p14="http://schemas.microsoft.com/office/powerpoint/2010/main" val="238064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D0006A-D8E3-4C02-A734-24D73A443AAE}"/>
              </a:ext>
            </a:extLst>
          </p:cNvPr>
          <p:cNvSpPr>
            <a:spLocks noGrp="1"/>
          </p:cNvSpPr>
          <p:nvPr>
            <p:ph type="title"/>
          </p:nvPr>
        </p:nvSpPr>
        <p:spPr/>
        <p:txBody>
          <a:bodyPr/>
          <a:lstStyle/>
          <a:p>
            <a:r>
              <a:rPr lang="sk-SK"/>
              <a:t>Kliknutím upravte štýl predlohy nadpisu</a:t>
            </a:r>
            <a:endParaRPr lang="en-GB"/>
          </a:p>
        </p:txBody>
      </p:sp>
      <p:sp>
        <p:nvSpPr>
          <p:cNvPr id="4" name="Zástupný objekt pre pätu 3">
            <a:extLst>
              <a:ext uri="{FF2B5EF4-FFF2-40B4-BE49-F238E27FC236}">
                <a16:creationId xmlns:a16="http://schemas.microsoft.com/office/drawing/2014/main" id="{385F6A67-3BC5-409A-9E75-CAE278D6F1AF}"/>
              </a:ext>
            </a:extLst>
          </p:cNvPr>
          <p:cNvSpPr>
            <a:spLocks noGrp="1"/>
          </p:cNvSpPr>
          <p:nvPr>
            <p:ph type="ftr" sz="quarter" idx="11"/>
          </p:nvPr>
        </p:nvSpPr>
        <p:spPr/>
        <p:txBody>
          <a:bodyPr/>
          <a:lstStyle/>
          <a:p>
            <a:r>
              <a:rPr lang="en-US"/>
              <a:t>Project “Technology Transfer Together” / TEchTransfer Number of the project: 2020-1-CZ01-KA203-078313 </a:t>
            </a:r>
            <a:endParaRPr lang="en-GB"/>
          </a:p>
        </p:txBody>
      </p:sp>
      <p:sp>
        <p:nvSpPr>
          <p:cNvPr id="5" name="Zástupný objekt pre číslo snímky 4">
            <a:extLst>
              <a:ext uri="{FF2B5EF4-FFF2-40B4-BE49-F238E27FC236}">
                <a16:creationId xmlns:a16="http://schemas.microsoft.com/office/drawing/2014/main" id="{2A50EFE5-19B0-44E7-81C5-510C279D151E}"/>
              </a:ext>
            </a:extLst>
          </p:cNvPr>
          <p:cNvSpPr>
            <a:spLocks noGrp="1"/>
          </p:cNvSpPr>
          <p:nvPr>
            <p:ph type="sldNum" sz="quarter" idx="12"/>
          </p:nvPr>
        </p:nvSpPr>
        <p:spPr/>
        <p:txBody>
          <a:bodyPr/>
          <a:lstStyle/>
          <a:p>
            <a:fld id="{C213BE44-23F7-409A-914C-CE52402F955C}" type="slidenum">
              <a:rPr lang="en-GB" smtClean="0"/>
              <a:t>‹#›</a:t>
            </a:fld>
            <a:endParaRPr lang="en-GB"/>
          </a:p>
        </p:txBody>
      </p:sp>
      <p:pic>
        <p:nvPicPr>
          <p:cNvPr id="6" name="Obrázok 5">
            <a:extLst>
              <a:ext uri="{FF2B5EF4-FFF2-40B4-BE49-F238E27FC236}">
                <a16:creationId xmlns:a16="http://schemas.microsoft.com/office/drawing/2014/main" id="{524F590C-8F25-4531-81C5-5E0D92EB5087}"/>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7" name="Obrázek 5">
            <a:extLst>
              <a:ext uri="{FF2B5EF4-FFF2-40B4-BE49-F238E27FC236}">
                <a16:creationId xmlns:a16="http://schemas.microsoft.com/office/drawing/2014/main" id="{D1CEEA1E-F762-4D9A-8964-0239456842E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8" name="Obrázek 6">
            <a:extLst>
              <a:ext uri="{FF2B5EF4-FFF2-40B4-BE49-F238E27FC236}">
                <a16:creationId xmlns:a16="http://schemas.microsoft.com/office/drawing/2014/main" id="{920EA253-3893-4F35-BD26-54B16ABE54B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spTree>
    <p:extLst>
      <p:ext uri="{BB962C8B-B14F-4D97-AF65-F5344CB8AC3E}">
        <p14:creationId xmlns:p14="http://schemas.microsoft.com/office/powerpoint/2010/main" val="70041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3" name="Zástupný objekt pre pätu 2">
            <a:extLst>
              <a:ext uri="{FF2B5EF4-FFF2-40B4-BE49-F238E27FC236}">
                <a16:creationId xmlns:a16="http://schemas.microsoft.com/office/drawing/2014/main" id="{D53B9C06-8F0F-41FE-8E69-CDCA5D27FF6D}"/>
              </a:ext>
            </a:extLst>
          </p:cNvPr>
          <p:cNvSpPr>
            <a:spLocks noGrp="1"/>
          </p:cNvSpPr>
          <p:nvPr>
            <p:ph type="ftr" sz="quarter" idx="11"/>
          </p:nvPr>
        </p:nvSpPr>
        <p:spPr/>
        <p:txBody>
          <a:bodyPr/>
          <a:lstStyle/>
          <a:p>
            <a:r>
              <a:rPr lang="en-US"/>
              <a:t>Project “Technology Transfer Together” / TEchTransfer Number of the project: 2020-1-CZ01-KA203-078313 </a:t>
            </a:r>
            <a:endParaRPr lang="en-GB"/>
          </a:p>
        </p:txBody>
      </p:sp>
      <p:sp>
        <p:nvSpPr>
          <p:cNvPr id="4" name="Zástupný objekt pre číslo snímky 3">
            <a:extLst>
              <a:ext uri="{FF2B5EF4-FFF2-40B4-BE49-F238E27FC236}">
                <a16:creationId xmlns:a16="http://schemas.microsoft.com/office/drawing/2014/main" id="{D4E8E8D4-3637-4978-BD8C-2164A2B3B08C}"/>
              </a:ext>
            </a:extLst>
          </p:cNvPr>
          <p:cNvSpPr>
            <a:spLocks noGrp="1"/>
          </p:cNvSpPr>
          <p:nvPr>
            <p:ph type="sldNum" sz="quarter" idx="12"/>
          </p:nvPr>
        </p:nvSpPr>
        <p:spPr/>
        <p:txBody>
          <a:bodyPr/>
          <a:lstStyle/>
          <a:p>
            <a:fld id="{C213BE44-23F7-409A-914C-CE52402F955C}" type="slidenum">
              <a:rPr lang="en-GB" smtClean="0"/>
              <a:t>‹#›</a:t>
            </a:fld>
            <a:endParaRPr lang="en-GB"/>
          </a:p>
        </p:txBody>
      </p:sp>
      <p:pic>
        <p:nvPicPr>
          <p:cNvPr id="5" name="Obrázok 4">
            <a:extLst>
              <a:ext uri="{FF2B5EF4-FFF2-40B4-BE49-F238E27FC236}">
                <a16:creationId xmlns:a16="http://schemas.microsoft.com/office/drawing/2014/main" id="{1367E9AD-FDA9-41A9-BF56-2405612545F7}"/>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6" name="Obrázek 5">
            <a:extLst>
              <a:ext uri="{FF2B5EF4-FFF2-40B4-BE49-F238E27FC236}">
                <a16:creationId xmlns:a16="http://schemas.microsoft.com/office/drawing/2014/main" id="{F5519656-C5F5-4B1D-865C-AED0D0B895A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7" name="Obrázek 6">
            <a:extLst>
              <a:ext uri="{FF2B5EF4-FFF2-40B4-BE49-F238E27FC236}">
                <a16:creationId xmlns:a16="http://schemas.microsoft.com/office/drawing/2014/main" id="{067F6C49-A356-4D8D-9997-01B3F924F2D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spTree>
    <p:extLst>
      <p:ext uri="{BB962C8B-B14F-4D97-AF65-F5344CB8AC3E}">
        <p14:creationId xmlns:p14="http://schemas.microsoft.com/office/powerpoint/2010/main" val="1054297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A7D293-9E51-439B-A77D-04D847232791}"/>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E7819517-2527-4530-81B4-1612CA4E393F}"/>
              </a:ext>
            </a:extLst>
          </p:cNvPr>
          <p:cNvSpPr>
            <a:spLocks noGrp="1"/>
          </p:cNvSpPr>
          <p:nvPr>
            <p:ph idx="1"/>
          </p:nvPr>
        </p:nvSpPr>
        <p:spPr>
          <a:xfrm>
            <a:off x="5183188" y="987425"/>
            <a:ext cx="6172200" cy="503217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9AF1AA3E-0595-4068-AE2A-EF0782FF1DF8}"/>
              </a:ext>
            </a:extLst>
          </p:cNvPr>
          <p:cNvSpPr>
            <a:spLocks noGrp="1"/>
          </p:cNvSpPr>
          <p:nvPr>
            <p:ph type="body" sz="half" idx="2"/>
          </p:nvPr>
        </p:nvSpPr>
        <p:spPr>
          <a:xfrm>
            <a:off x="839788" y="2057399"/>
            <a:ext cx="3932237" cy="39355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6" name="Zástupný objekt pre pätu 5">
            <a:extLst>
              <a:ext uri="{FF2B5EF4-FFF2-40B4-BE49-F238E27FC236}">
                <a16:creationId xmlns:a16="http://schemas.microsoft.com/office/drawing/2014/main" id="{E0665AD6-2583-426A-A637-7734AF29E3EE}"/>
              </a:ext>
            </a:extLst>
          </p:cNvPr>
          <p:cNvSpPr>
            <a:spLocks noGrp="1"/>
          </p:cNvSpPr>
          <p:nvPr>
            <p:ph type="ftr" sz="quarter" idx="11"/>
          </p:nvPr>
        </p:nvSpPr>
        <p:spPr/>
        <p:txBody>
          <a:bodyPr/>
          <a:lstStyle/>
          <a:p>
            <a:r>
              <a:rPr lang="en-US"/>
              <a:t>Project “Technology Transfer Together” / TEchTransfer Number of the project: 2020-1-CZ01-KA203-078313 </a:t>
            </a:r>
            <a:endParaRPr lang="en-GB"/>
          </a:p>
        </p:txBody>
      </p:sp>
      <p:sp>
        <p:nvSpPr>
          <p:cNvPr id="7" name="Zástupný objekt pre číslo snímky 6">
            <a:extLst>
              <a:ext uri="{FF2B5EF4-FFF2-40B4-BE49-F238E27FC236}">
                <a16:creationId xmlns:a16="http://schemas.microsoft.com/office/drawing/2014/main" id="{5D42A087-2C88-49B4-8146-74C77425D95A}"/>
              </a:ext>
            </a:extLst>
          </p:cNvPr>
          <p:cNvSpPr>
            <a:spLocks noGrp="1"/>
          </p:cNvSpPr>
          <p:nvPr>
            <p:ph type="sldNum" sz="quarter" idx="12"/>
          </p:nvPr>
        </p:nvSpPr>
        <p:spPr/>
        <p:txBody>
          <a:bodyPr/>
          <a:lstStyle/>
          <a:p>
            <a:fld id="{C213BE44-23F7-409A-914C-CE52402F955C}" type="slidenum">
              <a:rPr lang="en-GB" smtClean="0"/>
              <a:t>‹#›</a:t>
            </a:fld>
            <a:endParaRPr lang="en-GB"/>
          </a:p>
        </p:txBody>
      </p:sp>
      <p:pic>
        <p:nvPicPr>
          <p:cNvPr id="8" name="Obrázok 7">
            <a:extLst>
              <a:ext uri="{FF2B5EF4-FFF2-40B4-BE49-F238E27FC236}">
                <a16:creationId xmlns:a16="http://schemas.microsoft.com/office/drawing/2014/main" id="{BE6DF94E-FFDE-418E-8770-5F020D02FF26}"/>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9" name="Obrázek 5">
            <a:extLst>
              <a:ext uri="{FF2B5EF4-FFF2-40B4-BE49-F238E27FC236}">
                <a16:creationId xmlns:a16="http://schemas.microsoft.com/office/drawing/2014/main" id="{EDE66B89-61ED-48EB-AE68-490B57844F8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10" name="Obrázek 6">
            <a:extLst>
              <a:ext uri="{FF2B5EF4-FFF2-40B4-BE49-F238E27FC236}">
                <a16:creationId xmlns:a16="http://schemas.microsoft.com/office/drawing/2014/main" id="{1A00E433-245E-4DAB-9BF4-F4FFDE6C85A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spTree>
    <p:extLst>
      <p:ext uri="{BB962C8B-B14F-4D97-AF65-F5344CB8AC3E}">
        <p14:creationId xmlns:p14="http://schemas.microsoft.com/office/powerpoint/2010/main" val="777252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2CF296-E959-4134-BA34-E111AFD5F273}"/>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42BC7F60-F30A-4721-A8A1-36A39050284C}"/>
              </a:ext>
            </a:extLst>
          </p:cNvPr>
          <p:cNvSpPr>
            <a:spLocks noGrp="1"/>
          </p:cNvSpPr>
          <p:nvPr>
            <p:ph type="pic" idx="1"/>
          </p:nvPr>
        </p:nvSpPr>
        <p:spPr>
          <a:xfrm>
            <a:off x="5183188" y="987425"/>
            <a:ext cx="6172200" cy="503217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74008FCF-8609-4F85-9A8A-E3A150F2ADE3}"/>
              </a:ext>
            </a:extLst>
          </p:cNvPr>
          <p:cNvSpPr>
            <a:spLocks noGrp="1"/>
          </p:cNvSpPr>
          <p:nvPr>
            <p:ph type="body" sz="half" idx="2"/>
          </p:nvPr>
        </p:nvSpPr>
        <p:spPr>
          <a:xfrm>
            <a:off x="839788" y="2057399"/>
            <a:ext cx="3932237" cy="39355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6" name="Zástupný objekt pre pätu 5">
            <a:extLst>
              <a:ext uri="{FF2B5EF4-FFF2-40B4-BE49-F238E27FC236}">
                <a16:creationId xmlns:a16="http://schemas.microsoft.com/office/drawing/2014/main" id="{FF0F30DA-B508-4D89-A012-39E602649B83}"/>
              </a:ext>
            </a:extLst>
          </p:cNvPr>
          <p:cNvSpPr>
            <a:spLocks noGrp="1"/>
          </p:cNvSpPr>
          <p:nvPr>
            <p:ph type="ftr" sz="quarter" idx="11"/>
          </p:nvPr>
        </p:nvSpPr>
        <p:spPr/>
        <p:txBody>
          <a:bodyPr/>
          <a:lstStyle/>
          <a:p>
            <a:r>
              <a:rPr lang="en-US"/>
              <a:t>Project “Technology Transfer Together” / TEchTransfer Number of the project: 2020-1-CZ01-KA203-078313 </a:t>
            </a:r>
            <a:endParaRPr lang="en-GB"/>
          </a:p>
        </p:txBody>
      </p:sp>
      <p:sp>
        <p:nvSpPr>
          <p:cNvPr id="7" name="Zástupný objekt pre číslo snímky 6">
            <a:extLst>
              <a:ext uri="{FF2B5EF4-FFF2-40B4-BE49-F238E27FC236}">
                <a16:creationId xmlns:a16="http://schemas.microsoft.com/office/drawing/2014/main" id="{9500381E-95EB-44AE-A1D5-06B1B70E6CF8}"/>
              </a:ext>
            </a:extLst>
          </p:cNvPr>
          <p:cNvSpPr>
            <a:spLocks noGrp="1"/>
          </p:cNvSpPr>
          <p:nvPr>
            <p:ph type="sldNum" sz="quarter" idx="12"/>
          </p:nvPr>
        </p:nvSpPr>
        <p:spPr/>
        <p:txBody>
          <a:bodyPr/>
          <a:lstStyle/>
          <a:p>
            <a:fld id="{C213BE44-23F7-409A-914C-CE52402F955C}" type="slidenum">
              <a:rPr lang="en-GB" smtClean="0"/>
              <a:t>‹#›</a:t>
            </a:fld>
            <a:endParaRPr lang="en-GB"/>
          </a:p>
        </p:txBody>
      </p:sp>
      <p:pic>
        <p:nvPicPr>
          <p:cNvPr id="8" name="Obrázok 7">
            <a:extLst>
              <a:ext uri="{FF2B5EF4-FFF2-40B4-BE49-F238E27FC236}">
                <a16:creationId xmlns:a16="http://schemas.microsoft.com/office/drawing/2014/main" id="{1BD6429A-BC65-4102-9602-70DA6E46988D}"/>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9" name="Obrázek 5">
            <a:extLst>
              <a:ext uri="{FF2B5EF4-FFF2-40B4-BE49-F238E27FC236}">
                <a16:creationId xmlns:a16="http://schemas.microsoft.com/office/drawing/2014/main" id="{38677D13-6967-4D20-847F-C07EEF2E1A8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10" name="Obrázek 6">
            <a:extLst>
              <a:ext uri="{FF2B5EF4-FFF2-40B4-BE49-F238E27FC236}">
                <a16:creationId xmlns:a16="http://schemas.microsoft.com/office/drawing/2014/main" id="{C7EC57FA-0C74-4317-B83E-E6CD9B370BC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spTree>
    <p:extLst>
      <p:ext uri="{BB962C8B-B14F-4D97-AF65-F5344CB8AC3E}">
        <p14:creationId xmlns:p14="http://schemas.microsoft.com/office/powerpoint/2010/main" val="239671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4F42E722-E1FA-4B5E-94A5-69CC2D4933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BC5A588F-62B8-4C78-968D-92B77CBDF594}"/>
              </a:ext>
            </a:extLst>
          </p:cNvPr>
          <p:cNvSpPr>
            <a:spLocks noGrp="1"/>
          </p:cNvSpPr>
          <p:nvPr>
            <p:ph type="body" idx="1"/>
          </p:nvPr>
        </p:nvSpPr>
        <p:spPr>
          <a:xfrm>
            <a:off x="838200" y="1825625"/>
            <a:ext cx="10515600" cy="4193979"/>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objekt pre pätu 4">
            <a:extLst>
              <a:ext uri="{FF2B5EF4-FFF2-40B4-BE49-F238E27FC236}">
                <a16:creationId xmlns:a16="http://schemas.microsoft.com/office/drawing/2014/main" id="{F00EA80D-88BD-48C0-96FB-62BCCF0BC875}"/>
              </a:ext>
            </a:extLst>
          </p:cNvPr>
          <p:cNvSpPr>
            <a:spLocks noGrp="1"/>
          </p:cNvSpPr>
          <p:nvPr>
            <p:ph type="ftr" sz="quarter" idx="3"/>
          </p:nvPr>
        </p:nvSpPr>
        <p:spPr>
          <a:xfrm>
            <a:off x="4038600" y="6227567"/>
            <a:ext cx="3495600" cy="365125"/>
          </a:xfrm>
          <a:prstGeom prst="rect">
            <a:avLst/>
          </a:prstGeom>
        </p:spPr>
        <p:txBody>
          <a:bodyPr vert="horz" lIns="91440" tIns="45720" rIns="91440" bIns="45720" rtlCol="0" anchor="ctr"/>
          <a:lstStyle>
            <a:lvl1pPr algn="ctr">
              <a:defRPr sz="1050">
                <a:solidFill>
                  <a:schemeClr val="tx1">
                    <a:tint val="75000"/>
                  </a:schemeClr>
                </a:solidFill>
              </a:defRPr>
            </a:lvl1pPr>
          </a:lstStyle>
          <a:p>
            <a:r>
              <a:rPr lang="en-US" dirty="0"/>
              <a:t>Project </a:t>
            </a:r>
            <a:r>
              <a:rPr lang="en-US" b="1" dirty="0"/>
              <a:t>Technology Transfer Together</a:t>
            </a:r>
            <a:r>
              <a:rPr lang="en-US" dirty="0"/>
              <a:t> / </a:t>
            </a:r>
            <a:r>
              <a:rPr lang="en-US" b="1" dirty="0" err="1"/>
              <a:t>TEchTransfer</a:t>
            </a:r>
            <a:endParaRPr lang="sk-SK" b="1" dirty="0"/>
          </a:p>
          <a:p>
            <a:r>
              <a:rPr lang="en-US" dirty="0"/>
              <a:t>Number of the project: 2020-1-CZ01-KA203-078313 </a:t>
            </a:r>
            <a:endParaRPr lang="en-GB" dirty="0"/>
          </a:p>
        </p:txBody>
      </p:sp>
      <p:sp>
        <p:nvSpPr>
          <p:cNvPr id="6" name="Zástupný objekt pre číslo snímky 5">
            <a:extLst>
              <a:ext uri="{FF2B5EF4-FFF2-40B4-BE49-F238E27FC236}">
                <a16:creationId xmlns:a16="http://schemas.microsoft.com/office/drawing/2014/main" id="{DE46B2F9-4678-4427-97EB-36EFE705B045}"/>
              </a:ext>
            </a:extLst>
          </p:cNvPr>
          <p:cNvSpPr>
            <a:spLocks noGrp="1"/>
          </p:cNvSpPr>
          <p:nvPr>
            <p:ph type="sldNum" sz="quarter" idx="4"/>
          </p:nvPr>
        </p:nvSpPr>
        <p:spPr>
          <a:xfrm>
            <a:off x="10666104" y="6227567"/>
            <a:ext cx="68769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3BE44-23F7-409A-914C-CE52402F955C}" type="slidenum">
              <a:rPr lang="en-GB" smtClean="0"/>
              <a:t>‹#›</a:t>
            </a:fld>
            <a:endParaRPr lang="en-GB"/>
          </a:p>
        </p:txBody>
      </p:sp>
      <p:pic>
        <p:nvPicPr>
          <p:cNvPr id="7" name="Obrázok 6">
            <a:extLst>
              <a:ext uri="{FF2B5EF4-FFF2-40B4-BE49-F238E27FC236}">
                <a16:creationId xmlns:a16="http://schemas.microsoft.com/office/drawing/2014/main" id="{A5F557A5-85EC-4D69-9AEB-4F99D45CF5BF}"/>
              </a:ext>
            </a:extLst>
          </p:cNvPr>
          <p:cNvPicPr>
            <a:picLocks noChangeAspect="1"/>
          </p:cNvPicPr>
          <p:nvPr userDrawn="1"/>
        </p:nvPicPr>
        <p:blipFill>
          <a:blip r:embed="rId13" cstate="hqprint">
            <a:extLst>
              <a:ext uri="{28A0092B-C50C-407E-A947-70E740481C1C}">
                <a14:useLocalDpi xmlns:a14="http://schemas.microsoft.com/office/drawing/2010/main" val="0"/>
              </a:ext>
            </a:extLst>
          </a:blip>
          <a:srcRect/>
          <a:stretch>
            <a:fillRect/>
          </a:stretch>
        </p:blipFill>
        <p:spPr bwMode="auto">
          <a:xfrm>
            <a:off x="276189" y="6019604"/>
            <a:ext cx="1398905" cy="781050"/>
          </a:xfrm>
          <a:prstGeom prst="rect">
            <a:avLst/>
          </a:prstGeom>
          <a:noFill/>
          <a:ln>
            <a:noFill/>
          </a:ln>
        </p:spPr>
      </p:pic>
      <p:pic>
        <p:nvPicPr>
          <p:cNvPr id="8" name="Obrázek 5">
            <a:extLst>
              <a:ext uri="{FF2B5EF4-FFF2-40B4-BE49-F238E27FC236}">
                <a16:creationId xmlns:a16="http://schemas.microsoft.com/office/drawing/2014/main" id="{04777B2D-6096-4C1C-8CAE-5AA5D198DA83}"/>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794510" y="6019604"/>
            <a:ext cx="906780" cy="781050"/>
          </a:xfrm>
          <a:prstGeom prst="rect">
            <a:avLst/>
          </a:prstGeom>
        </p:spPr>
      </p:pic>
      <p:pic>
        <p:nvPicPr>
          <p:cNvPr id="9" name="Obrázek 6">
            <a:extLst>
              <a:ext uri="{FF2B5EF4-FFF2-40B4-BE49-F238E27FC236}">
                <a16:creationId xmlns:a16="http://schemas.microsoft.com/office/drawing/2014/main" id="{E019EFB0-48B3-4124-BCF3-8E04666C12B8}"/>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929890" y="6019604"/>
            <a:ext cx="880110" cy="781050"/>
          </a:xfrm>
          <a:prstGeom prst="rect">
            <a:avLst/>
          </a:prstGeom>
        </p:spPr>
      </p:pic>
      <p:pic>
        <p:nvPicPr>
          <p:cNvPr id="10" name="Obrázek 6">
            <a:extLst>
              <a:ext uri="{FF2B5EF4-FFF2-40B4-BE49-F238E27FC236}">
                <a16:creationId xmlns:a16="http://schemas.microsoft.com/office/drawing/2014/main" id="{C9540F86-6A2C-4C32-AEA2-22695AB74606}"/>
              </a:ext>
            </a:extLst>
          </p:cNvPr>
          <p:cNvPicPr>
            <a:picLocks noChangeAspect="1"/>
          </p:cNvPicPr>
          <p:nvPr userDrawn="1"/>
        </p:nvPicPr>
        <p:blipFill rotWithShape="1">
          <a:blip r:embed="rId16" cstate="print">
            <a:extLst>
              <a:ext uri="{28A0092B-C50C-407E-A947-70E740481C1C}">
                <a14:useLocalDpi xmlns:a14="http://schemas.microsoft.com/office/drawing/2010/main" val="0"/>
              </a:ext>
            </a:extLst>
          </a:blip>
          <a:srcRect r="26418"/>
          <a:stretch/>
        </p:blipFill>
        <p:spPr bwMode="auto">
          <a:xfrm>
            <a:off x="7805384" y="6019605"/>
            <a:ext cx="2589536" cy="7810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33255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E90342-24BD-4134-85FB-9000AE99BBC6}"/>
              </a:ext>
            </a:extLst>
          </p:cNvPr>
          <p:cNvSpPr>
            <a:spLocks noGrp="1"/>
          </p:cNvSpPr>
          <p:nvPr>
            <p:ph type="ctrTitle"/>
          </p:nvPr>
        </p:nvSpPr>
        <p:spPr>
          <a:xfrm>
            <a:off x="1524000" y="1122363"/>
            <a:ext cx="9144000" cy="2387600"/>
          </a:xfrm>
        </p:spPr>
        <p:txBody>
          <a:bodyPr/>
          <a:lstStyle/>
          <a:p>
            <a:r>
              <a:rPr lang="en-US" dirty="0"/>
              <a:t>M0</a:t>
            </a:r>
            <a:r>
              <a:rPr lang="cs-CZ" dirty="0"/>
              <a:t>8</a:t>
            </a:r>
            <a:br>
              <a:rPr lang="cs-CZ" dirty="0"/>
            </a:br>
            <a:r>
              <a:rPr lang="en-US" dirty="0"/>
              <a:t>Project management and management of risks </a:t>
            </a:r>
            <a:endParaRPr lang="en-GB" dirty="0"/>
          </a:p>
        </p:txBody>
      </p:sp>
      <p:sp>
        <p:nvSpPr>
          <p:cNvPr id="3" name="Podnadpis 2">
            <a:extLst>
              <a:ext uri="{FF2B5EF4-FFF2-40B4-BE49-F238E27FC236}">
                <a16:creationId xmlns:a16="http://schemas.microsoft.com/office/drawing/2014/main" id="{17ABB829-5FDB-473B-8D41-4E0E46D56177}"/>
              </a:ext>
            </a:extLst>
          </p:cNvPr>
          <p:cNvSpPr>
            <a:spLocks noGrp="1"/>
          </p:cNvSpPr>
          <p:nvPr>
            <p:ph type="subTitle" idx="1"/>
          </p:nvPr>
        </p:nvSpPr>
        <p:spPr/>
        <p:txBody>
          <a:bodyPr/>
          <a:lstStyle/>
          <a:p>
            <a:pPr algn="l"/>
            <a:r>
              <a:rPr lang="en-GB" dirty="0"/>
              <a:t>Trainer Presentation</a:t>
            </a:r>
          </a:p>
        </p:txBody>
      </p:sp>
      <p:sp>
        <p:nvSpPr>
          <p:cNvPr id="4" name="Zástupný objekt pre pätu 3">
            <a:extLst>
              <a:ext uri="{FF2B5EF4-FFF2-40B4-BE49-F238E27FC236}">
                <a16:creationId xmlns:a16="http://schemas.microsoft.com/office/drawing/2014/main" id="{6452EF97-D1D1-42D6-93BD-9D04A8752DEF}"/>
              </a:ext>
            </a:extLst>
          </p:cNvPr>
          <p:cNvSpPr>
            <a:spLocks noGrp="1"/>
          </p:cNvSpPr>
          <p:nvPr>
            <p:ph type="ftr" sz="quarter" idx="11"/>
          </p:nvPr>
        </p:nvSpPr>
        <p:spPr/>
        <p:txBody>
          <a:bodyPr/>
          <a:lstStyle/>
          <a:p>
            <a:r>
              <a:rPr lang="en-GB"/>
              <a:t>Project “Technology Transfer Together” / TEchTransfer</a:t>
            </a:r>
          </a:p>
          <a:p>
            <a:r>
              <a:rPr lang="en-GB"/>
              <a:t>Number of the project: 2020-1-CZ01-KA203-078313 </a:t>
            </a:r>
          </a:p>
        </p:txBody>
      </p:sp>
      <p:sp>
        <p:nvSpPr>
          <p:cNvPr id="5" name="Zástupný objekt pre číslo snímky 4">
            <a:extLst>
              <a:ext uri="{FF2B5EF4-FFF2-40B4-BE49-F238E27FC236}">
                <a16:creationId xmlns:a16="http://schemas.microsoft.com/office/drawing/2014/main" id="{C133F8EA-9AB7-4119-A211-873AB8D9B9E8}"/>
              </a:ext>
            </a:extLst>
          </p:cNvPr>
          <p:cNvSpPr>
            <a:spLocks noGrp="1"/>
          </p:cNvSpPr>
          <p:nvPr>
            <p:ph type="sldNum" sz="quarter" idx="12"/>
          </p:nvPr>
        </p:nvSpPr>
        <p:spPr/>
        <p:txBody>
          <a:bodyPr/>
          <a:lstStyle/>
          <a:p>
            <a:fld id="{C213BE44-23F7-409A-914C-CE52402F955C}" type="slidenum">
              <a:rPr lang="en-GB" smtClean="0"/>
              <a:t>1</a:t>
            </a:fld>
            <a:endParaRPr lang="en-GB"/>
          </a:p>
        </p:txBody>
      </p:sp>
    </p:spTree>
    <p:extLst>
      <p:ext uri="{BB962C8B-B14F-4D97-AF65-F5344CB8AC3E}">
        <p14:creationId xmlns:p14="http://schemas.microsoft.com/office/powerpoint/2010/main" val="2783020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p:txBody>
          <a:bodyPr/>
          <a:lstStyle/>
          <a:p>
            <a:pPr algn="ctr"/>
            <a:r>
              <a:rPr lang="en-AU" dirty="0"/>
              <a:t>Project phase</a:t>
            </a:r>
            <a:endParaRPr lang="en-AU" dirty="0">
              <a:cs typeface="Calibri Light" panose="020F0302020204030204"/>
            </a:endParaRPr>
          </a:p>
        </p:txBody>
      </p:sp>
      <p:sp>
        <p:nvSpPr>
          <p:cNvPr id="3" name="Zástupný objekt pre obsah 2">
            <a:extLst>
              <a:ext uri="{FF2B5EF4-FFF2-40B4-BE49-F238E27FC236}">
                <a16:creationId xmlns:a16="http://schemas.microsoft.com/office/drawing/2014/main" id="{2E5FBB40-72C9-4E3F-8BB4-1D5660FD0381}"/>
              </a:ext>
            </a:extLst>
          </p:cNvPr>
          <p:cNvSpPr>
            <a:spLocks noGrp="1"/>
          </p:cNvSpPr>
          <p:nvPr>
            <p:ph idx="1"/>
          </p:nvPr>
        </p:nvSpPr>
        <p:spPr>
          <a:xfrm>
            <a:off x="2227053" y="2317330"/>
            <a:ext cx="7020464" cy="2780881"/>
          </a:xfrm>
        </p:spPr>
        <p:txBody>
          <a:bodyPr vert="horz" lIns="91440" tIns="45720" rIns="91440" bIns="45720" rtlCol="0" anchor="t">
            <a:normAutofit/>
          </a:bodyPr>
          <a:lstStyle/>
          <a:p>
            <a:pPr>
              <a:lnSpc>
                <a:spcPct val="100000"/>
              </a:lnSpc>
            </a:pPr>
            <a:r>
              <a:rPr lang="en-AU" dirty="0"/>
              <a:t>Planning phase</a:t>
            </a:r>
            <a:endParaRPr lang="en-AU" dirty="0">
              <a:cs typeface="Calibri"/>
            </a:endParaRPr>
          </a:p>
          <a:p>
            <a:pPr>
              <a:lnSpc>
                <a:spcPct val="100000"/>
              </a:lnSpc>
            </a:pPr>
            <a:r>
              <a:rPr lang="en-AU" dirty="0"/>
              <a:t>Organizational phase</a:t>
            </a:r>
            <a:endParaRPr lang="en-AU" dirty="0">
              <a:cs typeface="Calibri"/>
            </a:endParaRPr>
          </a:p>
          <a:p>
            <a:pPr>
              <a:lnSpc>
                <a:spcPct val="100000"/>
              </a:lnSpc>
            </a:pPr>
            <a:r>
              <a:rPr lang="en-AU" dirty="0"/>
              <a:t>Implementation phase</a:t>
            </a:r>
            <a:endParaRPr lang="en-AU" dirty="0">
              <a:cs typeface="Calibri"/>
            </a:endParaRPr>
          </a:p>
          <a:p>
            <a:pPr>
              <a:lnSpc>
                <a:spcPct val="100000"/>
              </a:lnSpc>
            </a:pPr>
            <a:r>
              <a:rPr lang="en-AU" dirty="0"/>
              <a:t>Evaluation phase</a:t>
            </a:r>
            <a:endParaRPr lang="en-AU" dirty="0">
              <a:cs typeface="Calibri" panose="020F05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10</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Tree>
    <p:extLst>
      <p:ext uri="{BB962C8B-B14F-4D97-AF65-F5344CB8AC3E}">
        <p14:creationId xmlns:p14="http://schemas.microsoft.com/office/powerpoint/2010/main" val="168173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838200" y="710182"/>
            <a:ext cx="10515600" cy="1325563"/>
          </a:xfrm>
        </p:spPr>
        <p:txBody>
          <a:bodyPr/>
          <a:lstStyle/>
          <a:p>
            <a:pPr algn="ctr"/>
            <a:r>
              <a:rPr lang="en-US" dirty="0"/>
              <a:t>Risk management</a:t>
            </a:r>
            <a:br>
              <a:rPr lang="cs-CZ" b="1" dirty="0"/>
            </a:br>
            <a:endParaRPr lang="sk-SK" dirty="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11</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pic>
        <p:nvPicPr>
          <p:cNvPr id="8" name="Zástupný symbol pro obsah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6096" y="1471942"/>
            <a:ext cx="7835423" cy="4070350"/>
          </a:xfrm>
        </p:spPr>
      </p:pic>
    </p:spTree>
    <p:extLst>
      <p:ext uri="{BB962C8B-B14F-4D97-AF65-F5344CB8AC3E}">
        <p14:creationId xmlns:p14="http://schemas.microsoft.com/office/powerpoint/2010/main" val="4146168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838200" y="532675"/>
            <a:ext cx="10515600" cy="1325563"/>
          </a:xfrm>
        </p:spPr>
        <p:txBody>
          <a:bodyPr/>
          <a:lstStyle/>
          <a:p>
            <a:pPr algn="ctr"/>
            <a:r>
              <a:rPr lang="cs-CZ" sz="4000" dirty="0" err="1"/>
              <a:t>Relationship</a:t>
            </a:r>
            <a:r>
              <a:rPr lang="cs-CZ" sz="4000" dirty="0"/>
              <a:t> </a:t>
            </a:r>
            <a:r>
              <a:rPr lang="cs-CZ" sz="4000" dirty="0" err="1"/>
              <a:t>between</a:t>
            </a:r>
            <a:r>
              <a:rPr lang="cs-CZ" sz="4000" dirty="0"/>
              <a:t> basic </a:t>
            </a:r>
            <a:r>
              <a:rPr lang="cs-CZ" sz="4000" dirty="0" err="1"/>
              <a:t>terms</a:t>
            </a:r>
            <a:r>
              <a:rPr lang="cs-CZ" sz="4000" dirty="0"/>
              <a:t> </a:t>
            </a:r>
            <a:br>
              <a:rPr lang="cs-CZ" sz="4000" dirty="0"/>
            </a:br>
            <a:r>
              <a:rPr lang="cs-CZ" sz="4000" dirty="0"/>
              <a:t>in </a:t>
            </a:r>
            <a:r>
              <a:rPr lang="cs-CZ" sz="4000" dirty="0" err="1"/>
              <a:t>the</a:t>
            </a:r>
            <a:r>
              <a:rPr lang="cs-CZ" sz="4000" dirty="0"/>
              <a:t> </a:t>
            </a:r>
            <a:r>
              <a:rPr lang="cs-CZ" sz="4000" dirty="0" err="1"/>
              <a:t>field</a:t>
            </a:r>
            <a:r>
              <a:rPr lang="cs-CZ" sz="4000" dirty="0"/>
              <a:t> </a:t>
            </a:r>
            <a:r>
              <a:rPr lang="cs-CZ" sz="4000" dirty="0" err="1"/>
              <a:t>of</a:t>
            </a:r>
            <a:r>
              <a:rPr lang="cs-CZ" sz="4000" dirty="0"/>
              <a:t> risk management</a:t>
            </a:r>
            <a:endParaRPr lang="sk-SK" sz="4000" dirty="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12</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grpSp>
        <p:nvGrpSpPr>
          <p:cNvPr id="7" name="Skupina 6"/>
          <p:cNvGrpSpPr/>
          <p:nvPr/>
        </p:nvGrpSpPr>
        <p:grpSpPr>
          <a:xfrm>
            <a:off x="2586404" y="2274977"/>
            <a:ext cx="7015288" cy="3142411"/>
            <a:chOff x="0" y="0"/>
            <a:chExt cx="6397199" cy="2257425"/>
          </a:xfrm>
        </p:grpSpPr>
        <p:grpSp>
          <p:nvGrpSpPr>
            <p:cNvPr id="8" name="Skupina 7"/>
            <p:cNvGrpSpPr/>
            <p:nvPr/>
          </p:nvGrpSpPr>
          <p:grpSpPr>
            <a:xfrm>
              <a:off x="895350" y="0"/>
              <a:ext cx="5501849" cy="2257425"/>
              <a:chOff x="0" y="0"/>
              <a:chExt cx="5501849" cy="2257425"/>
            </a:xfrm>
          </p:grpSpPr>
          <p:cxnSp>
            <p:nvCxnSpPr>
              <p:cNvPr id="10" name="Přímá spojnice se šipkou 9"/>
              <p:cNvCxnSpPr/>
              <p:nvPr/>
            </p:nvCxnSpPr>
            <p:spPr>
              <a:xfrm>
                <a:off x="1571625" y="295275"/>
                <a:ext cx="40005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a:off x="1562100" y="809625"/>
                <a:ext cx="40005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2" name="Skupina 11"/>
              <p:cNvGrpSpPr/>
              <p:nvPr/>
            </p:nvGrpSpPr>
            <p:grpSpPr>
              <a:xfrm>
                <a:off x="0" y="0"/>
                <a:ext cx="5501849" cy="2257425"/>
                <a:chOff x="0" y="0"/>
                <a:chExt cx="5501849" cy="2257425"/>
              </a:xfrm>
            </p:grpSpPr>
            <p:cxnSp>
              <p:nvCxnSpPr>
                <p:cNvPr id="13" name="Přímá spojnice se šipkou 12"/>
                <p:cNvCxnSpPr/>
                <p:nvPr/>
              </p:nvCxnSpPr>
              <p:spPr>
                <a:xfrm>
                  <a:off x="3487236" y="590278"/>
                  <a:ext cx="657225"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 name="Skupina 13"/>
                <p:cNvGrpSpPr/>
                <p:nvPr/>
              </p:nvGrpSpPr>
              <p:grpSpPr>
                <a:xfrm>
                  <a:off x="0" y="0"/>
                  <a:ext cx="5501849" cy="2257425"/>
                  <a:chOff x="0" y="0"/>
                  <a:chExt cx="5501849" cy="2257425"/>
                </a:xfrm>
              </p:grpSpPr>
              <p:cxnSp>
                <p:nvCxnSpPr>
                  <p:cNvPr id="15" name="Přímá spojnice se šipkou 14"/>
                  <p:cNvCxnSpPr/>
                  <p:nvPr/>
                </p:nvCxnSpPr>
                <p:spPr>
                  <a:xfrm>
                    <a:off x="0" y="819150"/>
                    <a:ext cx="257175"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p:nvPr/>
                </p:nvCxnSpPr>
                <p:spPr>
                  <a:xfrm>
                    <a:off x="9525" y="1314450"/>
                    <a:ext cx="257175"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 name="Skupina 16"/>
                  <p:cNvGrpSpPr/>
                  <p:nvPr/>
                </p:nvGrpSpPr>
                <p:grpSpPr>
                  <a:xfrm>
                    <a:off x="276225" y="0"/>
                    <a:ext cx="5225624" cy="2257425"/>
                    <a:chOff x="0" y="0"/>
                    <a:chExt cx="5225624" cy="2257425"/>
                  </a:xfrm>
                </p:grpSpPr>
                <p:sp>
                  <p:nvSpPr>
                    <p:cNvPr id="18" name="Textové pole 2"/>
                    <p:cNvSpPr txBox="1">
                      <a:spLocks noChangeArrowheads="1"/>
                    </p:cNvSpPr>
                    <p:nvPr/>
                  </p:nvSpPr>
                  <p:spPr bwMode="auto">
                    <a:xfrm>
                      <a:off x="1133475" y="1152525"/>
                      <a:ext cx="745490" cy="2571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cs-CZ" sz="1000">
                          <a:effectLst/>
                          <a:latin typeface="Calibri" panose="020F0502020204030204" pitchFamily="34" charset="0"/>
                          <a:ea typeface="Calibri" panose="020F0502020204030204" pitchFamily="34" charset="0"/>
                          <a:cs typeface="Times New Roman" panose="02020603050405020304" pitchFamily="18" charset="0"/>
                        </a:rPr>
                        <a:t>RISK</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9" name="Skupina 18"/>
                    <p:cNvGrpSpPr/>
                    <p:nvPr/>
                  </p:nvGrpSpPr>
                  <p:grpSpPr>
                    <a:xfrm>
                      <a:off x="0" y="0"/>
                      <a:ext cx="5225624" cy="2257425"/>
                      <a:chOff x="0" y="0"/>
                      <a:chExt cx="5225624" cy="2257425"/>
                    </a:xfrm>
                  </p:grpSpPr>
                  <p:sp>
                    <p:nvSpPr>
                      <p:cNvPr id="20" name="Textové pole 2"/>
                      <p:cNvSpPr txBox="1">
                        <a:spLocks noChangeArrowheads="1"/>
                      </p:cNvSpPr>
                      <p:nvPr/>
                    </p:nvSpPr>
                    <p:spPr bwMode="auto">
                      <a:xfrm>
                        <a:off x="1133475" y="419100"/>
                        <a:ext cx="745490" cy="2571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cs-CZ" sz="1000">
                            <a:effectLst/>
                            <a:latin typeface="Calibri" panose="020F0502020204030204" pitchFamily="34" charset="0"/>
                            <a:ea typeface="Calibri" panose="020F0502020204030204" pitchFamily="34" charset="0"/>
                            <a:cs typeface="Times New Roman" panose="02020603050405020304" pitchFamily="18" charset="0"/>
                          </a:rPr>
                          <a:t>RISK</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1" name="Skupina 20"/>
                      <p:cNvGrpSpPr/>
                      <p:nvPr/>
                    </p:nvGrpSpPr>
                    <p:grpSpPr>
                      <a:xfrm>
                        <a:off x="0" y="0"/>
                        <a:ext cx="5225624" cy="2257425"/>
                        <a:chOff x="0" y="0"/>
                        <a:chExt cx="5225624" cy="2257425"/>
                      </a:xfrm>
                    </p:grpSpPr>
                    <p:sp>
                      <p:nvSpPr>
                        <p:cNvPr id="22" name="Textové pole 2"/>
                        <p:cNvSpPr txBox="1">
                          <a:spLocks noChangeArrowheads="1"/>
                        </p:cNvSpPr>
                        <p:nvPr/>
                      </p:nvSpPr>
                      <p:spPr bwMode="auto">
                        <a:xfrm>
                          <a:off x="3154405" y="286818"/>
                          <a:ext cx="828675" cy="2571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cs-CZ" sz="1000">
                              <a:effectLst/>
                              <a:latin typeface="Calibri" panose="020F0502020204030204" pitchFamily="34" charset="0"/>
                              <a:ea typeface="Calibri" panose="020F0502020204030204" pitchFamily="34" charset="0"/>
                              <a:cs typeface="Times New Roman" panose="02020603050405020304" pitchFamily="18" charset="0"/>
                            </a:rPr>
                            <a:t>RESIDUAL</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Obdélník 22"/>
                        <p:cNvSpPr/>
                        <p:nvPr/>
                      </p:nvSpPr>
                      <p:spPr>
                        <a:xfrm>
                          <a:off x="0" y="0"/>
                          <a:ext cx="1189413" cy="2219325"/>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AU" sz="1200" b="1" dirty="0">
                              <a:solidFill>
                                <a:srgbClr val="FFFFFF"/>
                              </a:solidFill>
                              <a:effectLst/>
                              <a:ea typeface="Calibri" panose="020F0502020204030204" pitchFamily="34" charset="0"/>
                              <a:cs typeface="Times New Roman"/>
                            </a:rPr>
                            <a:t>THREATS</a:t>
                          </a:r>
                          <a:endParaRPr lang="en-AU" sz="1100" dirty="0">
                            <a:effectLst/>
                            <a:ea typeface="Calibri" panose="020F0502020204030204" pitchFamily="34" charset="0"/>
                            <a:cs typeface="Times New Roman"/>
                          </a:endParaRPr>
                        </a:p>
                        <a:p>
                          <a:pPr algn="ctr">
                            <a:lnSpc>
                              <a:spcPct val="107000"/>
                            </a:lnSpc>
                            <a:spcAft>
                              <a:spcPts val="800"/>
                            </a:spcAft>
                          </a:pPr>
                          <a:r>
                            <a:rPr lang="en-AU" sz="1200" b="1" dirty="0">
                              <a:solidFill>
                                <a:srgbClr val="FFFFFF"/>
                              </a:solidFill>
                              <a:effectLst/>
                              <a:ea typeface="Calibri" panose="020F0502020204030204" pitchFamily="34" charset="0"/>
                              <a:cs typeface="Times New Roman"/>
                            </a:rPr>
                            <a:t>Property</a:t>
                          </a:r>
                          <a:endParaRPr lang="en-AU" sz="1100" dirty="0">
                            <a:effectLst/>
                            <a:ea typeface="Calibri" panose="020F0502020204030204" pitchFamily="34" charset="0"/>
                            <a:cs typeface="Times New Roman"/>
                          </a:endParaRPr>
                        </a:p>
                        <a:p>
                          <a:pPr algn="ctr">
                            <a:lnSpc>
                              <a:spcPct val="107000"/>
                            </a:lnSpc>
                            <a:spcAft>
                              <a:spcPts val="800"/>
                            </a:spcAft>
                          </a:pPr>
                          <a:r>
                            <a:rPr lang="en-AU" sz="1200" b="1" dirty="0">
                              <a:solidFill>
                                <a:srgbClr val="FFFFFF"/>
                              </a:solidFill>
                              <a:effectLst/>
                              <a:ea typeface="Calibri" panose="020F0502020204030204" pitchFamily="34" charset="0"/>
                              <a:cs typeface="Times New Roman"/>
                            </a:rPr>
                            <a:t>Strength</a:t>
                          </a:r>
                          <a:endParaRPr lang="en-AU" sz="1100" dirty="0">
                            <a:effectLst/>
                            <a:ea typeface="Calibri" panose="020F0502020204030204" pitchFamily="34" charset="0"/>
                            <a:cs typeface="Times New Roman"/>
                          </a:endParaRPr>
                        </a:p>
                        <a:p>
                          <a:pPr algn="ctr">
                            <a:lnSpc>
                              <a:spcPct val="107000"/>
                            </a:lnSpc>
                            <a:spcAft>
                              <a:spcPts val="800"/>
                            </a:spcAft>
                          </a:pPr>
                          <a:r>
                            <a:rPr lang="en-AU" sz="1200" b="1" dirty="0">
                              <a:solidFill>
                                <a:srgbClr val="FFFFFF"/>
                              </a:solidFill>
                              <a:effectLst/>
                              <a:ea typeface="Calibri" panose="020F0502020204030204" pitchFamily="34" charset="0"/>
                              <a:cs typeface="Times New Roman"/>
                            </a:rPr>
                            <a:t>Event</a:t>
                          </a:r>
                          <a:endParaRPr lang="en-AU" sz="1100" dirty="0">
                            <a:effectLst/>
                            <a:ea typeface="Calibri" panose="020F0502020204030204" pitchFamily="34" charset="0"/>
                            <a:cs typeface="Times New Roman"/>
                          </a:endParaRPr>
                        </a:p>
                        <a:p>
                          <a:pPr algn="ctr">
                            <a:lnSpc>
                              <a:spcPct val="107000"/>
                            </a:lnSpc>
                            <a:spcAft>
                              <a:spcPts val="800"/>
                            </a:spcAft>
                          </a:pPr>
                          <a:r>
                            <a:rPr lang="en-AU" sz="1200" b="1" dirty="0">
                              <a:solidFill>
                                <a:srgbClr val="FFFFFF"/>
                              </a:solidFill>
                              <a:effectLst/>
                              <a:ea typeface="Calibri" panose="020F0502020204030204" pitchFamily="34" charset="0"/>
                              <a:cs typeface="Times New Roman"/>
                            </a:rPr>
                            <a:t>Activity</a:t>
                          </a:r>
                          <a:endParaRPr lang="en-AU" sz="1100" dirty="0">
                            <a:effectLst/>
                            <a:ea typeface="Calibri" panose="020F0502020204030204" pitchFamily="34" charset="0"/>
                            <a:cs typeface="Times New Roman"/>
                          </a:endParaRPr>
                        </a:p>
                        <a:p>
                          <a:pPr algn="ctr">
                            <a:lnSpc>
                              <a:spcPct val="107000"/>
                            </a:lnSpc>
                            <a:spcAft>
                              <a:spcPts val="800"/>
                            </a:spcAft>
                          </a:pPr>
                          <a:r>
                            <a:rPr lang="en-AU" sz="1200" b="1" dirty="0">
                              <a:solidFill>
                                <a:srgbClr val="FFFFFF"/>
                              </a:solidFill>
                              <a:effectLst/>
                              <a:ea typeface="Calibri" panose="020F0502020204030204" pitchFamily="34" charset="0"/>
                              <a:cs typeface="Times New Roman"/>
                            </a:rPr>
                            <a:t>Person</a:t>
                          </a:r>
                          <a:endParaRPr lang="en-AU" sz="1100" dirty="0">
                            <a:effectLst/>
                            <a:ea typeface="Calibri" panose="020F0502020204030204" pitchFamily="34" charset="0"/>
                            <a:cs typeface="Times New Roman"/>
                          </a:endParaRPr>
                        </a:p>
                      </p:txBody>
                    </p:sp>
                    <p:sp>
                      <p:nvSpPr>
                        <p:cNvPr id="24" name="Obdélník 23"/>
                        <p:cNvSpPr/>
                        <p:nvPr/>
                      </p:nvSpPr>
                      <p:spPr>
                        <a:xfrm>
                          <a:off x="1895476" y="0"/>
                          <a:ext cx="1276349" cy="1066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cs-CZ" sz="1000" b="1">
                              <a:solidFill>
                                <a:srgbClr val="000000"/>
                              </a:solidFill>
                              <a:effectLst/>
                              <a:ea typeface="Calibri" panose="020F0502020204030204" pitchFamily="34" charset="0"/>
                              <a:cs typeface="Times New Roman" panose="02020603050405020304" pitchFamily="18" charset="0"/>
                            </a:rPr>
                            <a:t>SECURITY PRECAUTIONS</a:t>
                          </a:r>
                          <a:endParaRPr lang="cs-CZ" sz="1100">
                            <a:effectLst/>
                            <a:ea typeface="Calibri" panose="020F0502020204030204" pitchFamily="34" charset="0"/>
                            <a:cs typeface="Times New Roman" panose="02020603050405020304" pitchFamily="18" charset="0"/>
                          </a:endParaRPr>
                        </a:p>
                      </p:txBody>
                    </p:sp>
                    <p:sp>
                      <p:nvSpPr>
                        <p:cNvPr id="25" name="Textové pole 2"/>
                        <p:cNvSpPr txBox="1">
                          <a:spLocks noChangeArrowheads="1"/>
                        </p:cNvSpPr>
                        <p:nvPr/>
                      </p:nvSpPr>
                      <p:spPr bwMode="auto">
                        <a:xfrm>
                          <a:off x="3211011" y="666750"/>
                          <a:ext cx="638175" cy="2571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cs-CZ" sz="1000">
                              <a:effectLst/>
                              <a:latin typeface="Calibri" panose="020F0502020204030204" pitchFamily="34" charset="0"/>
                              <a:ea typeface="Calibri" panose="020F0502020204030204" pitchFamily="34" charset="0"/>
                              <a:cs typeface="Times New Roman" panose="02020603050405020304" pitchFamily="18" charset="0"/>
                            </a:rPr>
                            <a:t>RISK</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Obdélník 25"/>
                        <p:cNvSpPr/>
                        <p:nvPr/>
                      </p:nvSpPr>
                      <p:spPr>
                        <a:xfrm>
                          <a:off x="3933296" y="0"/>
                          <a:ext cx="1292328" cy="225742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AU" sz="1600" b="1" dirty="0">
                              <a:solidFill>
                                <a:srgbClr val="000000"/>
                              </a:solidFill>
                              <a:effectLst/>
                              <a:ea typeface="Calibri" panose="020F0502020204030204" pitchFamily="34" charset="0"/>
                              <a:cs typeface="Times New Roman"/>
                            </a:rPr>
                            <a:t>ASSETS</a:t>
                          </a:r>
                          <a:endParaRPr lang="en-AU" sz="1100" dirty="0">
                            <a:effectLst/>
                            <a:ea typeface="Calibri" panose="020F0502020204030204" pitchFamily="34" charset="0"/>
                            <a:cs typeface="Times New Roman"/>
                          </a:endParaRPr>
                        </a:p>
                        <a:p>
                          <a:pPr algn="ctr">
                            <a:lnSpc>
                              <a:spcPct val="107000"/>
                            </a:lnSpc>
                            <a:spcAft>
                              <a:spcPts val="800"/>
                            </a:spcAft>
                          </a:pPr>
                          <a:r>
                            <a:rPr lang="en-AU" sz="1300" b="1" dirty="0">
                              <a:solidFill>
                                <a:srgbClr val="000000"/>
                              </a:solidFill>
                              <a:effectLst/>
                              <a:ea typeface="Calibri" panose="020F0502020204030204" pitchFamily="34" charset="0"/>
                              <a:cs typeface="Times New Roman"/>
                            </a:rPr>
                            <a:t>Life</a:t>
                          </a:r>
                          <a:endParaRPr lang="en-AU" sz="1100" dirty="0">
                            <a:effectLst/>
                            <a:ea typeface="Calibri" panose="020F0502020204030204" pitchFamily="34" charset="0"/>
                            <a:cs typeface="Times New Roman"/>
                          </a:endParaRPr>
                        </a:p>
                        <a:p>
                          <a:pPr algn="ctr">
                            <a:lnSpc>
                              <a:spcPct val="107000"/>
                            </a:lnSpc>
                            <a:spcAft>
                              <a:spcPts val="800"/>
                            </a:spcAft>
                          </a:pPr>
                          <a:r>
                            <a:rPr lang="en-AU" sz="1300" b="1" dirty="0">
                              <a:solidFill>
                                <a:srgbClr val="000000"/>
                              </a:solidFill>
                              <a:effectLst/>
                              <a:ea typeface="Calibri" panose="020F0502020204030204" pitchFamily="34" charset="0"/>
                              <a:cs typeface="Times New Roman"/>
                            </a:rPr>
                            <a:t>Health</a:t>
                          </a:r>
                          <a:endParaRPr lang="en-AU" sz="1100" dirty="0">
                            <a:effectLst/>
                            <a:ea typeface="Calibri" panose="020F0502020204030204" pitchFamily="34" charset="0"/>
                            <a:cs typeface="Times New Roman"/>
                          </a:endParaRPr>
                        </a:p>
                        <a:p>
                          <a:pPr algn="ctr">
                            <a:lnSpc>
                              <a:spcPct val="107000"/>
                            </a:lnSpc>
                            <a:spcAft>
                              <a:spcPts val="800"/>
                            </a:spcAft>
                          </a:pPr>
                          <a:r>
                            <a:rPr lang="en-AU" sz="1300" b="1" dirty="0">
                              <a:solidFill>
                                <a:srgbClr val="000000"/>
                              </a:solidFill>
                              <a:effectLst/>
                              <a:ea typeface="Calibri" panose="020F0502020204030204" pitchFamily="34" charset="0"/>
                              <a:cs typeface="Times New Roman"/>
                            </a:rPr>
                            <a:t>Property</a:t>
                          </a:r>
                          <a:endParaRPr lang="en-AU" sz="1100" dirty="0">
                            <a:effectLst/>
                            <a:ea typeface="Calibri" panose="020F0502020204030204" pitchFamily="34" charset="0"/>
                            <a:cs typeface="Times New Roman"/>
                          </a:endParaRPr>
                        </a:p>
                        <a:p>
                          <a:pPr algn="ctr">
                            <a:lnSpc>
                              <a:spcPct val="107000"/>
                            </a:lnSpc>
                            <a:spcAft>
                              <a:spcPts val="800"/>
                            </a:spcAft>
                          </a:pPr>
                          <a:r>
                            <a:rPr lang="en-AU" sz="1300" b="1" dirty="0">
                              <a:solidFill>
                                <a:srgbClr val="000000"/>
                              </a:solidFill>
                              <a:effectLst/>
                              <a:ea typeface="Calibri" panose="020F0502020204030204" pitchFamily="34" charset="0"/>
                              <a:cs typeface="Times New Roman"/>
                            </a:rPr>
                            <a:t>Environment</a:t>
                          </a:r>
                          <a:endParaRPr lang="en-AU" sz="1100" dirty="0">
                            <a:effectLst/>
                            <a:ea typeface="Calibri" panose="020F0502020204030204" pitchFamily="34" charset="0"/>
                            <a:cs typeface="Times New Roman"/>
                          </a:endParaRPr>
                        </a:p>
                      </p:txBody>
                    </p:sp>
                    <p:cxnSp>
                      <p:nvCxnSpPr>
                        <p:cNvPr id="27" name="Přímá spojnice se šipkou 26"/>
                        <p:cNvCxnSpPr/>
                        <p:nvPr/>
                      </p:nvCxnSpPr>
                      <p:spPr>
                        <a:xfrm>
                          <a:off x="1295400" y="1457325"/>
                          <a:ext cx="2495550" cy="95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a:off x="1295400" y="1847850"/>
                          <a:ext cx="2495550" cy="95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ové pole 2"/>
                        <p:cNvSpPr txBox="1">
                          <a:spLocks noChangeArrowheads="1"/>
                        </p:cNvSpPr>
                        <p:nvPr/>
                      </p:nvSpPr>
                      <p:spPr bwMode="auto">
                        <a:xfrm>
                          <a:off x="1143000" y="1562100"/>
                          <a:ext cx="716915" cy="257175"/>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cs-CZ" sz="1000">
                              <a:effectLst/>
                              <a:latin typeface="Calibri" panose="020F0502020204030204" pitchFamily="34" charset="0"/>
                              <a:ea typeface="Calibri" panose="020F0502020204030204" pitchFamily="34" charset="0"/>
                              <a:cs typeface="Times New Roman" panose="02020603050405020304" pitchFamily="18" charset="0"/>
                            </a:rPr>
                            <a:t>RISK</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Obdélník 29"/>
                        <p:cNvSpPr/>
                        <p:nvPr/>
                      </p:nvSpPr>
                      <p:spPr>
                        <a:xfrm>
                          <a:off x="1905000" y="1161905"/>
                          <a:ext cx="1266825" cy="10668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cs-CZ" sz="1000" b="1">
                              <a:solidFill>
                                <a:srgbClr val="000000"/>
                              </a:solidFill>
                              <a:effectLst/>
                              <a:ea typeface="Calibri" panose="020F0502020204030204" pitchFamily="34" charset="0"/>
                              <a:cs typeface="Times New Roman" panose="02020603050405020304" pitchFamily="18" charset="0"/>
                            </a:rPr>
                            <a:t>VULNERABILITY</a:t>
                          </a:r>
                          <a:endParaRPr lang="cs-CZ" sz="1100">
                            <a:effectLst/>
                            <a:ea typeface="Calibri" panose="020F0502020204030204" pitchFamily="34" charset="0"/>
                            <a:cs typeface="Times New Roman" panose="02020603050405020304" pitchFamily="18" charset="0"/>
                          </a:endParaRPr>
                        </a:p>
                      </p:txBody>
                    </p:sp>
                  </p:grpSp>
                </p:grpSp>
              </p:grpSp>
            </p:grpSp>
          </p:grpSp>
        </p:grpSp>
        <p:sp>
          <p:nvSpPr>
            <p:cNvPr id="9" name="Hvězda: dvanácticípá 38"/>
            <p:cNvSpPr/>
            <p:nvPr/>
          </p:nvSpPr>
          <p:spPr>
            <a:xfrm>
              <a:off x="0" y="28575"/>
              <a:ext cx="990600" cy="1990725"/>
            </a:xfrm>
            <a:prstGeom prst="star12">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91440" tIns="45720" rIns="91440" bIns="45720" numCol="1" spcCol="0" rtlCol="0" fromWordArt="0" anchor="ctr" anchorCtr="0" forceAA="0" compatLnSpc="1">
              <a:prstTxWarp prst="textNoShape">
                <a:avLst/>
              </a:prstTxWarp>
              <a:noAutofit/>
            </a:bodyPr>
            <a:lstStyle/>
            <a:p>
              <a:pPr marR="28575" indent="-6985" algn="ctr">
                <a:lnSpc>
                  <a:spcPct val="75000"/>
                </a:lnSpc>
                <a:spcAft>
                  <a:spcPts val="800"/>
                </a:spcAft>
              </a:pPr>
              <a:r>
                <a:rPr lang="cs-CZ" sz="1200" b="1">
                  <a:solidFill>
                    <a:srgbClr val="FFFFFF"/>
                  </a:solidFill>
                  <a:effectLst/>
                  <a:ea typeface="Calibri" panose="020F0502020204030204" pitchFamily="34" charset="0"/>
                  <a:cs typeface="Times New Roman" panose="02020603050405020304" pitchFamily="18" charset="0"/>
                </a:rPr>
                <a:t>Sources of threats</a:t>
              </a:r>
              <a:endParaRPr lang="cs-CZ" sz="1100">
                <a:effectLst/>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76462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13</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pic>
        <p:nvPicPr>
          <p:cNvPr id="6"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9596" y="1239029"/>
            <a:ext cx="5170001" cy="4070350"/>
          </a:xfrm>
        </p:spPr>
      </p:pic>
    </p:spTree>
    <p:extLst>
      <p:ext uri="{BB962C8B-B14F-4D97-AF65-F5344CB8AC3E}">
        <p14:creationId xmlns:p14="http://schemas.microsoft.com/office/powerpoint/2010/main" val="2979605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820947" y="278861"/>
            <a:ext cx="10936857" cy="1325652"/>
          </a:xfrm>
        </p:spPr>
        <p:txBody>
          <a:bodyPr>
            <a:normAutofit/>
          </a:bodyPr>
          <a:lstStyle/>
          <a:p>
            <a:pPr algn="ctr"/>
            <a:r>
              <a:rPr lang="en-AU" sz="4000" dirty="0"/>
              <a:t>Breakdown of threats into categories and areas</a:t>
            </a:r>
            <a:endParaRPr lang="cs-CZ"/>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14</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pic>
        <p:nvPicPr>
          <p:cNvPr id="8" name="Grafický objekt 46"/>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5173" y="1273906"/>
            <a:ext cx="5217483" cy="4597879"/>
          </a:xfrm>
          <a:prstGeom prst="rect">
            <a:avLst/>
          </a:prstGeom>
        </p:spPr>
      </p:pic>
    </p:spTree>
    <p:extLst>
      <p:ext uri="{BB962C8B-B14F-4D97-AF65-F5344CB8AC3E}">
        <p14:creationId xmlns:p14="http://schemas.microsoft.com/office/powerpoint/2010/main" val="3567311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p:txBody>
          <a:bodyPr>
            <a:normAutofit/>
          </a:bodyPr>
          <a:lstStyle/>
          <a:p>
            <a:pPr algn="ctr"/>
            <a:r>
              <a:rPr lang="en-AU" sz="4000" dirty="0"/>
              <a:t>Scheme of the effect of threats on assets</a:t>
            </a:r>
            <a:endParaRPr lang="cs-CZ" sz="4000" dirty="0"/>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15</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grpSp>
        <p:nvGrpSpPr>
          <p:cNvPr id="7" name="Skupina 6"/>
          <p:cNvGrpSpPr/>
          <p:nvPr/>
        </p:nvGrpSpPr>
        <p:grpSpPr>
          <a:xfrm>
            <a:off x="3221404" y="1694057"/>
            <a:ext cx="5760720" cy="3750942"/>
            <a:chOff x="0" y="0"/>
            <a:chExt cx="5934974" cy="3864633"/>
          </a:xfrm>
        </p:grpSpPr>
        <p:sp>
          <p:nvSpPr>
            <p:cNvPr id="8" name="Obdélník 7"/>
            <p:cNvSpPr/>
            <p:nvPr/>
          </p:nvSpPr>
          <p:spPr>
            <a:xfrm>
              <a:off x="103517" y="0"/>
              <a:ext cx="5434642" cy="646981"/>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AU" sz="1100" b="1" dirty="0">
                  <a:solidFill>
                    <a:srgbClr val="FFFFFF"/>
                  </a:solidFill>
                  <a:effectLst/>
                  <a:ea typeface="Calibri" panose="020F0502020204030204" pitchFamily="34" charset="0"/>
                  <a:cs typeface="Times New Roman"/>
                </a:rPr>
                <a:t>EXTERNAL THREATS</a:t>
              </a:r>
              <a:endParaRPr lang="en-AU" sz="1100" dirty="0">
                <a:effectLst/>
                <a:ea typeface="Calibri" panose="020F0502020204030204" pitchFamily="34" charset="0"/>
                <a:cs typeface="Times New Roman"/>
              </a:endParaRPr>
            </a:p>
            <a:p>
              <a:pPr algn="ctr">
                <a:lnSpc>
                  <a:spcPct val="107000"/>
                </a:lnSpc>
                <a:spcAft>
                  <a:spcPts val="800"/>
                </a:spcAft>
              </a:pPr>
              <a:r>
                <a:rPr lang="en-AU" sz="1100" b="1" dirty="0">
                  <a:solidFill>
                    <a:srgbClr val="FFFFFF"/>
                  </a:solidFill>
                  <a:effectLst/>
                  <a:ea typeface="Calibri" panose="020F0502020204030204" pitchFamily="34" charset="0"/>
                  <a:cs typeface="Times New Roman"/>
                </a:rPr>
                <a:t>P</a:t>
              </a:r>
              <a:r>
                <a:rPr lang="en-AU" sz="1100" dirty="0">
                  <a:solidFill>
                    <a:srgbClr val="FFFFFF"/>
                  </a:solidFill>
                  <a:effectLst/>
                  <a:ea typeface="Calibri" panose="020F0502020204030204" pitchFamily="34" charset="0"/>
                  <a:cs typeface="Times New Roman"/>
                </a:rPr>
                <a:t>olitical, </a:t>
              </a:r>
              <a:r>
                <a:rPr lang="en-AU" sz="1100" b="1" dirty="0">
                  <a:solidFill>
                    <a:srgbClr val="FFFFFF"/>
                  </a:solidFill>
                  <a:effectLst/>
                  <a:ea typeface="Calibri" panose="020F0502020204030204" pitchFamily="34" charset="0"/>
                  <a:cs typeface="Times New Roman"/>
                </a:rPr>
                <a:t>E</a:t>
              </a:r>
              <a:r>
                <a:rPr lang="en-AU" sz="1100" dirty="0">
                  <a:solidFill>
                    <a:srgbClr val="FFFFFF"/>
                  </a:solidFill>
                  <a:effectLst/>
                  <a:ea typeface="Calibri" panose="020F0502020204030204" pitchFamily="34" charset="0"/>
                  <a:cs typeface="Times New Roman"/>
                </a:rPr>
                <a:t>conomic, </a:t>
              </a:r>
              <a:r>
                <a:rPr lang="en-AU" sz="1100" b="1" dirty="0">
                  <a:solidFill>
                    <a:srgbClr val="FFFFFF"/>
                  </a:solidFill>
                  <a:effectLst/>
                  <a:ea typeface="Calibri" panose="020F0502020204030204" pitchFamily="34" charset="0"/>
                  <a:cs typeface="Times New Roman"/>
                </a:rPr>
                <a:t>S</a:t>
              </a:r>
              <a:r>
                <a:rPr lang="en-AU" sz="1100" dirty="0">
                  <a:solidFill>
                    <a:srgbClr val="FFFFFF"/>
                  </a:solidFill>
                  <a:effectLst/>
                  <a:ea typeface="Calibri" panose="020F0502020204030204" pitchFamily="34" charset="0"/>
                  <a:cs typeface="Times New Roman"/>
                </a:rPr>
                <a:t>ocial, </a:t>
              </a:r>
              <a:r>
                <a:rPr lang="en-AU" sz="1100" b="1" dirty="0">
                  <a:solidFill>
                    <a:srgbClr val="FFFFFF"/>
                  </a:solidFill>
                  <a:effectLst/>
                  <a:ea typeface="Calibri" panose="020F0502020204030204" pitchFamily="34" charset="0"/>
                  <a:cs typeface="Times New Roman"/>
                </a:rPr>
                <a:t>T</a:t>
              </a:r>
              <a:r>
                <a:rPr lang="en-AU" sz="1100" dirty="0">
                  <a:solidFill>
                    <a:srgbClr val="FFFFFF"/>
                  </a:solidFill>
                  <a:effectLst/>
                  <a:ea typeface="Calibri" panose="020F0502020204030204" pitchFamily="34" charset="0"/>
                  <a:cs typeface="Times New Roman"/>
                </a:rPr>
                <a:t>echnological,</a:t>
              </a:r>
              <a:r>
                <a:rPr lang="en-AU" sz="1100" b="1" dirty="0">
                  <a:solidFill>
                    <a:srgbClr val="FFFFFF"/>
                  </a:solidFill>
                  <a:effectLst/>
                  <a:ea typeface="Calibri" panose="020F0502020204030204" pitchFamily="34" charset="0"/>
                  <a:cs typeface="Times New Roman"/>
                </a:rPr>
                <a:t> L</a:t>
              </a:r>
              <a:r>
                <a:rPr lang="en-AU" sz="1100" dirty="0">
                  <a:solidFill>
                    <a:srgbClr val="FFFFFF"/>
                  </a:solidFill>
                  <a:effectLst/>
                  <a:ea typeface="Calibri" panose="020F0502020204030204" pitchFamily="34" charset="0"/>
                  <a:cs typeface="Times New Roman"/>
                </a:rPr>
                <a:t>egislative,</a:t>
              </a:r>
              <a:r>
                <a:rPr lang="en-AU" sz="1100" b="1" dirty="0">
                  <a:solidFill>
                    <a:srgbClr val="FFFFFF"/>
                  </a:solidFill>
                  <a:effectLst/>
                  <a:ea typeface="Calibri" panose="020F0502020204030204" pitchFamily="34" charset="0"/>
                  <a:cs typeface="Times New Roman"/>
                </a:rPr>
                <a:t> E</a:t>
              </a:r>
              <a:r>
                <a:rPr lang="en-AU" sz="1100" dirty="0">
                  <a:solidFill>
                    <a:srgbClr val="FFFFFF"/>
                  </a:solidFill>
                  <a:effectLst/>
                  <a:ea typeface="Calibri" panose="020F0502020204030204" pitchFamily="34" charset="0"/>
                  <a:cs typeface="Times New Roman"/>
                </a:rPr>
                <a:t>cological</a:t>
              </a:r>
              <a:endParaRPr lang="en-AU" sz="1100" dirty="0">
                <a:effectLst/>
                <a:ea typeface="Calibri" panose="020F0502020204030204" pitchFamily="34" charset="0"/>
                <a:cs typeface="Times New Roman"/>
              </a:endParaRPr>
            </a:p>
          </p:txBody>
        </p:sp>
        <p:grpSp>
          <p:nvGrpSpPr>
            <p:cNvPr id="9" name="Skupina 8"/>
            <p:cNvGrpSpPr/>
            <p:nvPr/>
          </p:nvGrpSpPr>
          <p:grpSpPr>
            <a:xfrm>
              <a:off x="0" y="974785"/>
              <a:ext cx="3976370" cy="2587625"/>
              <a:chOff x="0" y="0"/>
              <a:chExt cx="3976777" cy="2587924"/>
            </a:xfrm>
            <a:solidFill>
              <a:schemeClr val="bg1">
                <a:lumMod val="95000"/>
              </a:schemeClr>
            </a:solidFill>
          </p:grpSpPr>
          <p:sp>
            <p:nvSpPr>
              <p:cNvPr id="17" name="Ovál 16"/>
              <p:cNvSpPr/>
              <p:nvPr/>
            </p:nvSpPr>
            <p:spPr>
              <a:xfrm>
                <a:off x="0" y="0"/>
                <a:ext cx="3976777" cy="2587924"/>
              </a:xfrm>
              <a:prstGeom prst="ellipse">
                <a:avLst/>
              </a:prstGeom>
              <a:grp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cs-CZ" sz="1100" b="1">
                    <a:solidFill>
                      <a:srgbClr val="000000"/>
                    </a:solidFill>
                    <a:effectLst/>
                    <a:ea typeface="Calibri" panose="020F0502020204030204" pitchFamily="34" charset="0"/>
                    <a:cs typeface="Times New Roman" panose="02020603050405020304" pitchFamily="18" charset="0"/>
                  </a:rPr>
                  <a:t>ORGANIZATION</a:t>
                </a:r>
                <a:endParaRPr lang="cs-CZ" sz="1100">
                  <a:effectLst/>
                  <a:ea typeface="Calibri" panose="020F0502020204030204" pitchFamily="34" charset="0"/>
                  <a:cs typeface="Times New Roman" panose="02020603050405020304" pitchFamily="18" charset="0"/>
                </a:endParaRPr>
              </a:p>
            </p:txBody>
          </p:sp>
          <p:sp>
            <p:nvSpPr>
              <p:cNvPr id="18" name="Ovál 17"/>
              <p:cNvSpPr/>
              <p:nvPr/>
            </p:nvSpPr>
            <p:spPr>
              <a:xfrm>
                <a:off x="534872" y="664143"/>
                <a:ext cx="1397479" cy="655607"/>
              </a:xfrm>
              <a:prstGeom prst="ellipse">
                <a:avLst/>
              </a:prstGeom>
              <a:grp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cs-CZ" sz="1100">
                    <a:solidFill>
                      <a:srgbClr val="000000"/>
                    </a:solidFill>
                    <a:effectLst/>
                    <a:ea typeface="Calibri" panose="020F0502020204030204" pitchFamily="34" charset="0"/>
                    <a:cs typeface="Times New Roman" panose="02020603050405020304" pitchFamily="18" charset="0"/>
                  </a:rPr>
                  <a:t>TANGIBLE ASSETS</a:t>
                </a:r>
                <a:endParaRPr lang="cs-CZ" sz="1100">
                  <a:effectLst/>
                  <a:ea typeface="Calibri" panose="020F0502020204030204" pitchFamily="34" charset="0"/>
                  <a:cs typeface="Times New Roman" panose="02020603050405020304" pitchFamily="18" charset="0"/>
                </a:endParaRPr>
              </a:p>
            </p:txBody>
          </p:sp>
          <p:sp>
            <p:nvSpPr>
              <p:cNvPr id="19" name="Ovál 18"/>
              <p:cNvSpPr/>
              <p:nvPr/>
            </p:nvSpPr>
            <p:spPr>
              <a:xfrm>
                <a:off x="266727" y="1388838"/>
                <a:ext cx="1527486" cy="655607"/>
              </a:xfrm>
              <a:prstGeom prst="ellipse">
                <a:avLst/>
              </a:prstGeom>
              <a:grp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cs-CZ" sz="1100">
                    <a:solidFill>
                      <a:srgbClr val="000000"/>
                    </a:solidFill>
                    <a:effectLst/>
                    <a:ea typeface="Calibri" panose="020F0502020204030204" pitchFamily="34" charset="0"/>
                    <a:cs typeface="Times New Roman" panose="02020603050405020304" pitchFamily="18" charset="0"/>
                  </a:rPr>
                  <a:t>INTANGIBLE ASSETS</a:t>
                </a:r>
                <a:endParaRPr lang="cs-CZ" sz="1100">
                  <a:effectLst/>
                  <a:ea typeface="Calibri" panose="020F0502020204030204" pitchFamily="34" charset="0"/>
                  <a:cs typeface="Times New Roman" panose="02020603050405020304" pitchFamily="18" charset="0"/>
                </a:endParaRPr>
              </a:p>
            </p:txBody>
          </p:sp>
          <p:sp>
            <p:nvSpPr>
              <p:cNvPr id="20" name="Obdélník 19"/>
              <p:cNvSpPr/>
              <p:nvPr/>
            </p:nvSpPr>
            <p:spPr>
              <a:xfrm>
                <a:off x="2113472" y="966158"/>
                <a:ext cx="1682151" cy="819510"/>
              </a:xfrm>
              <a:prstGeom prst="rect">
                <a:avLst/>
              </a:prstGeom>
              <a:solidFill>
                <a:schemeClr val="tx1">
                  <a:lumMod val="65000"/>
                  <a:lumOff val="35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AU" sz="1100" dirty="0">
                    <a:solidFill>
                      <a:srgbClr val="FFFFFF"/>
                    </a:solidFill>
                    <a:effectLst/>
                    <a:ea typeface="Calibri" panose="020F0502020204030204" pitchFamily="34" charset="0"/>
                    <a:cs typeface="Times New Roman"/>
                  </a:rPr>
                  <a:t>INTERNAL THREATS</a:t>
                </a:r>
                <a:endParaRPr lang="en-AU" sz="1100" dirty="0">
                  <a:effectLst/>
                  <a:ea typeface="Calibri" panose="020F0502020204030204" pitchFamily="34" charset="0"/>
                  <a:cs typeface="Times New Roman"/>
                </a:endParaRPr>
              </a:p>
              <a:p>
                <a:pPr algn="ctr">
                  <a:lnSpc>
                    <a:spcPct val="107000"/>
                  </a:lnSpc>
                  <a:spcAft>
                    <a:spcPts val="800"/>
                  </a:spcAft>
                </a:pPr>
                <a:r>
                  <a:rPr lang="en-AU" sz="1100" dirty="0">
                    <a:solidFill>
                      <a:srgbClr val="FFFFFF"/>
                    </a:solidFill>
                    <a:effectLst/>
                    <a:ea typeface="Calibri" panose="020F0502020204030204" pitchFamily="34" charset="0"/>
                    <a:cs typeface="Times New Roman"/>
                  </a:rPr>
                  <a:t>Process (project), Personnel, Material</a:t>
                </a:r>
                <a:endParaRPr lang="en-AU" sz="1100" dirty="0">
                  <a:effectLst/>
                  <a:ea typeface="Calibri" panose="020F0502020204030204" pitchFamily="34" charset="0"/>
                  <a:cs typeface="Times New Roman"/>
                </a:endParaRPr>
              </a:p>
            </p:txBody>
          </p:sp>
        </p:grpSp>
        <p:sp>
          <p:nvSpPr>
            <p:cNvPr id="10" name="Ovál 9"/>
            <p:cNvSpPr/>
            <p:nvPr/>
          </p:nvSpPr>
          <p:spPr>
            <a:xfrm>
              <a:off x="4364967" y="862641"/>
              <a:ext cx="1570007" cy="3001992"/>
            </a:xfrm>
            <a:prstGeom prst="ellipse">
              <a:avLst/>
            </a:prstGeom>
            <a:solidFill>
              <a:schemeClr val="bg1">
                <a:lumMod val="95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cs-CZ" sz="1100">
                  <a:solidFill>
                    <a:srgbClr val="000000"/>
                  </a:solidFill>
                  <a:effectLst/>
                  <a:ea typeface="Calibri" panose="020F0502020204030204" pitchFamily="34" charset="0"/>
                  <a:cs typeface="Times New Roman" panose="02020603050405020304" pitchFamily="18" charset="0"/>
                </a:rPr>
                <a:t>ASSETS OF OTHER ORGANIZA-TIONS</a:t>
              </a:r>
              <a:endParaRPr lang="cs-CZ" sz="1100">
                <a:effectLst/>
                <a:ea typeface="Calibri" panose="020F0502020204030204" pitchFamily="34" charset="0"/>
                <a:cs typeface="Times New Roman" panose="02020603050405020304" pitchFamily="18" charset="0"/>
              </a:endParaRPr>
            </a:p>
          </p:txBody>
        </p:sp>
        <p:cxnSp>
          <p:nvCxnSpPr>
            <p:cNvPr id="11" name="Přímá spojnice se šipkou 10"/>
            <p:cNvCxnSpPr/>
            <p:nvPr/>
          </p:nvCxnSpPr>
          <p:spPr>
            <a:xfrm flipH="1" flipV="1">
              <a:off x="1927285" y="2022175"/>
              <a:ext cx="202226" cy="29653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flipH="1">
              <a:off x="1815142" y="2320506"/>
              <a:ext cx="298114" cy="32095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a:off x="301925" y="655607"/>
              <a:ext cx="517585" cy="102654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a:off x="301925" y="664234"/>
              <a:ext cx="267419" cy="177704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a:off x="3795623" y="2362200"/>
              <a:ext cx="561105"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p:nvPr/>
          </p:nvCxnSpPr>
          <p:spPr>
            <a:xfrm>
              <a:off x="3950899" y="638355"/>
              <a:ext cx="517585" cy="102654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61227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p:txBody>
          <a:bodyPr/>
          <a:lstStyle/>
          <a:p>
            <a:pPr algn="ctr"/>
            <a:r>
              <a:rPr lang="en-AU" sz="4000" dirty="0"/>
              <a:t>Risk management process </a:t>
            </a:r>
            <a:br>
              <a:rPr lang="en-AU" sz="4000" dirty="0"/>
            </a:br>
            <a:r>
              <a:rPr lang="en-AU" sz="4000" dirty="0"/>
              <a:t>(adjusted according to ČSN ISO 31000: 2010)</a:t>
            </a:r>
            <a:endParaRPr lang="en-AU" sz="4000" dirty="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16</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grpSp>
        <p:nvGrpSpPr>
          <p:cNvPr id="8" name="Skupina 7"/>
          <p:cNvGrpSpPr/>
          <p:nvPr/>
        </p:nvGrpSpPr>
        <p:grpSpPr>
          <a:xfrm>
            <a:off x="2982058" y="1862137"/>
            <a:ext cx="6217920" cy="3919538"/>
            <a:chOff x="0" y="0"/>
            <a:chExt cx="5501640" cy="3438586"/>
          </a:xfrm>
        </p:grpSpPr>
        <p:cxnSp>
          <p:nvCxnSpPr>
            <p:cNvPr id="9" name="Přímá spojnice 8"/>
            <p:cNvCxnSpPr/>
            <p:nvPr/>
          </p:nvCxnSpPr>
          <p:spPr>
            <a:xfrm flipV="1">
              <a:off x="4850296" y="0"/>
              <a:ext cx="0" cy="1959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Skupina 9"/>
            <p:cNvGrpSpPr/>
            <p:nvPr/>
          </p:nvGrpSpPr>
          <p:grpSpPr>
            <a:xfrm>
              <a:off x="0" y="0"/>
              <a:ext cx="5501640" cy="3438586"/>
              <a:chOff x="0" y="0"/>
              <a:chExt cx="5501640" cy="3438586"/>
            </a:xfrm>
          </p:grpSpPr>
          <p:sp>
            <p:nvSpPr>
              <p:cNvPr id="11" name="Obdélník 10"/>
              <p:cNvSpPr/>
              <p:nvPr/>
            </p:nvSpPr>
            <p:spPr>
              <a:xfrm>
                <a:off x="1439186" y="596348"/>
                <a:ext cx="2634558" cy="20574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AU" sz="1100" dirty="0">
                    <a:solidFill>
                      <a:srgbClr val="000000"/>
                    </a:solidFill>
                    <a:effectLst/>
                    <a:ea typeface="Calibri" panose="020F0502020204030204" pitchFamily="34" charset="0"/>
                    <a:cs typeface="Times New Roman"/>
                  </a:rPr>
                  <a:t>Risk assessment</a:t>
                </a:r>
                <a:endParaRPr lang="en-AU" sz="1100" dirty="0">
                  <a:effectLst/>
                  <a:ea typeface="Calibri" panose="020F0502020204030204" pitchFamily="34" charset="0"/>
                  <a:cs typeface="Times New Roman"/>
                </a:endParaRPr>
              </a:p>
            </p:txBody>
          </p:sp>
          <p:cxnSp>
            <p:nvCxnSpPr>
              <p:cNvPr id="12" name="Přímá spojnice se šipkou 11"/>
              <p:cNvCxnSpPr/>
              <p:nvPr/>
            </p:nvCxnSpPr>
            <p:spPr>
              <a:xfrm flipH="1" flipV="1">
                <a:off x="1286455" y="1690315"/>
                <a:ext cx="336495" cy="39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1294406" y="1117821"/>
                <a:ext cx="336495" cy="39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flipH="1" flipV="1">
                <a:off x="1286455" y="2270760"/>
                <a:ext cx="336495" cy="39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flipH="1" flipV="1">
                <a:off x="3870629" y="2254858"/>
                <a:ext cx="336495" cy="39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p:nvPr/>
            </p:nvCxnSpPr>
            <p:spPr>
              <a:xfrm flipH="1" flipV="1">
                <a:off x="3878580" y="1706218"/>
                <a:ext cx="336495" cy="39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flipH="1" flipV="1">
                <a:off x="3878580" y="1125772"/>
                <a:ext cx="336495" cy="39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8" name="Skupina 17"/>
              <p:cNvGrpSpPr/>
              <p:nvPr/>
            </p:nvGrpSpPr>
            <p:grpSpPr>
              <a:xfrm>
                <a:off x="0" y="0"/>
                <a:ext cx="5501640" cy="3438586"/>
                <a:chOff x="0" y="0"/>
                <a:chExt cx="5501640" cy="3438586"/>
              </a:xfrm>
            </p:grpSpPr>
            <p:grpSp>
              <p:nvGrpSpPr>
                <p:cNvPr id="19" name="Skupina 18"/>
                <p:cNvGrpSpPr/>
                <p:nvPr/>
              </p:nvGrpSpPr>
              <p:grpSpPr>
                <a:xfrm>
                  <a:off x="1625600" y="946150"/>
                  <a:ext cx="2251075" cy="1503629"/>
                  <a:chOff x="0" y="0"/>
                  <a:chExt cx="2251075" cy="1503629"/>
                </a:xfrm>
              </p:grpSpPr>
              <p:sp>
                <p:nvSpPr>
                  <p:cNvPr id="33" name="Obdélník 32"/>
                  <p:cNvSpPr/>
                  <p:nvPr/>
                </p:nvSpPr>
                <p:spPr>
                  <a:xfrm>
                    <a:off x="0" y="0"/>
                    <a:ext cx="2251075" cy="36195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100" dirty="0">
                        <a:solidFill>
                          <a:srgbClr val="000000"/>
                        </a:solidFill>
                        <a:effectLst/>
                        <a:ea typeface="Calibri" panose="020F0502020204030204" pitchFamily="34" charset="0"/>
                        <a:cs typeface="Times New Roman"/>
                      </a:rPr>
                      <a:t>Risk identification</a:t>
                    </a:r>
                    <a:endParaRPr lang="en-AU" sz="1100" dirty="0">
                      <a:effectLst/>
                      <a:ea typeface="Calibri" panose="020F0502020204030204" pitchFamily="34" charset="0"/>
                      <a:cs typeface="Times New Roman"/>
                    </a:endParaRPr>
                  </a:p>
                </p:txBody>
              </p:sp>
              <p:sp>
                <p:nvSpPr>
                  <p:cNvPr id="34" name="Obdélník 33"/>
                  <p:cNvSpPr/>
                  <p:nvPr/>
                </p:nvSpPr>
                <p:spPr>
                  <a:xfrm>
                    <a:off x="0" y="570840"/>
                    <a:ext cx="2251075" cy="36195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100" dirty="0">
                        <a:solidFill>
                          <a:srgbClr val="000000"/>
                        </a:solidFill>
                        <a:effectLst/>
                        <a:ea typeface="Calibri" panose="020F0502020204030204" pitchFamily="34" charset="0"/>
                        <a:cs typeface="Times New Roman"/>
                      </a:rPr>
                      <a:t>Risk analysis</a:t>
                    </a:r>
                    <a:endParaRPr lang="en-AU" sz="1100" dirty="0">
                      <a:effectLst/>
                      <a:ea typeface="Calibri" panose="020F0502020204030204" pitchFamily="34" charset="0"/>
                      <a:cs typeface="Times New Roman"/>
                    </a:endParaRPr>
                  </a:p>
                </p:txBody>
              </p:sp>
              <p:sp>
                <p:nvSpPr>
                  <p:cNvPr id="35" name="Obdélník 34"/>
                  <p:cNvSpPr/>
                  <p:nvPr/>
                </p:nvSpPr>
                <p:spPr>
                  <a:xfrm>
                    <a:off x="0" y="1141679"/>
                    <a:ext cx="2251075" cy="36195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100" dirty="0">
                        <a:solidFill>
                          <a:srgbClr val="000000"/>
                        </a:solidFill>
                        <a:effectLst/>
                        <a:ea typeface="Calibri" panose="020F0502020204030204" pitchFamily="34" charset="0"/>
                        <a:cs typeface="Times New Roman"/>
                      </a:rPr>
                      <a:t>Risk assessment</a:t>
                    </a:r>
                    <a:endParaRPr lang="en-AU" sz="1100" dirty="0">
                      <a:effectLst/>
                      <a:ea typeface="Calibri" panose="020F0502020204030204" pitchFamily="34" charset="0"/>
                      <a:cs typeface="Times New Roman"/>
                    </a:endParaRPr>
                  </a:p>
                </p:txBody>
              </p:sp>
              <p:cxnSp>
                <p:nvCxnSpPr>
                  <p:cNvPr id="36" name="Přímá spojnice se šipkou 35"/>
                  <p:cNvCxnSpPr/>
                  <p:nvPr/>
                </p:nvCxnSpPr>
                <p:spPr>
                  <a:xfrm>
                    <a:off x="1117452" y="361951"/>
                    <a:ext cx="0" cy="2084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Přímá spojnice se šipkou 36"/>
                  <p:cNvCxnSpPr/>
                  <p:nvPr/>
                </p:nvCxnSpPr>
                <p:spPr>
                  <a:xfrm>
                    <a:off x="1117452" y="940828"/>
                    <a:ext cx="0" cy="2084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Skupina 19"/>
                <p:cNvGrpSpPr/>
                <p:nvPr/>
              </p:nvGrpSpPr>
              <p:grpSpPr>
                <a:xfrm>
                  <a:off x="0" y="0"/>
                  <a:ext cx="5501640" cy="3438586"/>
                  <a:chOff x="0" y="0"/>
                  <a:chExt cx="5501640" cy="3438586"/>
                </a:xfrm>
              </p:grpSpPr>
              <p:sp>
                <p:nvSpPr>
                  <p:cNvPr id="21" name="Obdélník 20"/>
                  <p:cNvSpPr/>
                  <p:nvPr/>
                </p:nvSpPr>
                <p:spPr>
                  <a:xfrm>
                    <a:off x="0" y="222250"/>
                    <a:ext cx="1285240" cy="313055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AU" sz="1100" dirty="0">
                        <a:solidFill>
                          <a:srgbClr val="000000"/>
                        </a:solidFill>
                        <a:effectLst/>
                        <a:ea typeface="Calibri" panose="020F0502020204030204" pitchFamily="34" charset="0"/>
                        <a:cs typeface="Times New Roman"/>
                      </a:rPr>
                      <a:t>Communication and consultation</a:t>
                    </a:r>
                    <a:endParaRPr lang="en-AU" sz="1100" dirty="0">
                      <a:effectLst/>
                      <a:ea typeface="Calibri" panose="020F0502020204030204" pitchFamily="34" charset="0"/>
                      <a:cs typeface="Times New Roman"/>
                    </a:endParaRPr>
                  </a:p>
                </p:txBody>
              </p:sp>
              <p:grpSp>
                <p:nvGrpSpPr>
                  <p:cNvPr id="22" name="Skupina 21"/>
                  <p:cNvGrpSpPr/>
                  <p:nvPr/>
                </p:nvGrpSpPr>
                <p:grpSpPr>
                  <a:xfrm>
                    <a:off x="1581150" y="133350"/>
                    <a:ext cx="2270544" cy="3105150"/>
                    <a:chOff x="0" y="0"/>
                    <a:chExt cx="2270544" cy="3105150"/>
                  </a:xfrm>
                </p:grpSpPr>
                <p:sp>
                  <p:nvSpPr>
                    <p:cNvPr id="29" name="Obdélník 28"/>
                    <p:cNvSpPr/>
                    <p:nvPr/>
                  </p:nvSpPr>
                  <p:spPr>
                    <a:xfrm>
                      <a:off x="19050" y="0"/>
                      <a:ext cx="2251494" cy="362309"/>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100" dirty="0">
                          <a:solidFill>
                            <a:srgbClr val="000000"/>
                          </a:solidFill>
                          <a:effectLst/>
                          <a:ea typeface="Calibri" panose="020F0502020204030204" pitchFamily="34" charset="0"/>
                          <a:cs typeface="Times New Roman"/>
                        </a:rPr>
                        <a:t>Definition of context</a:t>
                      </a:r>
                      <a:endParaRPr lang="en-AU" sz="1100" dirty="0">
                        <a:effectLst/>
                        <a:ea typeface="Calibri" panose="020F0502020204030204" pitchFamily="34" charset="0"/>
                        <a:cs typeface="Times New Roman"/>
                      </a:endParaRPr>
                    </a:p>
                  </p:txBody>
                </p:sp>
                <p:sp>
                  <p:nvSpPr>
                    <p:cNvPr id="30" name="Obdélník 29"/>
                    <p:cNvSpPr/>
                    <p:nvPr/>
                  </p:nvSpPr>
                  <p:spPr>
                    <a:xfrm>
                      <a:off x="0" y="2743200"/>
                      <a:ext cx="2251075" cy="36195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100" dirty="0">
                          <a:solidFill>
                            <a:srgbClr val="000000"/>
                          </a:solidFill>
                          <a:effectLst/>
                          <a:ea typeface="Calibri" panose="020F0502020204030204" pitchFamily="34" charset="0"/>
                          <a:cs typeface="Times New Roman"/>
                        </a:rPr>
                        <a:t>Risk management</a:t>
                      </a:r>
                      <a:endParaRPr lang="en-AU" sz="1100" dirty="0">
                        <a:effectLst/>
                        <a:ea typeface="Calibri" panose="020F0502020204030204" pitchFamily="34" charset="0"/>
                        <a:cs typeface="Times New Roman"/>
                      </a:endParaRPr>
                    </a:p>
                  </p:txBody>
                </p:sp>
                <p:cxnSp>
                  <p:nvCxnSpPr>
                    <p:cNvPr id="31" name="Přímá spojnice se šipkou 30"/>
                    <p:cNvCxnSpPr/>
                    <p:nvPr/>
                  </p:nvCxnSpPr>
                  <p:spPr>
                    <a:xfrm>
                      <a:off x="1162050" y="2311400"/>
                      <a:ext cx="0" cy="4305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p:nvPr/>
                  </p:nvCxnSpPr>
                  <p:spPr>
                    <a:xfrm>
                      <a:off x="1143000" y="374650"/>
                      <a:ext cx="0" cy="4305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3" name="Obdélník 22"/>
                  <p:cNvSpPr/>
                  <p:nvPr/>
                </p:nvSpPr>
                <p:spPr>
                  <a:xfrm>
                    <a:off x="4216400" y="196850"/>
                    <a:ext cx="1285240" cy="313055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AU" sz="1100" dirty="0">
                        <a:solidFill>
                          <a:srgbClr val="000000"/>
                        </a:solidFill>
                        <a:effectLst/>
                        <a:ea typeface="Calibri" panose="020F0502020204030204" pitchFamily="34" charset="0"/>
                        <a:cs typeface="Times New Roman"/>
                      </a:rPr>
                      <a:t>Process monitoring and review</a:t>
                    </a:r>
                    <a:endParaRPr lang="en-AU" sz="1100" dirty="0">
                      <a:effectLst/>
                      <a:ea typeface="Calibri" panose="020F0502020204030204" pitchFamily="34" charset="0"/>
                      <a:cs typeface="Times New Roman"/>
                    </a:endParaRPr>
                  </a:p>
                </p:txBody>
              </p:sp>
              <p:cxnSp>
                <p:nvCxnSpPr>
                  <p:cNvPr id="24" name="Přímá spojnice 23"/>
                  <p:cNvCxnSpPr/>
                  <p:nvPr/>
                </p:nvCxnSpPr>
                <p:spPr>
                  <a:xfrm flipV="1">
                    <a:off x="2730500" y="3238500"/>
                    <a:ext cx="0" cy="1959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flipH="1">
                    <a:off x="2705100" y="0"/>
                    <a:ext cx="214619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Přímá spojnice 25"/>
                  <p:cNvCxnSpPr/>
                  <p:nvPr/>
                </p:nvCxnSpPr>
                <p:spPr>
                  <a:xfrm flipH="1">
                    <a:off x="2730500" y="3435350"/>
                    <a:ext cx="214619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a:off x="2698750" y="6350"/>
                    <a:ext cx="2506" cy="1277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flipH="1" flipV="1">
                    <a:off x="4870450" y="3327400"/>
                    <a:ext cx="3714" cy="1111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grpSp>
    </p:spTree>
    <p:extLst>
      <p:ext uri="{BB962C8B-B14F-4D97-AF65-F5344CB8AC3E}">
        <p14:creationId xmlns:p14="http://schemas.microsoft.com/office/powerpoint/2010/main" val="1572663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1023815" y="306511"/>
            <a:ext cx="10134600" cy="852658"/>
          </a:xfrm>
        </p:spPr>
        <p:txBody>
          <a:bodyPr/>
          <a:lstStyle/>
          <a:p>
            <a:pPr algn="ctr"/>
            <a:r>
              <a:rPr lang="en-AU" sz="4000" dirty="0"/>
              <a:t>Risk management options</a:t>
            </a:r>
            <a:endParaRPr lang="en-AU" sz="4000" dirty="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17</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grpSp>
        <p:nvGrpSpPr>
          <p:cNvPr id="6" name="Skupina 5"/>
          <p:cNvGrpSpPr/>
          <p:nvPr/>
        </p:nvGrpSpPr>
        <p:grpSpPr>
          <a:xfrm>
            <a:off x="3568212" y="1215589"/>
            <a:ext cx="5047615" cy="4699435"/>
            <a:chOff x="0" y="0"/>
            <a:chExt cx="5695311" cy="6202908"/>
          </a:xfrm>
        </p:grpSpPr>
        <p:sp>
          <p:nvSpPr>
            <p:cNvPr id="7" name="Obdélník 6"/>
            <p:cNvSpPr/>
            <p:nvPr/>
          </p:nvSpPr>
          <p:spPr>
            <a:xfrm>
              <a:off x="313899" y="4544705"/>
              <a:ext cx="1266825" cy="4953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400" b="1" dirty="0">
                  <a:solidFill>
                    <a:srgbClr val="FFFFFF"/>
                  </a:solidFill>
                  <a:effectLst/>
                  <a:ea typeface="Calibri" panose="020F0502020204030204" pitchFamily="34" charset="0"/>
                  <a:cs typeface="Times New Roman"/>
                </a:rPr>
                <a:t>THREAT</a:t>
              </a:r>
              <a:endParaRPr lang="en-AU" sz="1100" dirty="0">
                <a:effectLst/>
                <a:ea typeface="Calibri" panose="020F0502020204030204" pitchFamily="34" charset="0"/>
                <a:cs typeface="Times New Roman"/>
              </a:endParaRPr>
            </a:p>
          </p:txBody>
        </p:sp>
        <p:sp>
          <p:nvSpPr>
            <p:cNvPr id="8" name="Obdélník 7"/>
            <p:cNvSpPr/>
            <p:nvPr/>
          </p:nvSpPr>
          <p:spPr>
            <a:xfrm>
              <a:off x="2668137" y="4572000"/>
              <a:ext cx="1266825" cy="573206"/>
            </a:xfrm>
            <a:prstGeom prst="rect">
              <a:avLst/>
            </a:prstGeom>
            <a:noFill/>
            <a:ln>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pPr marR="28575" indent="-6985" algn="ctr">
                <a:lnSpc>
                  <a:spcPct val="104000"/>
                </a:lnSpc>
                <a:spcAft>
                  <a:spcPts val="0"/>
                </a:spcAft>
              </a:pPr>
              <a:r>
                <a:rPr lang="en-AU" sz="1400" b="1" dirty="0">
                  <a:solidFill>
                    <a:srgbClr val="7F7F7F"/>
                  </a:solidFill>
                  <a:effectLst/>
                  <a:ea typeface="Calibri" panose="020F0502020204030204" pitchFamily="34" charset="0"/>
                  <a:cs typeface="Times New Roman"/>
                </a:rPr>
                <a:t>ASSET</a:t>
              </a:r>
              <a:endParaRPr lang="en-AU" sz="1100" dirty="0">
                <a:effectLst/>
                <a:ea typeface="Calibri" panose="020F0502020204030204" pitchFamily="34" charset="0"/>
                <a:cs typeface="Times New Roman"/>
              </a:endParaRPr>
            </a:p>
          </p:txBody>
        </p:sp>
        <p:sp>
          <p:nvSpPr>
            <p:cNvPr id="10" name="Obdélník 9"/>
            <p:cNvSpPr/>
            <p:nvPr/>
          </p:nvSpPr>
          <p:spPr>
            <a:xfrm>
              <a:off x="4210334" y="3248167"/>
              <a:ext cx="1266825" cy="4953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400" b="1" dirty="0">
                  <a:solidFill>
                    <a:srgbClr val="000000"/>
                  </a:solidFill>
                  <a:effectLst/>
                  <a:ea typeface="Calibri" panose="020F0502020204030204" pitchFamily="34" charset="0"/>
                  <a:cs typeface="Times New Roman"/>
                </a:rPr>
                <a:t>ASSET</a:t>
              </a:r>
              <a:endParaRPr lang="en-AU" sz="1100" dirty="0">
                <a:effectLst/>
                <a:ea typeface="Calibri" panose="020F0502020204030204" pitchFamily="34" charset="0"/>
                <a:cs typeface="Times New Roman"/>
              </a:endParaRPr>
            </a:p>
          </p:txBody>
        </p:sp>
        <p:sp>
          <p:nvSpPr>
            <p:cNvPr id="11" name="Obdélník 10"/>
            <p:cNvSpPr/>
            <p:nvPr/>
          </p:nvSpPr>
          <p:spPr>
            <a:xfrm>
              <a:off x="13648" y="0"/>
              <a:ext cx="5676900" cy="6202908"/>
            </a:xfrm>
            <a:prstGeom prst="rect">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dirty="0">
                <a:cs typeface="Calibri"/>
              </a:endParaRPr>
            </a:p>
          </p:txBody>
        </p:sp>
        <p:grpSp>
          <p:nvGrpSpPr>
            <p:cNvPr id="12" name="Skupina 11"/>
            <p:cNvGrpSpPr/>
            <p:nvPr/>
          </p:nvGrpSpPr>
          <p:grpSpPr>
            <a:xfrm>
              <a:off x="0" y="34117"/>
              <a:ext cx="5695311" cy="3722998"/>
              <a:chOff x="0" y="-2"/>
              <a:chExt cx="5695311" cy="3722998"/>
            </a:xfrm>
          </p:grpSpPr>
          <p:sp>
            <p:nvSpPr>
              <p:cNvPr id="22" name="Obdélník 21"/>
              <p:cNvSpPr/>
              <p:nvPr/>
            </p:nvSpPr>
            <p:spPr>
              <a:xfrm>
                <a:off x="300251" y="293427"/>
                <a:ext cx="1266825" cy="4953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400" b="1" dirty="0">
                    <a:solidFill>
                      <a:srgbClr val="FFFFFF"/>
                    </a:solidFill>
                    <a:effectLst/>
                    <a:ea typeface="Calibri" panose="020F0502020204030204" pitchFamily="34" charset="0"/>
                    <a:cs typeface="Times New Roman"/>
                  </a:rPr>
                  <a:t>THREAT</a:t>
                </a:r>
                <a:endParaRPr lang="en-AU" sz="1100" dirty="0">
                  <a:effectLst/>
                  <a:ea typeface="Calibri" panose="020F0502020204030204" pitchFamily="34" charset="0"/>
                  <a:cs typeface="Times New Roman"/>
                </a:endParaRPr>
              </a:p>
            </p:txBody>
          </p:sp>
          <p:sp>
            <p:nvSpPr>
              <p:cNvPr id="23" name="Obdélník 22"/>
              <p:cNvSpPr/>
              <p:nvPr/>
            </p:nvSpPr>
            <p:spPr>
              <a:xfrm>
                <a:off x="272955" y="1549021"/>
                <a:ext cx="1266825" cy="4953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400" b="1" dirty="0">
                    <a:solidFill>
                      <a:srgbClr val="FFFFFF"/>
                    </a:solidFill>
                    <a:effectLst/>
                    <a:ea typeface="Calibri" panose="020F0502020204030204" pitchFamily="34" charset="0"/>
                    <a:cs typeface="Times New Roman"/>
                  </a:rPr>
                  <a:t>THREAT</a:t>
                </a:r>
                <a:endParaRPr lang="en-AU" sz="1100" dirty="0">
                  <a:effectLst/>
                  <a:ea typeface="Calibri" panose="020F0502020204030204" pitchFamily="34" charset="0"/>
                  <a:cs typeface="Times New Roman"/>
                </a:endParaRPr>
              </a:p>
            </p:txBody>
          </p:sp>
          <p:sp>
            <p:nvSpPr>
              <p:cNvPr id="24" name="Obdélník 23"/>
              <p:cNvSpPr/>
              <p:nvPr/>
            </p:nvSpPr>
            <p:spPr>
              <a:xfrm>
                <a:off x="279779" y="3227696"/>
                <a:ext cx="1266825" cy="495300"/>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400" b="1" dirty="0">
                    <a:solidFill>
                      <a:srgbClr val="FFFFFF"/>
                    </a:solidFill>
                    <a:effectLst/>
                    <a:ea typeface="Calibri" panose="020F0502020204030204" pitchFamily="34" charset="0"/>
                    <a:cs typeface="Times New Roman"/>
                  </a:rPr>
                  <a:t>THREAT</a:t>
                </a:r>
                <a:endParaRPr lang="en-AU" sz="1100" dirty="0">
                  <a:effectLst/>
                  <a:ea typeface="Calibri" panose="020F0502020204030204" pitchFamily="34" charset="0"/>
                  <a:cs typeface="Times New Roman"/>
                </a:endParaRPr>
              </a:p>
            </p:txBody>
          </p:sp>
          <p:sp>
            <p:nvSpPr>
              <p:cNvPr id="25" name="Obdélník 24"/>
              <p:cNvSpPr/>
              <p:nvPr/>
            </p:nvSpPr>
            <p:spPr>
              <a:xfrm>
                <a:off x="4005618" y="313899"/>
                <a:ext cx="1266825" cy="4953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400" b="1" dirty="0">
                    <a:solidFill>
                      <a:srgbClr val="000000"/>
                    </a:solidFill>
                    <a:effectLst/>
                    <a:ea typeface="Calibri" panose="020F0502020204030204" pitchFamily="34" charset="0"/>
                    <a:cs typeface="Times New Roman"/>
                  </a:rPr>
                  <a:t>ASSET</a:t>
                </a:r>
                <a:endParaRPr lang="en-AU" sz="1100" dirty="0">
                  <a:effectLst/>
                  <a:ea typeface="Calibri" panose="020F0502020204030204" pitchFamily="34" charset="0"/>
                  <a:cs typeface="Times New Roman"/>
                </a:endParaRPr>
              </a:p>
            </p:txBody>
          </p:sp>
          <p:sp>
            <p:nvSpPr>
              <p:cNvPr id="26" name="Obdélník 25"/>
              <p:cNvSpPr/>
              <p:nvPr/>
            </p:nvSpPr>
            <p:spPr>
              <a:xfrm>
                <a:off x="3991970" y="1508078"/>
                <a:ext cx="1266825" cy="4953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400" b="1" dirty="0">
                    <a:solidFill>
                      <a:srgbClr val="000000"/>
                    </a:solidFill>
                    <a:effectLst/>
                    <a:ea typeface="Calibri" panose="020F0502020204030204" pitchFamily="34" charset="0"/>
                    <a:cs typeface="Times New Roman"/>
                  </a:rPr>
                  <a:t>ASSET</a:t>
                </a:r>
                <a:endParaRPr lang="en-AU" sz="1100" dirty="0">
                  <a:effectLst/>
                  <a:ea typeface="Calibri" panose="020F0502020204030204" pitchFamily="34" charset="0"/>
                  <a:cs typeface="Times New Roman"/>
                </a:endParaRPr>
              </a:p>
            </p:txBody>
          </p:sp>
          <p:sp>
            <p:nvSpPr>
              <p:cNvPr id="27" name="Šipka: doprava 3118"/>
              <p:cNvSpPr/>
              <p:nvPr/>
            </p:nvSpPr>
            <p:spPr>
              <a:xfrm>
                <a:off x="2231409" y="435307"/>
                <a:ext cx="1228725" cy="257175"/>
              </a:xfrm>
              <a:prstGeom prst="rightArrow">
                <a:avLst>
                  <a:gd name="adj1" fmla="val 50000"/>
                  <a:gd name="adj2" fmla="val 10925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dirty="0">
                  <a:cs typeface="Calibri"/>
                </a:endParaRPr>
              </a:p>
            </p:txBody>
          </p:sp>
          <p:sp>
            <p:nvSpPr>
              <p:cNvPr id="28" name="Textové pole 2"/>
              <p:cNvSpPr txBox="1">
                <a:spLocks noChangeArrowheads="1"/>
              </p:cNvSpPr>
              <p:nvPr/>
            </p:nvSpPr>
            <p:spPr bwMode="auto">
              <a:xfrm>
                <a:off x="1943100" y="-2"/>
                <a:ext cx="1868937" cy="27622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AU" sz="1400" b="1" dirty="0">
                    <a:effectLst/>
                    <a:latin typeface="Calibri"/>
                    <a:ea typeface="Calibri" panose="020F0502020204030204" pitchFamily="34" charset="0"/>
                    <a:cs typeface="Times New Roman"/>
                  </a:rPr>
                  <a:t>RISKS </a:t>
                </a:r>
                <a:r>
                  <a:rPr lang="en-AU" sz="1400" b="1" dirty="0" err="1">
                    <a:effectLst/>
                    <a:latin typeface="Calibri"/>
                    <a:ea typeface="Calibri" panose="020F0502020204030204" pitchFamily="34" charset="0"/>
                    <a:cs typeface="Times New Roman"/>
                  </a:rPr>
                  <a:t>RISKS</a:t>
                </a:r>
                <a:endParaRPr lang="en-AU" sz="1100" dirty="0" err="1">
                  <a:effectLst/>
                  <a:latin typeface="Calibri"/>
                  <a:ea typeface="Calibri" panose="020F0502020204030204" pitchFamily="34" charset="0"/>
                  <a:cs typeface="Times New Roman"/>
                </a:endParaRPr>
              </a:p>
            </p:txBody>
          </p:sp>
          <p:cxnSp>
            <p:nvCxnSpPr>
              <p:cNvPr id="29" name="Přímá spojnice 28"/>
              <p:cNvCxnSpPr/>
              <p:nvPr/>
            </p:nvCxnSpPr>
            <p:spPr>
              <a:xfrm>
                <a:off x="13648" y="1023583"/>
                <a:ext cx="5681663" cy="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30" name="Textové pole 2"/>
              <p:cNvSpPr txBox="1">
                <a:spLocks noChangeArrowheads="1"/>
              </p:cNvSpPr>
              <p:nvPr/>
            </p:nvSpPr>
            <p:spPr bwMode="auto">
              <a:xfrm>
                <a:off x="1800225" y="1084956"/>
                <a:ext cx="1978119" cy="27622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AU" sz="1400" b="1" dirty="0">
                    <a:effectLst/>
                    <a:latin typeface="Calibri"/>
                    <a:ea typeface="Calibri" panose="020F0502020204030204" pitchFamily="34" charset="0"/>
                    <a:cs typeface="Times New Roman"/>
                  </a:rPr>
                  <a:t>RISK TRANSFER</a:t>
                </a:r>
                <a:endParaRPr lang="en-AU" sz="1100" dirty="0">
                  <a:effectLst/>
                  <a:latin typeface="Calibri"/>
                  <a:ea typeface="Calibri" panose="020F0502020204030204" pitchFamily="34" charset="0"/>
                  <a:cs typeface="Times New Roman"/>
                </a:endParaRPr>
              </a:p>
            </p:txBody>
          </p:sp>
          <p:sp>
            <p:nvSpPr>
              <p:cNvPr id="31" name="Obdélník 30"/>
              <p:cNvSpPr/>
              <p:nvPr/>
            </p:nvSpPr>
            <p:spPr>
              <a:xfrm>
                <a:off x="2435585" y="1910545"/>
                <a:ext cx="1458752" cy="61247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100" b="1" dirty="0">
                    <a:solidFill>
                      <a:srgbClr val="000000"/>
                    </a:solidFill>
                    <a:effectLst/>
                    <a:ea typeface="Calibri" panose="020F0502020204030204" pitchFamily="34" charset="0"/>
                    <a:cs typeface="Times New Roman"/>
                  </a:rPr>
                  <a:t>STRONGER ENTITY (e.g. insurance company)</a:t>
                </a:r>
                <a:endParaRPr lang="en-AU" sz="1100" dirty="0">
                  <a:effectLst/>
                  <a:ea typeface="Calibri" panose="020F0502020204030204" pitchFamily="34" charset="0"/>
                  <a:cs typeface="Times New Roman"/>
                </a:endParaRPr>
              </a:p>
            </p:txBody>
          </p:sp>
          <p:sp>
            <p:nvSpPr>
              <p:cNvPr id="32" name="Šipka: doprava 3123"/>
              <p:cNvSpPr/>
              <p:nvPr/>
            </p:nvSpPr>
            <p:spPr>
              <a:xfrm rot="1263064">
                <a:off x="1588543" y="1924050"/>
                <a:ext cx="810269" cy="257175"/>
              </a:xfrm>
              <a:prstGeom prst="rightArrow">
                <a:avLst>
                  <a:gd name="adj1" fmla="val 50000"/>
                  <a:gd name="adj2" fmla="val 10925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dirty="0">
                  <a:cs typeface="Calibri"/>
                </a:endParaRPr>
              </a:p>
            </p:txBody>
          </p:sp>
          <p:cxnSp>
            <p:nvCxnSpPr>
              <p:cNvPr id="33" name="Přímá spojnice 32"/>
              <p:cNvCxnSpPr/>
              <p:nvPr/>
            </p:nvCxnSpPr>
            <p:spPr>
              <a:xfrm flipV="1">
                <a:off x="0" y="2599899"/>
                <a:ext cx="5688120" cy="561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13" name="Textové pole 2"/>
            <p:cNvSpPr txBox="1">
              <a:spLocks noChangeArrowheads="1"/>
            </p:cNvSpPr>
            <p:nvPr/>
          </p:nvSpPr>
          <p:spPr bwMode="auto">
            <a:xfrm>
              <a:off x="1842448" y="2777319"/>
              <a:ext cx="2052320" cy="27622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AU" sz="1400" b="1" dirty="0">
                  <a:effectLst/>
                  <a:latin typeface="Calibri"/>
                  <a:ea typeface="Calibri" panose="020F0502020204030204" pitchFamily="34" charset="0"/>
                  <a:cs typeface="Times New Roman"/>
                </a:rPr>
                <a:t>RISK REDUCTION</a:t>
              </a:r>
              <a:endParaRPr lang="en-AU" sz="1100" dirty="0">
                <a:effectLst/>
                <a:latin typeface="Calibri"/>
                <a:ea typeface="Calibri" panose="020F0502020204030204" pitchFamily="34" charset="0"/>
                <a:cs typeface="Times New Roman"/>
              </a:endParaRPr>
            </a:p>
          </p:txBody>
        </p:sp>
        <p:sp>
          <p:nvSpPr>
            <p:cNvPr id="14" name="Šipka: doprava 3126"/>
            <p:cNvSpPr/>
            <p:nvPr/>
          </p:nvSpPr>
          <p:spPr>
            <a:xfrm>
              <a:off x="1644555" y="3369575"/>
              <a:ext cx="426085" cy="257175"/>
            </a:xfrm>
            <a:prstGeom prst="rightArrow">
              <a:avLst>
                <a:gd name="adj1" fmla="val 50000"/>
                <a:gd name="adj2" fmla="val 8526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dirty="0">
                <a:cs typeface="Calibri"/>
              </a:endParaRPr>
            </a:p>
          </p:txBody>
        </p:sp>
        <p:sp>
          <p:nvSpPr>
            <p:cNvPr id="15" name="Obdélník 14"/>
            <p:cNvSpPr/>
            <p:nvPr/>
          </p:nvSpPr>
          <p:spPr>
            <a:xfrm>
              <a:off x="2156346" y="3248167"/>
              <a:ext cx="1464162" cy="4953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100" b="1" dirty="0">
                  <a:solidFill>
                    <a:srgbClr val="000000"/>
                  </a:solidFill>
                  <a:effectLst/>
                  <a:ea typeface="Calibri" panose="020F0502020204030204" pitchFamily="34" charset="0"/>
                  <a:cs typeface="Times New Roman"/>
                </a:rPr>
                <a:t>SECURITY PRECAUTIONS</a:t>
              </a:r>
              <a:endParaRPr lang="en-AU" sz="1100" dirty="0">
                <a:effectLst/>
                <a:ea typeface="Calibri" panose="020F0502020204030204" pitchFamily="34" charset="0"/>
                <a:cs typeface="Times New Roman"/>
              </a:endParaRPr>
            </a:p>
          </p:txBody>
        </p:sp>
        <p:sp>
          <p:nvSpPr>
            <p:cNvPr id="16" name="Šipka: doprava 3129"/>
            <p:cNvSpPr/>
            <p:nvPr/>
          </p:nvSpPr>
          <p:spPr>
            <a:xfrm>
              <a:off x="3684896" y="3369575"/>
              <a:ext cx="426085" cy="257175"/>
            </a:xfrm>
            <a:prstGeom prst="rightArrow">
              <a:avLst>
                <a:gd name="adj1" fmla="val 50000"/>
                <a:gd name="adj2" fmla="val 8526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dirty="0">
                <a:cs typeface="Calibri"/>
              </a:endParaRPr>
            </a:p>
          </p:txBody>
        </p:sp>
        <p:cxnSp>
          <p:nvCxnSpPr>
            <p:cNvPr id="17" name="Přímá spojnice 16"/>
            <p:cNvCxnSpPr/>
            <p:nvPr/>
          </p:nvCxnSpPr>
          <p:spPr>
            <a:xfrm>
              <a:off x="13648" y="3889612"/>
              <a:ext cx="5671537" cy="26017"/>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8" name="Textové pole 2"/>
            <p:cNvSpPr txBox="1">
              <a:spLocks noChangeArrowheads="1"/>
            </p:cNvSpPr>
            <p:nvPr/>
          </p:nvSpPr>
          <p:spPr bwMode="auto">
            <a:xfrm>
              <a:off x="1828800" y="4053236"/>
              <a:ext cx="2209874" cy="27622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AU" sz="1400" b="1" dirty="0">
                  <a:effectLst/>
                  <a:latin typeface="Calibri"/>
                  <a:ea typeface="Calibri" panose="020F0502020204030204" pitchFamily="34" charset="0"/>
                  <a:cs typeface="Times New Roman"/>
                </a:rPr>
                <a:t>RISK AVOIDANCE</a:t>
              </a:r>
              <a:endParaRPr lang="en-AU" sz="1100" dirty="0">
                <a:effectLst/>
                <a:latin typeface="Calibri"/>
                <a:ea typeface="Calibri" panose="020F0502020204030204" pitchFamily="34" charset="0"/>
                <a:cs typeface="Times New Roman"/>
              </a:endParaRPr>
            </a:p>
          </p:txBody>
        </p:sp>
        <p:sp>
          <p:nvSpPr>
            <p:cNvPr id="19" name="Šipka: doprava 3132"/>
            <p:cNvSpPr/>
            <p:nvPr/>
          </p:nvSpPr>
          <p:spPr>
            <a:xfrm>
              <a:off x="1931158" y="4672937"/>
              <a:ext cx="2743200" cy="257175"/>
            </a:xfrm>
            <a:prstGeom prst="rightArrow">
              <a:avLst>
                <a:gd name="adj1" fmla="val 50000"/>
                <a:gd name="adj2" fmla="val 10925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dirty="0">
                <a:cs typeface="Calibri"/>
              </a:endParaRPr>
            </a:p>
          </p:txBody>
        </p:sp>
        <p:sp>
          <p:nvSpPr>
            <p:cNvPr id="20" name="Obdélník 19"/>
            <p:cNvSpPr/>
            <p:nvPr/>
          </p:nvSpPr>
          <p:spPr>
            <a:xfrm>
              <a:off x="2647666" y="5609230"/>
              <a:ext cx="1266825" cy="4953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28575" indent="-6985" algn="ctr">
                <a:lnSpc>
                  <a:spcPct val="104000"/>
                </a:lnSpc>
                <a:spcAft>
                  <a:spcPts val="0"/>
                </a:spcAft>
              </a:pPr>
              <a:r>
                <a:rPr lang="en-AU" sz="1400" b="1" dirty="0">
                  <a:solidFill>
                    <a:srgbClr val="000000"/>
                  </a:solidFill>
                  <a:effectLst/>
                  <a:ea typeface="Calibri" panose="020F0502020204030204" pitchFamily="34" charset="0"/>
                  <a:cs typeface="Times New Roman"/>
                </a:rPr>
                <a:t>ASSET</a:t>
              </a:r>
              <a:endParaRPr lang="en-AU" sz="1100" dirty="0">
                <a:effectLst/>
                <a:ea typeface="Calibri" panose="020F0502020204030204" pitchFamily="34" charset="0"/>
                <a:cs typeface="Times New Roman"/>
              </a:endParaRPr>
            </a:p>
          </p:txBody>
        </p:sp>
        <p:sp>
          <p:nvSpPr>
            <p:cNvPr id="21" name="Šipka: doprava 3134"/>
            <p:cNvSpPr/>
            <p:nvPr/>
          </p:nvSpPr>
          <p:spPr>
            <a:xfrm rot="5400000">
              <a:off x="3121926" y="5257800"/>
              <a:ext cx="333375" cy="257175"/>
            </a:xfrm>
            <a:prstGeom prst="rightArrow">
              <a:avLst>
                <a:gd name="adj1" fmla="val 50000"/>
                <a:gd name="adj2" fmla="val 53424"/>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dirty="0">
                <a:cs typeface="Calibri"/>
              </a:endParaRPr>
            </a:p>
          </p:txBody>
        </p:sp>
      </p:grpSp>
    </p:spTree>
    <p:extLst>
      <p:ext uri="{BB962C8B-B14F-4D97-AF65-F5344CB8AC3E}">
        <p14:creationId xmlns:p14="http://schemas.microsoft.com/office/powerpoint/2010/main" val="3756919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p:txBody>
          <a:bodyPr/>
          <a:lstStyle/>
          <a:p>
            <a:pPr algn="ctr"/>
            <a:r>
              <a:rPr lang="en-AU" sz="4000" dirty="0"/>
              <a:t>Recommended principles for the selection </a:t>
            </a:r>
            <a:br>
              <a:rPr lang="en-AU" sz="4000" dirty="0"/>
            </a:br>
            <a:r>
              <a:rPr lang="en-AU" sz="4000" dirty="0"/>
              <a:t>of risk management options </a:t>
            </a:r>
            <a:endParaRPr lang="en-AU" dirty="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18</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4008029923"/>
              </p:ext>
            </p:extLst>
          </p:nvPr>
        </p:nvGraphicFramePr>
        <p:xfrm>
          <a:off x="2629046" y="1990285"/>
          <a:ext cx="6311265" cy="2875281"/>
        </p:xfrm>
        <a:graphic>
          <a:graphicData uri="http://schemas.openxmlformats.org/drawingml/2006/table">
            <a:tbl>
              <a:tblPr firstRow="1" firstCol="1" bandRow="1">
                <a:tableStyleId>{5C22544A-7EE6-4342-B048-85BDC9FD1C3A}</a:tableStyleId>
              </a:tblPr>
              <a:tblGrid>
                <a:gridCol w="2103755">
                  <a:extLst>
                    <a:ext uri="{9D8B030D-6E8A-4147-A177-3AD203B41FA5}">
                      <a16:colId xmlns:a16="http://schemas.microsoft.com/office/drawing/2014/main" val="1766788877"/>
                    </a:ext>
                  </a:extLst>
                </a:gridCol>
                <a:gridCol w="2103755">
                  <a:extLst>
                    <a:ext uri="{9D8B030D-6E8A-4147-A177-3AD203B41FA5}">
                      <a16:colId xmlns:a16="http://schemas.microsoft.com/office/drawing/2014/main" val="4216614956"/>
                    </a:ext>
                  </a:extLst>
                </a:gridCol>
                <a:gridCol w="2103755">
                  <a:extLst>
                    <a:ext uri="{9D8B030D-6E8A-4147-A177-3AD203B41FA5}">
                      <a16:colId xmlns:a16="http://schemas.microsoft.com/office/drawing/2014/main" val="2669265145"/>
                    </a:ext>
                  </a:extLst>
                </a:gridCol>
              </a:tblGrid>
              <a:tr h="958427">
                <a:tc>
                  <a:txBody>
                    <a:bodyPr/>
                    <a:lstStyle/>
                    <a:p>
                      <a:pPr algn="ctr">
                        <a:lnSpc>
                          <a:spcPct val="115000"/>
                        </a:lnSpc>
                        <a:spcAft>
                          <a:spcPts val="0"/>
                        </a:spcAft>
                      </a:pPr>
                      <a:endParaRPr lang="en-AU" sz="1100" noProof="0" dirty="0">
                        <a:effectLst/>
                        <a:latin typeface="Calibri"/>
                        <a:ea typeface="Calibri" panose="020F0502020204030204" pitchFamily="34" charset="0"/>
                        <a:cs typeface="Times New Roman"/>
                      </a:endParaRPr>
                    </a:p>
                  </a:txBody>
                  <a:tcPr marL="44450" marR="44450" marT="0" marB="0" anchor="ctr"/>
                </a:tc>
                <a:tc>
                  <a:txBody>
                    <a:bodyPr/>
                    <a:lstStyle/>
                    <a:p>
                      <a:pPr algn="ctr">
                        <a:lnSpc>
                          <a:spcPct val="115000"/>
                        </a:lnSpc>
                        <a:spcAft>
                          <a:spcPts val="0"/>
                        </a:spcAft>
                      </a:pPr>
                      <a:r>
                        <a:rPr lang="en-AU" sz="1200" noProof="0" dirty="0">
                          <a:effectLst/>
                        </a:rPr>
                        <a:t>High probability</a:t>
                      </a:r>
                      <a:endParaRPr lang="en-AU" sz="1100" noProof="0" dirty="0">
                        <a:effectLst/>
                        <a:latin typeface="Calibri"/>
                        <a:ea typeface="Calibri" panose="020F0502020204030204" pitchFamily="34" charset="0"/>
                        <a:cs typeface="Times New Roman"/>
                      </a:endParaRPr>
                    </a:p>
                  </a:txBody>
                  <a:tcPr marL="44450" marR="44450" marT="0" marB="0" anchor="ctr"/>
                </a:tc>
                <a:tc>
                  <a:txBody>
                    <a:bodyPr/>
                    <a:lstStyle/>
                    <a:p>
                      <a:pPr algn="ctr">
                        <a:lnSpc>
                          <a:spcPct val="115000"/>
                        </a:lnSpc>
                        <a:spcAft>
                          <a:spcPts val="0"/>
                        </a:spcAft>
                      </a:pPr>
                      <a:r>
                        <a:rPr lang="en-AU" sz="1200" noProof="0" dirty="0">
                          <a:effectLst/>
                        </a:rPr>
                        <a:t>Low probability</a:t>
                      </a:r>
                      <a:endParaRPr lang="en-AU" sz="1100" noProof="0" dirty="0">
                        <a:effectLst/>
                        <a:latin typeface="Calibri"/>
                        <a:ea typeface="Calibri" panose="020F0502020204030204" pitchFamily="34" charset="0"/>
                        <a:cs typeface="Times New Roman"/>
                      </a:endParaRPr>
                    </a:p>
                  </a:txBody>
                  <a:tcPr marL="44450" marR="44450" marT="0" marB="0" anchor="ctr"/>
                </a:tc>
                <a:extLst>
                  <a:ext uri="{0D108BD9-81ED-4DB2-BD59-A6C34878D82A}">
                    <a16:rowId xmlns:a16="http://schemas.microsoft.com/office/drawing/2014/main" val="1333892778"/>
                  </a:ext>
                </a:extLst>
              </a:tr>
              <a:tr h="958427">
                <a:tc>
                  <a:txBody>
                    <a:bodyPr/>
                    <a:lstStyle/>
                    <a:p>
                      <a:pPr algn="l">
                        <a:lnSpc>
                          <a:spcPct val="115000"/>
                        </a:lnSpc>
                        <a:spcAft>
                          <a:spcPts val="0"/>
                        </a:spcAft>
                      </a:pPr>
                      <a:r>
                        <a:rPr lang="en-AU" sz="1200" noProof="0" dirty="0">
                          <a:effectLst/>
                        </a:rPr>
                        <a:t>Impact severity high</a:t>
                      </a:r>
                      <a:endParaRPr lang="en-AU" sz="1100" noProof="0" dirty="0">
                        <a:effectLst/>
                        <a:latin typeface="Calibri"/>
                        <a:ea typeface="Calibri" panose="020F0502020204030204" pitchFamily="34" charset="0"/>
                        <a:cs typeface="Times New Roman"/>
                      </a:endParaRPr>
                    </a:p>
                  </a:txBody>
                  <a:tcPr marL="44450" marR="44450" marT="0" marB="0" anchor="ctr"/>
                </a:tc>
                <a:tc>
                  <a:txBody>
                    <a:bodyPr/>
                    <a:lstStyle/>
                    <a:p>
                      <a:pPr algn="ctr">
                        <a:lnSpc>
                          <a:spcPct val="115000"/>
                        </a:lnSpc>
                        <a:spcAft>
                          <a:spcPts val="0"/>
                        </a:spcAft>
                      </a:pPr>
                      <a:r>
                        <a:rPr lang="en-AU" sz="1200" noProof="0" dirty="0">
                          <a:effectLst/>
                        </a:rPr>
                        <a:t>risk avoidance</a:t>
                      </a:r>
                      <a:endParaRPr lang="en-AU" sz="1100" noProof="0" dirty="0">
                        <a:effectLst/>
                      </a:endParaRPr>
                    </a:p>
                    <a:p>
                      <a:pPr algn="ctr">
                        <a:lnSpc>
                          <a:spcPct val="115000"/>
                        </a:lnSpc>
                        <a:spcAft>
                          <a:spcPts val="0"/>
                        </a:spcAft>
                      </a:pPr>
                      <a:r>
                        <a:rPr lang="en-AU" sz="1200" noProof="0" dirty="0">
                          <a:effectLst/>
                        </a:rPr>
                        <a:t>risk reduction</a:t>
                      </a:r>
                      <a:endParaRPr lang="en-AU" sz="1100" noProof="0" dirty="0">
                        <a:effectLst/>
                      </a:endParaRPr>
                    </a:p>
                    <a:p>
                      <a:pPr algn="ctr">
                        <a:lnSpc>
                          <a:spcPct val="115000"/>
                        </a:lnSpc>
                        <a:spcAft>
                          <a:spcPts val="0"/>
                        </a:spcAft>
                      </a:pPr>
                      <a:r>
                        <a:rPr lang="en-AU" sz="1200" noProof="0" dirty="0">
                          <a:effectLst/>
                        </a:rPr>
                        <a:t>(D is from 3 to 5)</a:t>
                      </a:r>
                      <a:endParaRPr lang="en-AU" sz="1100" noProof="0" dirty="0">
                        <a:effectLst/>
                        <a:latin typeface="Calibri"/>
                        <a:ea typeface="Calibri" panose="020F0502020204030204" pitchFamily="34" charset="0"/>
                        <a:cs typeface="Times New Roman"/>
                      </a:endParaRPr>
                    </a:p>
                  </a:txBody>
                  <a:tcPr marL="44450" marR="44450" marT="0" marB="0" anchor="ctr"/>
                </a:tc>
                <a:tc>
                  <a:txBody>
                    <a:bodyPr/>
                    <a:lstStyle/>
                    <a:p>
                      <a:pPr algn="ctr">
                        <a:lnSpc>
                          <a:spcPct val="115000"/>
                        </a:lnSpc>
                        <a:spcAft>
                          <a:spcPts val="0"/>
                        </a:spcAft>
                      </a:pPr>
                      <a:r>
                        <a:rPr lang="en-AU" sz="1200" noProof="0" dirty="0">
                          <a:effectLst/>
                        </a:rPr>
                        <a:t>risk transfer</a:t>
                      </a:r>
                      <a:endParaRPr lang="en-AU" sz="1100" noProof="0" dirty="0">
                        <a:effectLst/>
                        <a:latin typeface="Calibri"/>
                        <a:ea typeface="Calibri" panose="020F0502020204030204" pitchFamily="34" charset="0"/>
                        <a:cs typeface="Times New Roman"/>
                      </a:endParaRPr>
                    </a:p>
                  </a:txBody>
                  <a:tcPr marL="44450" marR="44450" marT="0" marB="0" anchor="ctr"/>
                </a:tc>
                <a:extLst>
                  <a:ext uri="{0D108BD9-81ED-4DB2-BD59-A6C34878D82A}">
                    <a16:rowId xmlns:a16="http://schemas.microsoft.com/office/drawing/2014/main" val="3648117824"/>
                  </a:ext>
                </a:extLst>
              </a:tr>
              <a:tr h="958427">
                <a:tc>
                  <a:txBody>
                    <a:bodyPr/>
                    <a:lstStyle/>
                    <a:p>
                      <a:pPr algn="l">
                        <a:lnSpc>
                          <a:spcPct val="115000"/>
                        </a:lnSpc>
                        <a:spcAft>
                          <a:spcPts val="0"/>
                        </a:spcAft>
                      </a:pPr>
                      <a:r>
                        <a:rPr lang="en-AU" sz="1200" noProof="0" dirty="0">
                          <a:effectLst/>
                        </a:rPr>
                        <a:t>Impact severity low</a:t>
                      </a:r>
                      <a:endParaRPr lang="en-AU" sz="1100" noProof="0" dirty="0">
                        <a:effectLst/>
                        <a:latin typeface="Calibri"/>
                        <a:ea typeface="Calibri" panose="020F0502020204030204" pitchFamily="34" charset="0"/>
                        <a:cs typeface="Times New Roman"/>
                      </a:endParaRPr>
                    </a:p>
                  </a:txBody>
                  <a:tcPr marL="44450" marR="44450" marT="0" marB="0" anchor="ctr"/>
                </a:tc>
                <a:tc>
                  <a:txBody>
                    <a:bodyPr/>
                    <a:lstStyle/>
                    <a:p>
                      <a:pPr algn="ctr">
                        <a:lnSpc>
                          <a:spcPct val="115000"/>
                        </a:lnSpc>
                        <a:spcAft>
                          <a:spcPts val="0"/>
                        </a:spcAft>
                      </a:pPr>
                      <a:r>
                        <a:rPr lang="en-AU" sz="1200" noProof="0" dirty="0">
                          <a:effectLst/>
                        </a:rPr>
                        <a:t>risk reduction</a:t>
                      </a:r>
                      <a:endParaRPr lang="en-AU" sz="1100" noProof="0" dirty="0">
                        <a:effectLst/>
                      </a:endParaRPr>
                    </a:p>
                    <a:p>
                      <a:pPr algn="ctr">
                        <a:lnSpc>
                          <a:spcPct val="115000"/>
                        </a:lnSpc>
                        <a:spcAft>
                          <a:spcPts val="0"/>
                        </a:spcAft>
                      </a:pPr>
                      <a:r>
                        <a:rPr lang="en-AU" sz="1200" noProof="0" dirty="0">
                          <a:effectLst/>
                        </a:rPr>
                        <a:t>risk retention</a:t>
                      </a:r>
                      <a:endParaRPr lang="en-AU" sz="1100" noProof="0" dirty="0">
                        <a:effectLst/>
                      </a:endParaRPr>
                    </a:p>
                    <a:p>
                      <a:pPr algn="ctr">
                        <a:lnSpc>
                          <a:spcPct val="115000"/>
                        </a:lnSpc>
                        <a:spcAft>
                          <a:spcPts val="0"/>
                        </a:spcAft>
                      </a:pPr>
                      <a:r>
                        <a:rPr lang="en-AU" sz="1200" noProof="0" dirty="0">
                          <a:effectLst/>
                        </a:rPr>
                        <a:t>(D is from 1 to 3)</a:t>
                      </a:r>
                      <a:endParaRPr lang="en-AU" sz="1100" noProof="0" dirty="0">
                        <a:effectLst/>
                        <a:latin typeface="Calibri"/>
                        <a:ea typeface="Calibri" panose="020F0502020204030204" pitchFamily="34" charset="0"/>
                        <a:cs typeface="Times New Roman"/>
                      </a:endParaRPr>
                    </a:p>
                  </a:txBody>
                  <a:tcPr marL="44450" marR="44450" marT="0" marB="0" anchor="ctr"/>
                </a:tc>
                <a:tc>
                  <a:txBody>
                    <a:bodyPr/>
                    <a:lstStyle/>
                    <a:p>
                      <a:pPr algn="ctr">
                        <a:lnSpc>
                          <a:spcPct val="115000"/>
                        </a:lnSpc>
                        <a:spcAft>
                          <a:spcPts val="0"/>
                        </a:spcAft>
                      </a:pPr>
                      <a:r>
                        <a:rPr lang="en-AU" sz="1200" noProof="0" dirty="0">
                          <a:effectLst/>
                        </a:rPr>
                        <a:t>risk retention</a:t>
                      </a:r>
                      <a:endParaRPr lang="en-AU" sz="1100" noProof="0" dirty="0">
                        <a:effectLst/>
                        <a:latin typeface="Calibri"/>
                        <a:ea typeface="Calibri" panose="020F0502020204030204" pitchFamily="34" charset="0"/>
                        <a:cs typeface="Times New Roman"/>
                      </a:endParaRPr>
                    </a:p>
                  </a:txBody>
                  <a:tcPr marL="44450" marR="44450" marT="0" marB="0" anchor="ctr"/>
                </a:tc>
                <a:extLst>
                  <a:ext uri="{0D108BD9-81ED-4DB2-BD59-A6C34878D82A}">
                    <a16:rowId xmlns:a16="http://schemas.microsoft.com/office/drawing/2014/main" val="3884576131"/>
                  </a:ext>
                </a:extLst>
              </a:tr>
            </a:tbl>
          </a:graphicData>
        </a:graphic>
      </p:graphicFrame>
      <p:sp>
        <p:nvSpPr>
          <p:cNvPr id="8" name="Obdélník 7"/>
          <p:cNvSpPr/>
          <p:nvPr/>
        </p:nvSpPr>
        <p:spPr>
          <a:xfrm>
            <a:off x="2394584" y="5016538"/>
            <a:ext cx="6096000" cy="806375"/>
          </a:xfrm>
          <a:prstGeom prst="rect">
            <a:avLst/>
          </a:prstGeom>
        </p:spPr>
        <p:txBody>
          <a:bodyPr lIns="91440" tIns="45720" rIns="91440" bIns="45720" anchor="t">
            <a:spAutoFit/>
          </a:bodyPr>
          <a:lstStyle/>
          <a:p>
            <a:pPr marL="449580" algn="just">
              <a:lnSpc>
                <a:spcPct val="115000"/>
              </a:lnSpc>
              <a:spcAft>
                <a:spcPts val="600"/>
              </a:spcAft>
            </a:pPr>
            <a:r>
              <a:rPr lang="en-AU" dirty="0">
                <a:latin typeface="Calibri"/>
                <a:ea typeface="Calibri" panose="020F0502020204030204" pitchFamily="34" charset="0"/>
                <a:cs typeface="Calibri"/>
              </a:rPr>
              <a:t>D – severity of the impact</a:t>
            </a:r>
          </a:p>
          <a:p>
            <a:pPr marL="449580" algn="just">
              <a:lnSpc>
                <a:spcPct val="115000"/>
              </a:lnSpc>
              <a:spcAft>
                <a:spcPts val="600"/>
              </a:spcAft>
            </a:pPr>
            <a:r>
              <a:rPr lang="en-AU" dirty="0">
                <a:latin typeface="Calibri"/>
                <a:ea typeface="Calibri" panose="020F0502020204030204" pitchFamily="34" charset="0"/>
                <a:cs typeface="Calibri"/>
              </a:rPr>
              <a:t>P – probability of occurrence</a:t>
            </a:r>
          </a:p>
        </p:txBody>
      </p:sp>
    </p:spTree>
    <p:extLst>
      <p:ext uri="{BB962C8B-B14F-4D97-AF65-F5344CB8AC3E}">
        <p14:creationId xmlns:p14="http://schemas.microsoft.com/office/powerpoint/2010/main" val="3171415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1038225" y="1050925"/>
            <a:ext cx="10515600" cy="1325563"/>
          </a:xfrm>
        </p:spPr>
        <p:txBody>
          <a:bodyPr>
            <a:normAutofit/>
          </a:bodyPr>
          <a:lstStyle/>
          <a:p>
            <a:pPr algn="ctr"/>
            <a:r>
              <a:rPr lang="en-AU" sz="4000" dirty="0"/>
              <a:t>Subprocess activities </a:t>
            </a:r>
            <a:endParaRPr lang="cs-CZ" sz="4000" dirty="0"/>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19</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
        <p:nvSpPr>
          <p:cNvPr id="7" name="Zástupný objekt pre obsah 6">
            <a:extLst>
              <a:ext uri="{FF2B5EF4-FFF2-40B4-BE49-F238E27FC236}">
                <a16:creationId xmlns:a16="http://schemas.microsoft.com/office/drawing/2014/main" id="{9A538A0D-49DC-4D47-B0A4-521C368BF991}"/>
              </a:ext>
            </a:extLst>
          </p:cNvPr>
          <p:cNvSpPr>
            <a:spLocks noGrp="1"/>
          </p:cNvSpPr>
          <p:nvPr>
            <p:ph idx="1"/>
          </p:nvPr>
        </p:nvSpPr>
        <p:spPr>
          <a:xfrm>
            <a:off x="1038225" y="2806700"/>
            <a:ext cx="10515600" cy="2403475"/>
          </a:xfrm>
        </p:spPr>
        <p:txBody>
          <a:bodyPr vert="horz" lIns="91440" tIns="45720" rIns="91440" bIns="45720" rtlCol="0" anchor="t">
            <a:normAutofit/>
          </a:bodyPr>
          <a:lstStyle/>
          <a:p>
            <a:pPr lvl="0">
              <a:lnSpc>
                <a:spcPct val="100000"/>
              </a:lnSpc>
            </a:pPr>
            <a:r>
              <a:rPr lang="en-AU" dirty="0"/>
              <a:t>Monitoring the risk management process</a:t>
            </a:r>
            <a:endParaRPr lang="en-AU" dirty="0">
              <a:cs typeface="Calibri"/>
            </a:endParaRPr>
          </a:p>
          <a:p>
            <a:pPr lvl="0">
              <a:lnSpc>
                <a:spcPct val="100000"/>
              </a:lnSpc>
            </a:pPr>
            <a:r>
              <a:rPr lang="en-AU" dirty="0"/>
              <a:t>Review of the risk management process</a:t>
            </a:r>
            <a:endParaRPr lang="en-AU" dirty="0">
              <a:cs typeface="Calibri"/>
            </a:endParaRPr>
          </a:p>
          <a:p>
            <a:pPr lvl="0">
              <a:lnSpc>
                <a:spcPct val="100000"/>
              </a:lnSpc>
            </a:pPr>
            <a:r>
              <a:rPr lang="en-AU" dirty="0"/>
              <a:t>Processing and transmission of results</a:t>
            </a:r>
            <a:endParaRPr lang="en-AU" dirty="0">
              <a:cs typeface="Calibri" panose="020F0502020204030204"/>
            </a:endParaRPr>
          </a:p>
          <a:p>
            <a:endParaRPr lang="sk-SK" dirty="0"/>
          </a:p>
        </p:txBody>
      </p:sp>
    </p:spTree>
    <p:extLst>
      <p:ext uri="{BB962C8B-B14F-4D97-AF65-F5344CB8AC3E}">
        <p14:creationId xmlns:p14="http://schemas.microsoft.com/office/powerpoint/2010/main" val="97157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760562" y="1012106"/>
            <a:ext cx="6852493" cy="1325563"/>
          </a:xfrm>
        </p:spPr>
        <p:txBody>
          <a:bodyPr>
            <a:normAutofit/>
          </a:bodyPr>
          <a:lstStyle/>
          <a:p>
            <a:pPr algn="ctr"/>
            <a:r>
              <a:rPr lang="sk-SK" sz="4000" dirty="0"/>
              <a:t>WHAT IS PROJECT?</a:t>
            </a:r>
            <a:endParaRPr lang="en-GB" sz="4000" dirty="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2</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
        <p:nvSpPr>
          <p:cNvPr id="7" name="Obdélník 6"/>
          <p:cNvSpPr/>
          <p:nvPr/>
        </p:nvSpPr>
        <p:spPr>
          <a:xfrm>
            <a:off x="1438200" y="2346850"/>
            <a:ext cx="6096000" cy="646331"/>
          </a:xfrm>
          <a:prstGeom prst="rect">
            <a:avLst/>
          </a:prstGeom>
        </p:spPr>
        <p:txBody>
          <a:bodyPr lIns="91440" tIns="45720" rIns="91440" bIns="45720" anchor="t">
            <a:spAutoFit/>
          </a:bodyPr>
          <a:lstStyle/>
          <a:p>
            <a:pPr algn="just"/>
            <a:r>
              <a:rPr lang="en-US" dirty="0"/>
              <a:t>A project is defined as </a:t>
            </a:r>
            <a:r>
              <a:rPr lang="en-US" i="1" dirty="0"/>
              <a:t>a sequence of tasks that must be completed to attain a certain outcome</a:t>
            </a:r>
            <a:r>
              <a:rPr lang="en-US" dirty="0"/>
              <a:t>.</a:t>
            </a:r>
            <a:endParaRPr lang="en-GB" dirty="0">
              <a:cs typeface="Calibri" panose="020F0502020204030204"/>
            </a:endParaRPr>
          </a:p>
        </p:txBody>
      </p:sp>
      <p:sp>
        <p:nvSpPr>
          <p:cNvPr id="8" name="Obdélník 7"/>
          <p:cNvSpPr/>
          <p:nvPr/>
        </p:nvSpPr>
        <p:spPr>
          <a:xfrm>
            <a:off x="1436835" y="3090007"/>
            <a:ext cx="6096000" cy="646331"/>
          </a:xfrm>
          <a:prstGeom prst="rect">
            <a:avLst/>
          </a:prstGeom>
        </p:spPr>
        <p:txBody>
          <a:bodyPr lIns="91440" tIns="45720" rIns="91440" bIns="45720" anchor="t">
            <a:spAutoFit/>
          </a:bodyPr>
          <a:lstStyle/>
          <a:p>
            <a:pPr algn="just"/>
            <a:r>
              <a:rPr lang="en-US" dirty="0"/>
              <a:t>A project is </a:t>
            </a:r>
            <a:r>
              <a:rPr lang="en-US" i="1" dirty="0"/>
              <a:t>a combination of set objectives to be accomplished within a fixed period</a:t>
            </a:r>
            <a:r>
              <a:rPr lang="en-US" dirty="0"/>
              <a:t>.</a:t>
            </a:r>
            <a:endParaRPr lang="en-GB" dirty="0">
              <a:cs typeface="Calibri" panose="020F0502020204030204"/>
            </a:endParaRPr>
          </a:p>
        </p:txBody>
      </p:sp>
      <p:sp>
        <p:nvSpPr>
          <p:cNvPr id="9" name="Obdélník 8"/>
          <p:cNvSpPr/>
          <p:nvPr/>
        </p:nvSpPr>
        <p:spPr>
          <a:xfrm>
            <a:off x="1438200" y="3841346"/>
            <a:ext cx="6096000" cy="646331"/>
          </a:xfrm>
          <a:prstGeom prst="rect">
            <a:avLst/>
          </a:prstGeom>
        </p:spPr>
        <p:txBody>
          <a:bodyPr lIns="91440" tIns="45720" rIns="91440" bIns="45720" anchor="t">
            <a:spAutoFit/>
          </a:bodyPr>
          <a:lstStyle/>
          <a:p>
            <a:pPr algn="just"/>
            <a:r>
              <a:rPr lang="en-US" dirty="0"/>
              <a:t>A project is </a:t>
            </a:r>
            <a:r>
              <a:rPr lang="en-US" i="1" dirty="0"/>
              <a:t>an activity to meet the creation of a unique product or service</a:t>
            </a:r>
            <a:r>
              <a:rPr lang="cs-CZ" i="1" dirty="0"/>
              <a:t>.</a:t>
            </a:r>
            <a:endParaRPr lang="en-GB" dirty="0">
              <a:cs typeface="Calibri" panose="020F0502020204030204"/>
            </a:endParaRPr>
          </a:p>
        </p:txBody>
      </p:sp>
      <p:sp>
        <p:nvSpPr>
          <p:cNvPr id="10" name="Obdélník 9"/>
          <p:cNvSpPr/>
          <p:nvPr/>
        </p:nvSpPr>
        <p:spPr>
          <a:xfrm>
            <a:off x="1438200" y="4597441"/>
            <a:ext cx="6096000" cy="646331"/>
          </a:xfrm>
          <a:prstGeom prst="rect">
            <a:avLst/>
          </a:prstGeom>
        </p:spPr>
        <p:txBody>
          <a:bodyPr lIns="91440" tIns="45720" rIns="91440" bIns="45720" anchor="t">
            <a:spAutoFit/>
          </a:bodyPr>
          <a:lstStyle/>
          <a:p>
            <a:pPr algn="just"/>
            <a:r>
              <a:rPr lang="en-US" dirty="0"/>
              <a:t>A project is </a:t>
            </a:r>
            <a:r>
              <a:rPr lang="en-US" i="1" dirty="0"/>
              <a:t>a set of tasks which must be completed in order to arrive at a deliverable</a:t>
            </a:r>
            <a:r>
              <a:rPr lang="en-US" dirty="0"/>
              <a:t>.</a:t>
            </a:r>
            <a:endParaRPr lang="en-GB" dirty="0">
              <a:cs typeface="Calibri" panose="020F0502020204030204"/>
            </a:endParaRPr>
          </a:p>
        </p:txBody>
      </p:sp>
      <p:pic>
        <p:nvPicPr>
          <p:cNvPr id="11" name="Obrázek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9678" y="1146725"/>
            <a:ext cx="3889842" cy="2588513"/>
          </a:xfrm>
          <a:prstGeom prst="rect">
            <a:avLst/>
          </a:prstGeom>
        </p:spPr>
      </p:pic>
    </p:spTree>
    <p:extLst>
      <p:ext uri="{BB962C8B-B14F-4D97-AF65-F5344CB8AC3E}">
        <p14:creationId xmlns:p14="http://schemas.microsoft.com/office/powerpoint/2010/main" val="1386482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p:txBody>
          <a:bodyPr>
            <a:normAutofit/>
          </a:bodyPr>
          <a:lstStyle/>
          <a:p>
            <a:pPr algn="ctr"/>
            <a:r>
              <a:rPr lang="en-AU" sz="4000" dirty="0"/>
              <a:t>Summary</a:t>
            </a:r>
            <a:endParaRPr lang="cs-CZ"/>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20</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
        <p:nvSpPr>
          <p:cNvPr id="7" name="Zástupný objekt pre obsah 6">
            <a:extLst>
              <a:ext uri="{FF2B5EF4-FFF2-40B4-BE49-F238E27FC236}">
                <a16:creationId xmlns:a16="http://schemas.microsoft.com/office/drawing/2014/main" id="{9A538A0D-49DC-4D47-B0A4-521C368BF991}"/>
              </a:ext>
            </a:extLst>
          </p:cNvPr>
          <p:cNvSpPr>
            <a:spLocks noGrp="1"/>
          </p:cNvSpPr>
          <p:nvPr>
            <p:ph idx="1"/>
          </p:nvPr>
        </p:nvSpPr>
        <p:spPr/>
        <p:txBody>
          <a:bodyPr vert="horz" lIns="91440" tIns="45720" rIns="91440" bIns="45720" rtlCol="0" anchor="t">
            <a:normAutofit/>
          </a:bodyPr>
          <a:lstStyle/>
          <a:p>
            <a:pPr algn="just">
              <a:lnSpc>
                <a:spcPct val="100000"/>
              </a:lnSpc>
            </a:pPr>
            <a:r>
              <a:rPr lang="en-AU" sz="2000" dirty="0"/>
              <a:t>The general approach to risk management provides the organization with guidelines for implementing the basic elements of risk management in a clear and reliable manner in any scope and context.</a:t>
            </a:r>
            <a:endParaRPr lang="en-AU" sz="2000">
              <a:cs typeface="Calibri"/>
            </a:endParaRPr>
          </a:p>
          <a:p>
            <a:pPr algn="just">
              <a:lnSpc>
                <a:spcPct val="100000"/>
              </a:lnSpc>
            </a:pPr>
            <a:r>
              <a:rPr lang="en-AU" sz="2000" dirty="0"/>
              <a:t>Each specific branch of safety engineering or the way in which risk management is applied brings with it individual needs, individual risk perceptions and the resulting differences of opinion when defining criteria for risk assessment.</a:t>
            </a:r>
            <a:endParaRPr lang="en-AU" sz="2000">
              <a:cs typeface="Calibri"/>
            </a:endParaRPr>
          </a:p>
          <a:p>
            <a:pPr algn="just">
              <a:lnSpc>
                <a:spcPct val="100000"/>
              </a:lnSpc>
            </a:pPr>
            <a:r>
              <a:rPr lang="en-AU" sz="2000" dirty="0"/>
              <a:t>It is necessary to draw attention to the fact that through the comprehensive implementation of the risk management process, organizations will achieve a significant increase in the safety of existing processes at all levels.</a:t>
            </a:r>
            <a:endParaRPr lang="en-AU" sz="2000" dirty="0">
              <a:cs typeface="Calibri"/>
            </a:endParaRPr>
          </a:p>
          <a:p>
            <a:pPr lvl="1"/>
            <a:endParaRPr lang="sk-SK" dirty="0"/>
          </a:p>
        </p:txBody>
      </p:sp>
    </p:spTree>
    <p:extLst>
      <p:ext uri="{BB962C8B-B14F-4D97-AF65-F5344CB8AC3E}">
        <p14:creationId xmlns:p14="http://schemas.microsoft.com/office/powerpoint/2010/main" val="2216120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p:txBody>
          <a:bodyPr/>
          <a:lstStyle/>
          <a:p>
            <a:pPr algn="ctr"/>
            <a:r>
              <a:rPr lang="sk-SK" sz="4000" dirty="0" err="1"/>
              <a:t>Technology</a:t>
            </a:r>
            <a:r>
              <a:rPr lang="sk-SK" sz="4000" dirty="0"/>
              <a:t> Transfer Management</a:t>
            </a:r>
            <a:endParaRPr lang="cs-CZ" sz="4000"/>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21</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
        <p:nvSpPr>
          <p:cNvPr id="7" name="Zástupný objekt pre obsah 6">
            <a:extLst>
              <a:ext uri="{FF2B5EF4-FFF2-40B4-BE49-F238E27FC236}">
                <a16:creationId xmlns:a16="http://schemas.microsoft.com/office/drawing/2014/main" id="{9A538A0D-49DC-4D47-B0A4-521C368BF991}"/>
              </a:ext>
            </a:extLst>
          </p:cNvPr>
          <p:cNvSpPr>
            <a:spLocks noGrp="1"/>
          </p:cNvSpPr>
          <p:nvPr>
            <p:ph idx="1"/>
          </p:nvPr>
        </p:nvSpPr>
        <p:spPr/>
        <p:txBody>
          <a:bodyPr vert="horz" lIns="91440" tIns="45720" rIns="91440" bIns="45720" rtlCol="0" anchor="t">
            <a:normAutofit/>
          </a:bodyPr>
          <a:lstStyle/>
          <a:p>
            <a:pPr>
              <a:lnSpc>
                <a:spcPct val="100000"/>
              </a:lnSpc>
            </a:pPr>
            <a:r>
              <a:rPr lang="en-US" b="1" dirty="0"/>
              <a:t>Factors supporting technology transfer</a:t>
            </a:r>
            <a:r>
              <a:rPr lang="sk-SK" b="1" dirty="0"/>
              <a:t>:</a:t>
            </a:r>
            <a:endParaRPr lang="cs-CZ"/>
          </a:p>
          <a:p>
            <a:pPr lvl="1" algn="just">
              <a:lnSpc>
                <a:spcPct val="100000"/>
              </a:lnSpc>
            </a:pPr>
            <a:r>
              <a:rPr lang="sk-SK" dirty="0"/>
              <a:t>G</a:t>
            </a:r>
            <a:r>
              <a:rPr lang="en-US" dirty="0" err="1"/>
              <a:t>reater</a:t>
            </a:r>
            <a:r>
              <a:rPr lang="en-US" dirty="0"/>
              <a:t> rewards for involving researchers in the technology transfer process</a:t>
            </a:r>
            <a:r>
              <a:rPr lang="sk-SK" dirty="0"/>
              <a:t>.</a:t>
            </a:r>
            <a:endParaRPr lang="sk-SK" dirty="0">
              <a:cs typeface="Calibri" panose="020F0502020204030204"/>
            </a:endParaRPr>
          </a:p>
          <a:p>
            <a:pPr lvl="1" algn="just">
              <a:lnSpc>
                <a:spcPct val="100000"/>
              </a:lnSpc>
            </a:pPr>
            <a:r>
              <a:rPr lang="sk-SK" dirty="0"/>
              <a:t>A</a:t>
            </a:r>
            <a:r>
              <a:rPr lang="en-US" dirty="0"/>
              <a:t>n environment with a concentration of high-tech companies</a:t>
            </a:r>
            <a:r>
              <a:rPr lang="sk-SK" dirty="0"/>
              <a:t>.</a:t>
            </a:r>
            <a:endParaRPr lang="sk-SK" dirty="0">
              <a:cs typeface="Calibri" panose="020F0502020204030204"/>
            </a:endParaRPr>
          </a:p>
          <a:p>
            <a:pPr lvl="1" algn="just">
              <a:lnSpc>
                <a:spcPct val="100000"/>
              </a:lnSpc>
            </a:pPr>
            <a:r>
              <a:rPr lang="sk-SK" dirty="0"/>
              <a:t>T</a:t>
            </a:r>
            <a:r>
              <a:rPr lang="en-US" dirty="0"/>
              <a:t>he experience of technology transfer staff</a:t>
            </a:r>
            <a:r>
              <a:rPr lang="sk-SK" dirty="0"/>
              <a:t>.</a:t>
            </a:r>
            <a:endParaRPr lang="sk-SK" dirty="0">
              <a:cs typeface="Calibri" panose="020F0502020204030204"/>
            </a:endParaRPr>
          </a:p>
          <a:p>
            <a:pPr lvl="1" algn="just">
              <a:lnSpc>
                <a:spcPct val="100000"/>
              </a:lnSpc>
            </a:pPr>
            <a:r>
              <a:rPr lang="sk-SK" dirty="0"/>
              <a:t>S</a:t>
            </a:r>
            <a:r>
              <a:rPr lang="en-US" dirty="0" err="1"/>
              <a:t>tronger</a:t>
            </a:r>
            <a:r>
              <a:rPr lang="en-US" dirty="0"/>
              <a:t> links between universities and industry, and the legislative environment.</a:t>
            </a:r>
            <a:endParaRPr lang="en-US" dirty="0">
              <a:cs typeface="Calibri" panose="020F0502020204030204"/>
            </a:endParaRPr>
          </a:p>
          <a:p>
            <a:pPr lvl="1" algn="just">
              <a:lnSpc>
                <a:spcPct val="100000"/>
              </a:lnSpc>
            </a:pPr>
            <a:r>
              <a:rPr lang="en-US" dirty="0"/>
              <a:t>Academic entrepreneurship, collaboration and activities carried out in an open innovation environment</a:t>
            </a:r>
            <a:r>
              <a:rPr lang="sk-SK" dirty="0"/>
              <a:t>.</a:t>
            </a:r>
            <a:endParaRPr lang="sk-SK" dirty="0">
              <a:cs typeface="Calibri" panose="020F0502020204030204"/>
            </a:endParaRPr>
          </a:p>
          <a:p>
            <a:pPr lvl="1"/>
            <a:endParaRPr lang="sk-SK" dirty="0"/>
          </a:p>
        </p:txBody>
      </p:sp>
    </p:spTree>
    <p:extLst>
      <p:ext uri="{BB962C8B-B14F-4D97-AF65-F5344CB8AC3E}">
        <p14:creationId xmlns:p14="http://schemas.microsoft.com/office/powerpoint/2010/main" val="3754182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482418-5281-4845-A7C5-FD1ACE53112F}"/>
              </a:ext>
            </a:extLst>
          </p:cNvPr>
          <p:cNvSpPr>
            <a:spLocks noGrp="1"/>
          </p:cNvSpPr>
          <p:nvPr>
            <p:ph type="title"/>
          </p:nvPr>
        </p:nvSpPr>
        <p:spPr/>
        <p:txBody>
          <a:bodyPr>
            <a:normAutofit/>
          </a:bodyPr>
          <a:lstStyle/>
          <a:p>
            <a:pPr algn="ctr"/>
            <a:r>
              <a:rPr lang="en-GB" sz="4000" dirty="0"/>
              <a:t>Conclusion</a:t>
            </a:r>
            <a:endParaRPr lang="cs-CZ">
              <a:cs typeface="Calibri Light" panose="020F0302020204030204"/>
            </a:endParaRPr>
          </a:p>
        </p:txBody>
      </p:sp>
      <p:sp>
        <p:nvSpPr>
          <p:cNvPr id="3" name="Zástupný objekt pre obsah 2">
            <a:extLst>
              <a:ext uri="{FF2B5EF4-FFF2-40B4-BE49-F238E27FC236}">
                <a16:creationId xmlns:a16="http://schemas.microsoft.com/office/drawing/2014/main" id="{41046C99-C949-4440-B91E-0FF144D5A6C5}"/>
              </a:ext>
            </a:extLst>
          </p:cNvPr>
          <p:cNvSpPr>
            <a:spLocks noGrp="1"/>
          </p:cNvSpPr>
          <p:nvPr>
            <p:ph idx="1"/>
          </p:nvPr>
        </p:nvSpPr>
        <p:spPr/>
        <p:txBody>
          <a:bodyPr vert="horz" lIns="91440" tIns="45720" rIns="91440" bIns="45720" rtlCol="0" anchor="t">
            <a:normAutofit/>
          </a:bodyPr>
          <a:lstStyle/>
          <a:p>
            <a:pPr algn="just">
              <a:lnSpc>
                <a:spcPct val="100000"/>
              </a:lnSpc>
            </a:pPr>
            <a:r>
              <a:rPr lang="en-US" dirty="0"/>
              <a:t>Successful technology transfer provides for great economic benefits and incentives resulting from successful commercialization of the technology, as it can accelerate the development of new technologies and the introduction of new innovative products, services and processes on the market. </a:t>
            </a:r>
            <a:endParaRPr lang="en-GB" dirty="0">
              <a:cs typeface="Calibri" panose="020F0502020204030204"/>
            </a:endParaRPr>
          </a:p>
        </p:txBody>
      </p:sp>
      <p:sp>
        <p:nvSpPr>
          <p:cNvPr id="4" name="Zástupný objekt pre číslo snímky 3">
            <a:extLst>
              <a:ext uri="{FF2B5EF4-FFF2-40B4-BE49-F238E27FC236}">
                <a16:creationId xmlns:a16="http://schemas.microsoft.com/office/drawing/2014/main" id="{3B8FB951-639B-493E-BADB-AE6E1A13D97A}"/>
              </a:ext>
            </a:extLst>
          </p:cNvPr>
          <p:cNvSpPr>
            <a:spLocks noGrp="1"/>
          </p:cNvSpPr>
          <p:nvPr>
            <p:ph type="sldNum" sz="quarter" idx="12"/>
          </p:nvPr>
        </p:nvSpPr>
        <p:spPr/>
        <p:txBody>
          <a:bodyPr/>
          <a:lstStyle/>
          <a:p>
            <a:fld id="{C213BE44-23F7-409A-914C-CE52402F955C}" type="slidenum">
              <a:rPr lang="en-GB" smtClean="0"/>
              <a:t>22</a:t>
            </a:fld>
            <a:endParaRPr lang="en-GB"/>
          </a:p>
        </p:txBody>
      </p:sp>
      <p:sp>
        <p:nvSpPr>
          <p:cNvPr id="5" name="Zástupný objekt pre pätu 4">
            <a:extLst>
              <a:ext uri="{FF2B5EF4-FFF2-40B4-BE49-F238E27FC236}">
                <a16:creationId xmlns:a16="http://schemas.microsoft.com/office/drawing/2014/main" id="{0838AFF0-4B74-4AFA-AECA-EB1F52CD6613}"/>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Tree>
    <p:extLst>
      <p:ext uri="{BB962C8B-B14F-4D97-AF65-F5344CB8AC3E}">
        <p14:creationId xmlns:p14="http://schemas.microsoft.com/office/powerpoint/2010/main" val="2723973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682924" y="934767"/>
            <a:ext cx="10515600" cy="1325563"/>
          </a:xfrm>
        </p:spPr>
        <p:txBody>
          <a:bodyPr/>
          <a:lstStyle/>
          <a:p>
            <a:pPr algn="ctr"/>
            <a:r>
              <a:rPr lang="en-AU" dirty="0"/>
              <a:t>Before we even go into more detailed </a:t>
            </a:r>
            <a:br>
              <a:rPr lang="en-AU" dirty="0"/>
            </a:br>
            <a:r>
              <a:rPr lang="en-AU" dirty="0"/>
              <a:t>project planning</a:t>
            </a:r>
            <a:endParaRPr lang="en-AU" dirty="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3</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
        <p:nvSpPr>
          <p:cNvPr id="3" name="Zástupný symbol pro obsah 2"/>
          <p:cNvSpPr>
            <a:spLocks noGrp="1"/>
          </p:cNvSpPr>
          <p:nvPr>
            <p:ph idx="1"/>
          </p:nvPr>
        </p:nvSpPr>
        <p:spPr>
          <a:xfrm>
            <a:off x="838996" y="2832698"/>
            <a:ext cx="10515600" cy="2142526"/>
          </a:xfrm>
        </p:spPr>
        <p:txBody>
          <a:bodyPr vert="horz" lIns="91440" tIns="45720" rIns="91440" bIns="45720" rtlCol="0" anchor="t">
            <a:normAutofit/>
          </a:bodyPr>
          <a:lstStyle/>
          <a:p>
            <a:pPr lvl="0">
              <a:lnSpc>
                <a:spcPct val="100000"/>
              </a:lnSpc>
            </a:pPr>
            <a:r>
              <a:rPr lang="en-AU" dirty="0"/>
              <a:t>Should the project be implemented at all?</a:t>
            </a:r>
            <a:endParaRPr lang="en-AU" dirty="0">
              <a:cs typeface="Calibri"/>
            </a:endParaRPr>
          </a:p>
          <a:p>
            <a:pPr lvl="0">
              <a:lnSpc>
                <a:spcPct val="100000"/>
              </a:lnSpc>
            </a:pPr>
            <a:r>
              <a:rPr lang="en-AU" dirty="0"/>
              <a:t>Is the chosen implementation path correct?</a:t>
            </a:r>
            <a:endParaRPr lang="en-AU" dirty="0">
              <a:cs typeface="Calibri" panose="020F0502020204030204"/>
            </a:endParaRPr>
          </a:p>
          <a:p>
            <a:pPr lvl="0">
              <a:lnSpc>
                <a:spcPct val="100000"/>
              </a:lnSpc>
            </a:pPr>
            <a:r>
              <a:rPr lang="en-AU" dirty="0"/>
              <a:t>Do we have the resources to implement the project?</a:t>
            </a:r>
            <a:endParaRPr lang="en-AU" dirty="0">
              <a:cs typeface="Calibri" panose="020F0502020204030204"/>
            </a:endParaRPr>
          </a:p>
          <a:p>
            <a:endParaRPr lang="en-GB" dirty="0"/>
          </a:p>
        </p:txBody>
      </p:sp>
    </p:spTree>
    <p:extLst>
      <p:ext uri="{BB962C8B-B14F-4D97-AF65-F5344CB8AC3E}">
        <p14:creationId xmlns:p14="http://schemas.microsoft.com/office/powerpoint/2010/main" val="3908087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p:cNvPicPr/>
          <p:nvPr/>
        </p:nvPicPr>
        <p:blipFill rotWithShape="1">
          <a:blip r:embed="rId2">
            <a:extLst>
              <a:ext uri="{28A0092B-C50C-407E-A947-70E740481C1C}">
                <a14:useLocalDpi xmlns:a14="http://schemas.microsoft.com/office/drawing/2010/main" val="0"/>
              </a:ext>
            </a:extLst>
          </a:blip>
          <a:srcRect l="1242" t="482" b="1276"/>
          <a:stretch/>
        </p:blipFill>
        <p:spPr bwMode="auto">
          <a:xfrm>
            <a:off x="3423491" y="1041559"/>
            <a:ext cx="4472104" cy="5033552"/>
          </a:xfrm>
          <a:prstGeom prst="rect">
            <a:avLst/>
          </a:prstGeom>
          <a:ln>
            <a:noFill/>
          </a:ln>
          <a:extLst>
            <a:ext uri="{53640926-AAD7-44D8-BBD7-CCE9431645EC}">
              <a14:shadowObscured xmlns:a14="http://schemas.microsoft.com/office/drawing/2010/main"/>
            </a:ext>
          </a:extLst>
        </p:spPr>
      </p:pic>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804887" y="123585"/>
            <a:ext cx="10515600" cy="1325563"/>
          </a:xfrm>
        </p:spPr>
        <p:txBody>
          <a:bodyPr/>
          <a:lstStyle/>
          <a:p>
            <a:pPr algn="ctr"/>
            <a:r>
              <a:rPr lang="en-AU" sz="4000" dirty="0"/>
              <a:t>Stages of project implementation</a:t>
            </a:r>
            <a:endParaRPr lang="en-AU" sz="4000" dirty="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4</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Tree>
    <p:extLst>
      <p:ext uri="{BB962C8B-B14F-4D97-AF65-F5344CB8AC3E}">
        <p14:creationId xmlns:p14="http://schemas.microsoft.com/office/powerpoint/2010/main" val="2492974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4317088" y="206663"/>
            <a:ext cx="3552645" cy="1325563"/>
          </a:xfrm>
        </p:spPr>
        <p:txBody>
          <a:bodyPr/>
          <a:lstStyle/>
          <a:p>
            <a:pPr algn="ctr"/>
            <a:r>
              <a:rPr lang="cs-CZ" sz="4000" dirty="0"/>
              <a:t>W - </a:t>
            </a:r>
            <a:r>
              <a:rPr lang="en-AU" sz="4000" dirty="0"/>
              <a:t>questions</a:t>
            </a:r>
            <a:endParaRPr lang="en-AU" sz="400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5</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
        <p:nvSpPr>
          <p:cNvPr id="3" name="Zástupný objekt pre obsah 2">
            <a:extLst>
              <a:ext uri="{FF2B5EF4-FFF2-40B4-BE49-F238E27FC236}">
                <a16:creationId xmlns:a16="http://schemas.microsoft.com/office/drawing/2014/main" id="{FE5F83CA-E6BC-4691-926A-7233381C4251}"/>
              </a:ext>
            </a:extLst>
          </p:cNvPr>
          <p:cNvSpPr>
            <a:spLocks noGrp="1"/>
          </p:cNvSpPr>
          <p:nvPr>
            <p:ph idx="1"/>
          </p:nvPr>
        </p:nvSpPr>
        <p:spPr>
          <a:xfrm>
            <a:off x="4863341" y="1321070"/>
            <a:ext cx="2465268" cy="4470810"/>
          </a:xfrm>
        </p:spPr>
        <p:txBody>
          <a:bodyPr vert="horz" lIns="91440" tIns="45720" rIns="91440" bIns="45720" rtlCol="0" anchor="t">
            <a:noAutofit/>
          </a:bodyPr>
          <a:lstStyle/>
          <a:p>
            <a:pPr lvl="0">
              <a:lnSpc>
                <a:spcPct val="100000"/>
              </a:lnSpc>
            </a:pPr>
            <a:r>
              <a:rPr lang="en-AU" sz="2400" dirty="0"/>
              <a:t>What?</a:t>
            </a:r>
            <a:endParaRPr lang="en-AU" sz="2400">
              <a:cs typeface="Calibri"/>
            </a:endParaRPr>
          </a:p>
          <a:p>
            <a:pPr lvl="0">
              <a:lnSpc>
                <a:spcPct val="100000"/>
              </a:lnSpc>
            </a:pPr>
            <a:r>
              <a:rPr lang="en-AU" sz="2400" dirty="0"/>
              <a:t>Why?</a:t>
            </a:r>
            <a:endParaRPr lang="en-AU" sz="2400" dirty="0">
              <a:cs typeface="Calibri"/>
            </a:endParaRPr>
          </a:p>
          <a:p>
            <a:pPr lvl="0">
              <a:lnSpc>
                <a:spcPct val="100000"/>
              </a:lnSpc>
            </a:pPr>
            <a:r>
              <a:rPr lang="en-AU" sz="2400" dirty="0"/>
              <a:t>For whom?</a:t>
            </a:r>
            <a:endParaRPr lang="en-AU" sz="2400">
              <a:cs typeface="Calibri"/>
            </a:endParaRPr>
          </a:p>
          <a:p>
            <a:pPr lvl="0">
              <a:lnSpc>
                <a:spcPct val="100000"/>
              </a:lnSpc>
            </a:pPr>
            <a:r>
              <a:rPr lang="en-AU" sz="2400" dirty="0"/>
              <a:t>Where?</a:t>
            </a:r>
            <a:endParaRPr lang="en-AU" sz="2400">
              <a:cs typeface="Calibri"/>
            </a:endParaRPr>
          </a:p>
          <a:p>
            <a:pPr lvl="0">
              <a:lnSpc>
                <a:spcPct val="100000"/>
              </a:lnSpc>
            </a:pPr>
            <a:r>
              <a:rPr lang="en-AU" sz="2400" dirty="0"/>
              <a:t>Who?</a:t>
            </a:r>
            <a:endParaRPr lang="en-AU" sz="2400">
              <a:cs typeface="Calibri"/>
            </a:endParaRPr>
          </a:p>
          <a:p>
            <a:pPr lvl="0">
              <a:lnSpc>
                <a:spcPct val="100000"/>
              </a:lnSpc>
            </a:pPr>
            <a:r>
              <a:rPr lang="en-AU" sz="2400" dirty="0"/>
              <a:t>When?</a:t>
            </a:r>
            <a:endParaRPr lang="en-AU" sz="2400">
              <a:cs typeface="Calibri"/>
            </a:endParaRPr>
          </a:p>
          <a:p>
            <a:pPr lvl="0">
              <a:lnSpc>
                <a:spcPct val="100000"/>
              </a:lnSpc>
            </a:pPr>
            <a:r>
              <a:rPr lang="en-AU" sz="2400" dirty="0"/>
              <a:t>With whom?</a:t>
            </a:r>
            <a:endParaRPr lang="en-AU" sz="2400">
              <a:cs typeface="Calibri"/>
            </a:endParaRPr>
          </a:p>
          <a:p>
            <a:pPr lvl="0">
              <a:lnSpc>
                <a:spcPct val="100000"/>
              </a:lnSpc>
            </a:pPr>
            <a:r>
              <a:rPr lang="en-AU" sz="2400" dirty="0"/>
              <a:t>How?</a:t>
            </a:r>
            <a:endParaRPr lang="en-AU" sz="2400">
              <a:cs typeface="Calibri"/>
            </a:endParaRPr>
          </a:p>
          <a:p>
            <a:pPr lvl="0">
              <a:lnSpc>
                <a:spcPct val="100000"/>
              </a:lnSpc>
            </a:pPr>
            <a:r>
              <a:rPr lang="en-AU" sz="2400" dirty="0"/>
              <a:t>For how much</a:t>
            </a:r>
            <a:endParaRPr lang="en-AU" sz="2400">
              <a:cs typeface="Calibri"/>
            </a:endParaRPr>
          </a:p>
          <a:p>
            <a:endParaRPr lang="sk-SK" i="1" dirty="0"/>
          </a:p>
        </p:txBody>
      </p:sp>
    </p:spTree>
    <p:extLst>
      <p:ext uri="{BB962C8B-B14F-4D97-AF65-F5344CB8AC3E}">
        <p14:creationId xmlns:p14="http://schemas.microsoft.com/office/powerpoint/2010/main" val="31192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p:txBody>
          <a:bodyPr/>
          <a:lstStyle/>
          <a:p>
            <a:r>
              <a:rPr lang="cs-CZ" sz="4000" dirty="0"/>
              <a:t>SWOT </a:t>
            </a:r>
            <a:r>
              <a:rPr lang="cs-CZ" sz="4000" dirty="0" err="1"/>
              <a:t>analysis</a:t>
            </a:r>
            <a:r>
              <a:rPr lang="cs-CZ" sz="4000" dirty="0"/>
              <a:t> </a:t>
            </a:r>
            <a:endParaRPr lang="en-GB" dirty="0"/>
          </a:p>
        </p:txBody>
      </p:sp>
      <p:sp>
        <p:nvSpPr>
          <p:cNvPr id="3" name="Zástupný objekt pre obsah 2">
            <a:extLst>
              <a:ext uri="{FF2B5EF4-FFF2-40B4-BE49-F238E27FC236}">
                <a16:creationId xmlns:a16="http://schemas.microsoft.com/office/drawing/2014/main" id="{2E5FBB40-72C9-4E3F-8BB4-1D5660FD0381}"/>
              </a:ext>
            </a:extLst>
          </p:cNvPr>
          <p:cNvSpPr>
            <a:spLocks noGrp="1"/>
          </p:cNvSpPr>
          <p:nvPr>
            <p:ph idx="1"/>
          </p:nvPr>
        </p:nvSpPr>
        <p:spPr/>
        <p:txBody>
          <a:bodyPr vert="horz" lIns="91440" tIns="45720" rIns="91440" bIns="45720" rtlCol="0" anchor="t">
            <a:normAutofit/>
          </a:bodyPr>
          <a:lstStyle/>
          <a:p>
            <a:pPr lvl="0">
              <a:lnSpc>
                <a:spcPct val="100000"/>
              </a:lnSpc>
            </a:pPr>
            <a:r>
              <a:rPr lang="cs-CZ" dirty="0" err="1"/>
              <a:t>Strengths</a:t>
            </a:r>
            <a:endParaRPr lang="cs-CZ" dirty="0">
              <a:cs typeface="Calibri" panose="020F0502020204030204"/>
            </a:endParaRPr>
          </a:p>
          <a:p>
            <a:pPr lvl="0">
              <a:lnSpc>
                <a:spcPct val="100000"/>
              </a:lnSpc>
            </a:pPr>
            <a:r>
              <a:rPr lang="cs-CZ" dirty="0" err="1"/>
              <a:t>Weaknesses</a:t>
            </a:r>
            <a:endParaRPr lang="cs-CZ" dirty="0">
              <a:cs typeface="Calibri" panose="020F0502020204030204"/>
            </a:endParaRPr>
          </a:p>
          <a:p>
            <a:pPr lvl="0">
              <a:lnSpc>
                <a:spcPct val="100000"/>
              </a:lnSpc>
            </a:pPr>
            <a:r>
              <a:rPr lang="cs-CZ" dirty="0" err="1"/>
              <a:t>Opportunities</a:t>
            </a:r>
            <a:endParaRPr lang="cs-CZ" dirty="0">
              <a:cs typeface="Calibri" panose="020F0502020204030204"/>
            </a:endParaRPr>
          </a:p>
          <a:p>
            <a:pPr lvl="0">
              <a:lnSpc>
                <a:spcPct val="100000"/>
              </a:lnSpc>
            </a:pPr>
            <a:r>
              <a:rPr lang="cs-CZ" dirty="0" err="1"/>
              <a:t>Threats</a:t>
            </a:r>
            <a:endParaRPr lang="cs-CZ" dirty="0">
              <a:cs typeface="Calibri" panose="020F05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6</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pic>
        <p:nvPicPr>
          <p:cNvPr id="7" name="Obrázek 6"/>
          <p:cNvPicPr>
            <a:picLocks noChangeAspect="1"/>
          </p:cNvPicPr>
          <p:nvPr/>
        </p:nvPicPr>
        <p:blipFill>
          <a:blip r:embed="rId2"/>
          <a:stretch>
            <a:fillRect/>
          </a:stretch>
        </p:blipFill>
        <p:spPr>
          <a:xfrm>
            <a:off x="5579091" y="1138555"/>
            <a:ext cx="4584760" cy="4653761"/>
          </a:xfrm>
          <a:prstGeom prst="rect">
            <a:avLst/>
          </a:prstGeom>
        </p:spPr>
      </p:pic>
    </p:spTree>
    <p:extLst>
      <p:ext uri="{BB962C8B-B14F-4D97-AF65-F5344CB8AC3E}">
        <p14:creationId xmlns:p14="http://schemas.microsoft.com/office/powerpoint/2010/main" val="3994436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838200" y="851887"/>
            <a:ext cx="10515600" cy="1325563"/>
          </a:xfrm>
        </p:spPr>
        <p:txBody>
          <a:bodyPr>
            <a:normAutofit fontScale="90000"/>
          </a:bodyPr>
          <a:lstStyle/>
          <a:p>
            <a:pPr algn="ctr"/>
            <a:r>
              <a:rPr lang="en-AU" dirty="0"/>
              <a:t>The PRINCE2 methodology extends the three-imperative to 6 aspects of project performance</a:t>
            </a:r>
            <a:endParaRPr lang="cs-CZ"/>
          </a:p>
        </p:txBody>
      </p:sp>
      <p:sp>
        <p:nvSpPr>
          <p:cNvPr id="3" name="Zástupný objekt pre obsah 2">
            <a:extLst>
              <a:ext uri="{FF2B5EF4-FFF2-40B4-BE49-F238E27FC236}">
                <a16:creationId xmlns:a16="http://schemas.microsoft.com/office/drawing/2014/main" id="{2E5FBB40-72C9-4E3F-8BB4-1D5660FD0381}"/>
              </a:ext>
            </a:extLst>
          </p:cNvPr>
          <p:cNvSpPr>
            <a:spLocks noGrp="1"/>
          </p:cNvSpPr>
          <p:nvPr>
            <p:ph idx="1"/>
          </p:nvPr>
        </p:nvSpPr>
        <p:spPr>
          <a:xfrm>
            <a:off x="4142117" y="2507112"/>
            <a:ext cx="3013641" cy="3450717"/>
          </a:xfrm>
        </p:spPr>
        <p:txBody>
          <a:bodyPr vert="horz" lIns="91440" tIns="45720" rIns="91440" bIns="45720" rtlCol="0" anchor="t">
            <a:normAutofit/>
          </a:bodyPr>
          <a:lstStyle/>
          <a:p>
            <a:pPr lvl="0">
              <a:lnSpc>
                <a:spcPct val="100000"/>
              </a:lnSpc>
            </a:pPr>
            <a:r>
              <a:rPr lang="en-AU" sz="2400" dirty="0"/>
              <a:t>costs,</a:t>
            </a:r>
            <a:endParaRPr lang="en-AU" sz="2400" dirty="0">
              <a:cs typeface="Calibri"/>
            </a:endParaRPr>
          </a:p>
          <a:p>
            <a:pPr lvl="0">
              <a:lnSpc>
                <a:spcPct val="100000"/>
              </a:lnSpc>
            </a:pPr>
            <a:r>
              <a:rPr lang="en-AU" sz="2400" dirty="0"/>
              <a:t>time,</a:t>
            </a:r>
            <a:endParaRPr lang="en-AU" sz="2400" dirty="0">
              <a:cs typeface="Calibri" panose="020F0502020204030204"/>
            </a:endParaRPr>
          </a:p>
          <a:p>
            <a:pPr lvl="0">
              <a:lnSpc>
                <a:spcPct val="100000"/>
              </a:lnSpc>
            </a:pPr>
            <a:r>
              <a:rPr lang="en-AU" sz="2400" dirty="0"/>
              <a:t>quality,</a:t>
            </a:r>
            <a:endParaRPr lang="en-AU" sz="2400" dirty="0">
              <a:cs typeface="Calibri" panose="020F0502020204030204"/>
            </a:endParaRPr>
          </a:p>
          <a:p>
            <a:pPr lvl="0">
              <a:lnSpc>
                <a:spcPct val="100000"/>
              </a:lnSpc>
            </a:pPr>
            <a:r>
              <a:rPr lang="en-AU" sz="2400" dirty="0"/>
              <a:t>scope,</a:t>
            </a:r>
            <a:endParaRPr lang="en-AU" sz="2400" dirty="0">
              <a:cs typeface="Calibri" panose="020F0502020204030204"/>
            </a:endParaRPr>
          </a:p>
          <a:p>
            <a:pPr lvl="0">
              <a:lnSpc>
                <a:spcPct val="100000"/>
              </a:lnSpc>
            </a:pPr>
            <a:r>
              <a:rPr lang="en-AU" sz="2400" dirty="0"/>
              <a:t>risk,</a:t>
            </a:r>
            <a:endParaRPr lang="en-AU" sz="2400" dirty="0">
              <a:cs typeface="Calibri" panose="020F0502020204030204"/>
            </a:endParaRPr>
          </a:p>
          <a:p>
            <a:pPr lvl="0">
              <a:lnSpc>
                <a:spcPct val="100000"/>
              </a:lnSpc>
            </a:pPr>
            <a:r>
              <a:rPr lang="en-AU" sz="2400" dirty="0"/>
              <a:t>benefits.</a:t>
            </a:r>
            <a:endParaRPr lang="en-AU" sz="2400" dirty="0">
              <a:cs typeface="Calibri" panose="020F0502020204030204"/>
            </a:endParaRPr>
          </a:p>
          <a:p>
            <a:pPr marL="0" indent="0">
              <a:buNone/>
            </a:pPr>
            <a:endParaRPr lang="en-GB" dirty="0"/>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7</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Tree>
    <p:extLst>
      <p:ext uri="{BB962C8B-B14F-4D97-AF65-F5344CB8AC3E}">
        <p14:creationId xmlns:p14="http://schemas.microsoft.com/office/powerpoint/2010/main" val="1724008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p:txBody>
          <a:bodyPr/>
          <a:lstStyle/>
          <a:p>
            <a:pPr algn="ctr"/>
            <a:r>
              <a:rPr lang="en-AU" sz="4000" dirty="0"/>
              <a:t>Agile management </a:t>
            </a:r>
            <a:endParaRPr lang="en-GB" sz="4000" dirty="0">
              <a:cs typeface="Calibri Light" panose="020F03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8</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grpSp>
        <p:nvGrpSpPr>
          <p:cNvPr id="9" name="Skupina 8"/>
          <p:cNvGrpSpPr/>
          <p:nvPr/>
        </p:nvGrpSpPr>
        <p:grpSpPr>
          <a:xfrm>
            <a:off x="2576635" y="2184400"/>
            <a:ext cx="7025640" cy="3051834"/>
            <a:chOff x="0" y="0"/>
            <a:chExt cx="6127059" cy="2489200"/>
          </a:xfrm>
        </p:grpSpPr>
        <p:sp>
          <p:nvSpPr>
            <p:cNvPr id="10" name="Obdélník: se zakulacenými rohy 13"/>
            <p:cNvSpPr/>
            <p:nvPr/>
          </p:nvSpPr>
          <p:spPr>
            <a:xfrm>
              <a:off x="983848" y="156258"/>
              <a:ext cx="4708915" cy="449865"/>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cs-CZ" sz="1400" b="1">
                  <a:effectLst/>
                  <a:ea typeface="Calibri" panose="020F0502020204030204" pitchFamily="34" charset="0"/>
                  <a:cs typeface="Times New Roman" panose="02020603050405020304" pitchFamily="18" charset="0"/>
                </a:rPr>
                <a:t>Fixed			</a:t>
              </a:r>
              <a:endParaRPr lang="cs-CZ" sz="1100">
                <a:effectLst/>
                <a:ea typeface="Calibri" panose="020F0502020204030204" pitchFamily="34" charset="0"/>
                <a:cs typeface="Times New Roman" panose="02020603050405020304" pitchFamily="18" charset="0"/>
              </a:endParaRPr>
            </a:p>
          </p:txBody>
        </p:sp>
        <p:sp>
          <p:nvSpPr>
            <p:cNvPr id="11" name="Obdélník: se zakulacenými rohy 14"/>
            <p:cNvSpPr/>
            <p:nvPr/>
          </p:nvSpPr>
          <p:spPr>
            <a:xfrm>
              <a:off x="387752" y="1892460"/>
              <a:ext cx="4757132" cy="449865"/>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449580" indent="449580" algn="ctr">
                <a:lnSpc>
                  <a:spcPct val="107000"/>
                </a:lnSpc>
                <a:spcAft>
                  <a:spcPts val="800"/>
                </a:spcAft>
              </a:pPr>
              <a:r>
                <a:rPr lang="cs-CZ" sz="1400" b="1">
                  <a:effectLst/>
                  <a:ea typeface="Calibri" panose="020F0502020204030204" pitchFamily="34" charset="0"/>
                  <a:cs typeface="Times New Roman" panose="02020603050405020304" pitchFamily="18" charset="0"/>
                </a:rPr>
                <a:t>Variable</a:t>
              </a:r>
              <a:endParaRPr lang="cs-CZ" sz="1100">
                <a:effectLst/>
                <a:ea typeface="Calibri" panose="020F0502020204030204" pitchFamily="34" charset="0"/>
                <a:cs typeface="Times New Roman" panose="02020603050405020304" pitchFamily="18" charset="0"/>
              </a:endParaRPr>
            </a:p>
          </p:txBody>
        </p:sp>
        <p:graphicFrame>
          <p:nvGraphicFramePr>
            <p:cNvPr id="12" name="Diagram 11"/>
            <p:cNvGraphicFramePr/>
            <p:nvPr/>
          </p:nvGraphicFramePr>
          <p:xfrm>
            <a:off x="0" y="0"/>
            <a:ext cx="2880360" cy="248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Diagram 12"/>
            <p:cNvGraphicFramePr/>
            <p:nvPr/>
          </p:nvGraphicFramePr>
          <p:xfrm>
            <a:off x="3246699" y="0"/>
            <a:ext cx="2880360" cy="248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spTree>
    <p:extLst>
      <p:ext uri="{BB962C8B-B14F-4D97-AF65-F5344CB8AC3E}">
        <p14:creationId xmlns:p14="http://schemas.microsoft.com/office/powerpoint/2010/main" val="1966117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080FB-F875-45E9-85DB-0BE5D9FA5B50}"/>
              </a:ext>
            </a:extLst>
          </p:cNvPr>
          <p:cNvSpPr>
            <a:spLocks noGrp="1"/>
          </p:cNvSpPr>
          <p:nvPr>
            <p:ph type="title"/>
          </p:nvPr>
        </p:nvSpPr>
        <p:spPr>
          <a:xfrm>
            <a:off x="838200" y="1056018"/>
            <a:ext cx="10515600" cy="1325563"/>
          </a:xfrm>
        </p:spPr>
        <p:txBody>
          <a:bodyPr>
            <a:normAutofit/>
          </a:bodyPr>
          <a:lstStyle/>
          <a:p>
            <a:pPr algn="ctr"/>
            <a:r>
              <a:rPr lang="en-US" sz="4000" dirty="0">
                <a:effectLst>
                  <a:glow>
                    <a:srgbClr val="000000"/>
                  </a:glow>
                  <a:outerShdw sx="0" sy="0">
                    <a:srgbClr val="000000"/>
                  </a:outerShdw>
                  <a:reflection stA="0" endPos="0" fadeDir="0" sx="0" sy="0"/>
                </a:effectLst>
              </a:rPr>
              <a:t>Completion and evaluation of the project</a:t>
            </a:r>
            <a:br>
              <a:rPr lang="cs-CZ" b="1" dirty="0">
                <a:effectLst>
                  <a:glow>
                    <a:srgbClr val="000000"/>
                  </a:glow>
                  <a:outerShdw sx="0" sy="0">
                    <a:srgbClr val="000000"/>
                  </a:outerShdw>
                  <a:reflection stA="0" endPos="0" fadeDir="0" sx="0" sy="0"/>
                </a:effectLst>
              </a:rPr>
            </a:br>
            <a:endParaRPr lang="en-GB" dirty="0">
              <a:cs typeface="Calibri Light" panose="020F0302020204030204"/>
            </a:endParaRPr>
          </a:p>
        </p:txBody>
      </p:sp>
      <p:sp>
        <p:nvSpPr>
          <p:cNvPr id="3" name="Zástupný objekt pre obsah 2">
            <a:extLst>
              <a:ext uri="{FF2B5EF4-FFF2-40B4-BE49-F238E27FC236}">
                <a16:creationId xmlns:a16="http://schemas.microsoft.com/office/drawing/2014/main" id="{2E5FBB40-72C9-4E3F-8BB4-1D5660FD0381}"/>
              </a:ext>
            </a:extLst>
          </p:cNvPr>
          <p:cNvSpPr>
            <a:spLocks noGrp="1"/>
          </p:cNvSpPr>
          <p:nvPr>
            <p:ph idx="1"/>
          </p:nvPr>
        </p:nvSpPr>
        <p:spPr>
          <a:xfrm>
            <a:off x="838200" y="2627882"/>
            <a:ext cx="10515600" cy="2030383"/>
          </a:xfrm>
        </p:spPr>
        <p:txBody>
          <a:bodyPr vert="horz" lIns="91440" tIns="45720" rIns="91440" bIns="45720" rtlCol="0" anchor="t">
            <a:normAutofit/>
          </a:bodyPr>
          <a:lstStyle/>
          <a:p>
            <a:pPr>
              <a:lnSpc>
                <a:spcPct val="100000"/>
              </a:lnSpc>
            </a:pPr>
            <a:r>
              <a:rPr lang="en-AU" dirty="0"/>
              <a:t>submission of the final project report,</a:t>
            </a:r>
            <a:endParaRPr lang="en-AU" dirty="0">
              <a:cs typeface="Calibri" panose="020F0502020204030204"/>
            </a:endParaRPr>
          </a:p>
          <a:p>
            <a:pPr>
              <a:lnSpc>
                <a:spcPct val="100000"/>
              </a:lnSpc>
            </a:pPr>
            <a:r>
              <a:rPr lang="en-AU" dirty="0"/>
              <a:t>project billing,</a:t>
            </a:r>
            <a:endParaRPr lang="en-AU" dirty="0">
              <a:cs typeface="Calibri" panose="020F0502020204030204"/>
            </a:endParaRPr>
          </a:p>
          <a:p>
            <a:pPr>
              <a:lnSpc>
                <a:spcPct val="100000"/>
              </a:lnSpc>
            </a:pPr>
            <a:r>
              <a:rPr lang="en-AU" dirty="0"/>
              <a:t>archiving of project documents.</a:t>
            </a:r>
            <a:endParaRPr lang="en-AU" dirty="0">
              <a:cs typeface="Calibri" panose="020F0502020204030204"/>
            </a:endParaRPr>
          </a:p>
        </p:txBody>
      </p:sp>
      <p:sp>
        <p:nvSpPr>
          <p:cNvPr id="4" name="Zástupný objekt pre číslo snímky 3">
            <a:extLst>
              <a:ext uri="{FF2B5EF4-FFF2-40B4-BE49-F238E27FC236}">
                <a16:creationId xmlns:a16="http://schemas.microsoft.com/office/drawing/2014/main" id="{C692CE96-A030-401C-B31E-B0D2D2AC41F1}"/>
              </a:ext>
            </a:extLst>
          </p:cNvPr>
          <p:cNvSpPr>
            <a:spLocks noGrp="1"/>
          </p:cNvSpPr>
          <p:nvPr>
            <p:ph type="sldNum" sz="quarter" idx="12"/>
          </p:nvPr>
        </p:nvSpPr>
        <p:spPr/>
        <p:txBody>
          <a:bodyPr/>
          <a:lstStyle/>
          <a:p>
            <a:fld id="{C213BE44-23F7-409A-914C-CE52402F955C}" type="slidenum">
              <a:rPr lang="en-GB" smtClean="0"/>
              <a:t>9</a:t>
            </a:fld>
            <a:endParaRPr lang="en-GB"/>
          </a:p>
        </p:txBody>
      </p:sp>
      <p:sp>
        <p:nvSpPr>
          <p:cNvPr id="5" name="Zástupný objekt pre pätu 4">
            <a:extLst>
              <a:ext uri="{FF2B5EF4-FFF2-40B4-BE49-F238E27FC236}">
                <a16:creationId xmlns:a16="http://schemas.microsoft.com/office/drawing/2014/main" id="{B56C6457-F3E4-4FB9-92F1-9E8C9D7A14A1}"/>
              </a:ext>
            </a:extLst>
          </p:cNvPr>
          <p:cNvSpPr>
            <a:spLocks noGrp="1"/>
          </p:cNvSpPr>
          <p:nvPr>
            <p:ph type="ftr" sz="quarter" idx="11"/>
          </p:nvPr>
        </p:nvSpPr>
        <p:spPr/>
        <p:txBody>
          <a:bodyPr/>
          <a:lstStyle/>
          <a:p>
            <a:r>
              <a:rPr lang="en-GB"/>
              <a:t>Project </a:t>
            </a:r>
            <a:r>
              <a:rPr lang="en-GB" b="1"/>
              <a:t>Technology Transfer Together</a:t>
            </a:r>
            <a:r>
              <a:rPr lang="en-GB"/>
              <a:t> / </a:t>
            </a:r>
            <a:r>
              <a:rPr lang="en-GB" b="1"/>
              <a:t>TEchTransfer</a:t>
            </a:r>
          </a:p>
          <a:p>
            <a:r>
              <a:rPr lang="en-GB"/>
              <a:t>Number of the project: 2020-1-CZ01-KA203-078313 </a:t>
            </a:r>
          </a:p>
        </p:txBody>
      </p:sp>
    </p:spTree>
    <p:extLst>
      <p:ext uri="{BB962C8B-B14F-4D97-AF65-F5344CB8AC3E}">
        <p14:creationId xmlns:p14="http://schemas.microsoft.com/office/powerpoint/2010/main" val="3380363316"/>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970</Words>
  <Application>Microsoft Office PowerPoint</Application>
  <PresentationFormat>Širokoúhlá obrazovka</PresentationFormat>
  <Paragraphs>209</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Motív Office</vt:lpstr>
      <vt:lpstr>M08 Project management and management of risks </vt:lpstr>
      <vt:lpstr>WHAT IS PROJECT?</vt:lpstr>
      <vt:lpstr>Before we even go into more detailed  project planning</vt:lpstr>
      <vt:lpstr>Stages of project implementation</vt:lpstr>
      <vt:lpstr>W - questions</vt:lpstr>
      <vt:lpstr>SWOT analysis </vt:lpstr>
      <vt:lpstr>The PRINCE2 methodology extends the three-imperative to 6 aspects of project performance</vt:lpstr>
      <vt:lpstr>Agile management </vt:lpstr>
      <vt:lpstr>Completion and evaluation of the project </vt:lpstr>
      <vt:lpstr>Project phase</vt:lpstr>
      <vt:lpstr>Risk management </vt:lpstr>
      <vt:lpstr>Relationship between basic terms  in the field of risk management</vt:lpstr>
      <vt:lpstr>Prezentace aplikace PowerPoint</vt:lpstr>
      <vt:lpstr>Breakdown of threats into categories and areas</vt:lpstr>
      <vt:lpstr>Scheme of the effect of threats on assets</vt:lpstr>
      <vt:lpstr>Risk management process  (adjusted according to ČSN ISO 31000: 2010)</vt:lpstr>
      <vt:lpstr>Risk management options</vt:lpstr>
      <vt:lpstr>Recommended principles for the selection  of risk management options </vt:lpstr>
      <vt:lpstr>Subprocess activities </vt:lpstr>
      <vt:lpstr>Summary</vt:lpstr>
      <vt:lpstr>Technology Transfer Management</vt:lpstr>
      <vt:lpstr>Conclusion</vt:lpstr>
    </vt:vector>
  </TitlesOfParts>
  <Company>Technical University of Košice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subject>Project “Technology Transfer Together” / TEchTransfer / Number of the project: 2020-1-CZ01-KA203-078313</dc:subject>
  <dc:creator>TUKE</dc:creator>
  <cp:lastModifiedBy>Lenovo01</cp:lastModifiedBy>
  <cp:revision>206</cp:revision>
  <dcterms:created xsi:type="dcterms:W3CDTF">2021-12-07T16:52:02Z</dcterms:created>
  <dcterms:modified xsi:type="dcterms:W3CDTF">2023-02-10T15:09:50Z</dcterms:modified>
</cp:coreProperties>
</file>