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Lst>
  <p:notesMasterIdLst>
    <p:notesMasterId r:id="rId20"/>
  </p:notesMasterIdLst>
  <p:sldIdLst>
    <p:sldId id="256" r:id="rId5"/>
    <p:sldId id="259" r:id="rId6"/>
    <p:sldId id="263" r:id="rId7"/>
    <p:sldId id="288" r:id="rId8"/>
    <p:sldId id="302" r:id="rId9"/>
    <p:sldId id="300" r:id="rId10"/>
    <p:sldId id="303" r:id="rId11"/>
    <p:sldId id="301" r:id="rId12"/>
    <p:sldId id="404" r:id="rId13"/>
    <p:sldId id="298" r:id="rId14"/>
    <p:sldId id="270" r:id="rId15"/>
    <p:sldId id="299" r:id="rId16"/>
    <p:sldId id="297" r:id="rId17"/>
    <p:sldId id="405" r:id="rId18"/>
    <p:sldId id="264" r:id="rId19"/>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86" d="100"/>
          <a:sy n="86" d="100"/>
        </p:scale>
        <p:origin x="4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9D-43DF-A00F-DCA141DA04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9D-43DF-A00F-DCA141DA04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9D-43DF-A00F-DCA141DA04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9D-43DF-A00F-DCA141DA04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9D-43DF-A00F-DCA141DA044E}"/>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B-2A9D-43DF-A00F-DCA141DA044E}"/>
              </c:ext>
            </c:extLst>
          </c:dPt>
          <c:dLbls>
            <c:dLbl>
              <c:idx val="0"/>
              <c:layout>
                <c:manualLayout>
                  <c:x val="-3.6477909011373578E-2"/>
                  <c:y val="5.457239720034995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fld id="{FFE4205E-0F42-4B67-A3BC-8E5C0D227701}" type="CATEGORYNAME">
                      <a:rPr lang="pl-PL" sz="1400" b="1">
                        <a:solidFill>
                          <a:schemeClr val="accent1"/>
                        </a:solidFill>
                      </a:rPr>
                      <a:pPr>
                        <a:defRPr sz="1400" b="1">
                          <a:solidFill>
                            <a:schemeClr val="accent1"/>
                          </a:solidFill>
                        </a:defRPr>
                      </a:pPr>
                      <a:t>[NÁZEV KATEGORIE]</a:t>
                    </a:fld>
                    <a:r>
                      <a:rPr lang="pl-PL" sz="1400" b="1" baseline="0" dirty="0">
                        <a:solidFill>
                          <a:schemeClr val="accent1"/>
                        </a:solidFill>
                      </a:rPr>
                      <a:t> </a:t>
                    </a:r>
                  </a:p>
                  <a:p>
                    <a:pPr>
                      <a:defRPr sz="1400" b="1">
                        <a:solidFill>
                          <a:schemeClr val="accent1"/>
                        </a:solidFill>
                      </a:defRPr>
                    </a:pPr>
                    <a:fld id="{8A17A51B-5033-4207-813F-C575C122CAE4}" type="VALUE">
                      <a:rPr lang="pl-PL" sz="1400" b="1" baseline="0" smtClean="0">
                        <a:solidFill>
                          <a:schemeClr val="accent1"/>
                        </a:solidFill>
                      </a:rPr>
                      <a:pPr>
                        <a:defRPr sz="1400" b="1">
                          <a:solidFill>
                            <a:schemeClr val="accent1"/>
                          </a:solidFill>
                        </a:defRPr>
                      </a:pPr>
                      <a:t>[HODNOTA]</a:t>
                    </a:fld>
                    <a:r>
                      <a:rPr lang="pl-PL" sz="1400" b="1" baseline="0" dirty="0">
                        <a:solidFill>
                          <a:schemeClr val="accent1"/>
                        </a:solidFill>
                      </a:rPr>
                      <a:t>x</a:t>
                    </a:r>
                  </a:p>
                  <a:p>
                    <a:pPr>
                      <a:defRPr sz="1400" b="1">
                        <a:solidFill>
                          <a:schemeClr val="accent1"/>
                        </a:solidFill>
                      </a:defRPr>
                    </a:pPr>
                    <a:fld id="{83EA3B27-020A-41B1-8F30-3DB6458687F9}" type="PERCENTAGE">
                      <a:rPr lang="pl-PL" sz="1400" b="1" baseline="0">
                        <a:solidFill>
                          <a:schemeClr val="accent1"/>
                        </a:solidFill>
                      </a:rPr>
                      <a:pPr>
                        <a:defRPr sz="1400" b="1">
                          <a:solidFill>
                            <a:schemeClr val="accent1"/>
                          </a:solidFill>
                        </a:defRPr>
                      </a:pPr>
                      <a:t>[PROCENTO]</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6345822397200352"/>
                      <c:h val="0.2313425925925926"/>
                    </c:manualLayout>
                  </c15:layout>
                  <c15:dlblFieldTable/>
                  <c15:showDataLabelsRange val="0"/>
                </c:ext>
                <c:ext xmlns:c16="http://schemas.microsoft.com/office/drawing/2014/chart" uri="{C3380CC4-5D6E-409C-BE32-E72D297353CC}">
                  <c16:uniqueId val="{00000001-2A9D-43DF-A00F-DCA141DA044E}"/>
                </c:ext>
              </c:extLst>
            </c:dLbl>
            <c:dLbl>
              <c:idx val="1"/>
              <c:layout>
                <c:manualLayout>
                  <c:x val="-5.6552510375455405E-3"/>
                  <c:y val="-3.7883802337058882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2"/>
                        </a:solidFill>
                        <a:latin typeface="+mn-lt"/>
                        <a:ea typeface="+mn-ea"/>
                        <a:cs typeface="+mn-cs"/>
                      </a:defRPr>
                    </a:pPr>
                    <a:fld id="{82DCB1D5-B852-4E0D-8584-418B326FC8E4}" type="CATEGORYNAME">
                      <a:rPr lang="en-US" sz="1400">
                        <a:solidFill>
                          <a:schemeClr val="accent2"/>
                        </a:solidFill>
                      </a:rPr>
                      <a:pPr>
                        <a:defRPr sz="1400" b="1">
                          <a:solidFill>
                            <a:schemeClr val="accent2"/>
                          </a:solidFill>
                        </a:defRPr>
                      </a:pPr>
                      <a:t>[NÁZEV KATEGORIE]</a:t>
                    </a:fld>
                    <a:endParaRPr lang="en-US" sz="1400" baseline="0">
                      <a:solidFill>
                        <a:schemeClr val="accent2"/>
                      </a:solidFill>
                    </a:endParaRPr>
                  </a:p>
                  <a:p>
                    <a:pPr>
                      <a:defRPr sz="1400" b="1">
                        <a:solidFill>
                          <a:schemeClr val="accent2"/>
                        </a:solidFill>
                      </a:defRPr>
                    </a:pPr>
                    <a:fld id="{DCE99293-2802-4168-94B0-EB0646D0F048}" type="VALUE">
                      <a:rPr lang="en-US" sz="1400" baseline="0">
                        <a:solidFill>
                          <a:schemeClr val="accent2"/>
                        </a:solidFill>
                      </a:rPr>
                      <a:pPr>
                        <a:defRPr sz="1400" b="1">
                          <a:solidFill>
                            <a:schemeClr val="accent2"/>
                          </a:solidFill>
                        </a:defRPr>
                      </a:pPr>
                      <a:t>[HODNOTA]</a:t>
                    </a:fld>
                    <a:r>
                      <a:rPr lang="en-US" sz="1400" baseline="0">
                        <a:solidFill>
                          <a:schemeClr val="accent2"/>
                        </a:solidFill>
                      </a:rPr>
                      <a:t>x</a:t>
                    </a:r>
                  </a:p>
                  <a:p>
                    <a:pPr>
                      <a:defRPr sz="1400" b="1">
                        <a:solidFill>
                          <a:schemeClr val="accent2"/>
                        </a:solidFill>
                      </a:defRPr>
                    </a:pPr>
                    <a:fld id="{04EACC6E-B2E2-4355-85A4-5D4E755530BF}" type="PERCENTAGE">
                      <a:rPr lang="en-US" sz="1400" baseline="0">
                        <a:solidFill>
                          <a:schemeClr val="accent2"/>
                        </a:solidFill>
                      </a:rPr>
                      <a:pPr>
                        <a:defRPr sz="1400" b="1">
                          <a:solidFill>
                            <a:schemeClr val="accent2"/>
                          </a:solidFill>
                        </a:defRPr>
                      </a:pPr>
                      <a:t>[PROCENTO]</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2"/>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0609398124299882"/>
                      <c:h val="0.23590286099383195"/>
                    </c:manualLayout>
                  </c15:layout>
                  <c15:dlblFieldTable/>
                  <c15:showDataLabelsRange val="0"/>
                </c:ext>
                <c:ext xmlns:c16="http://schemas.microsoft.com/office/drawing/2014/chart" uri="{C3380CC4-5D6E-409C-BE32-E72D297353CC}">
                  <c16:uniqueId val="{00000003-2A9D-43DF-A00F-DCA141DA044E}"/>
                </c:ext>
              </c:extLst>
            </c:dLbl>
            <c:dLbl>
              <c:idx val="2"/>
              <c:layout>
                <c:manualLayout>
                  <c:x val="-1.1111111111111112E-2"/>
                  <c:y val="-2.9268737241178185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92D050"/>
                        </a:solidFill>
                        <a:latin typeface="+mn-lt"/>
                        <a:ea typeface="+mn-ea"/>
                        <a:cs typeface="+mn-cs"/>
                      </a:defRPr>
                    </a:pPr>
                    <a:fld id="{74E19AF3-908D-4537-B0FC-59A606B020D2}" type="CATEGORYNAME">
                      <a:rPr lang="en-US" sz="1400" b="1">
                        <a:solidFill>
                          <a:srgbClr val="92D050"/>
                        </a:solidFill>
                      </a:rPr>
                      <a:pPr>
                        <a:defRPr sz="1400" b="1">
                          <a:solidFill>
                            <a:srgbClr val="92D050"/>
                          </a:solidFill>
                        </a:defRPr>
                      </a:pPr>
                      <a:t>[NÁZEV KATEGORIE]</a:t>
                    </a:fld>
                    <a:r>
                      <a:rPr lang="en-US" sz="1400" b="1" baseline="0" dirty="0">
                        <a:solidFill>
                          <a:srgbClr val="92D050"/>
                        </a:solidFill>
                      </a:rPr>
                      <a:t> </a:t>
                    </a:r>
                  </a:p>
                  <a:p>
                    <a:pPr>
                      <a:defRPr sz="1400" b="1">
                        <a:solidFill>
                          <a:srgbClr val="92D050"/>
                        </a:solidFill>
                      </a:defRPr>
                    </a:pPr>
                    <a:fld id="{239F5B29-0DFE-4167-B0C0-97F0DF5C8A91}" type="VALUE">
                      <a:rPr lang="en-US" sz="1400" b="1" baseline="0" smtClean="0">
                        <a:solidFill>
                          <a:srgbClr val="92D050"/>
                        </a:solidFill>
                      </a:rPr>
                      <a:pPr>
                        <a:defRPr sz="1400" b="1">
                          <a:solidFill>
                            <a:srgbClr val="92D050"/>
                          </a:solidFill>
                        </a:defRPr>
                      </a:pPr>
                      <a:t>[HODNOTA]</a:t>
                    </a:fld>
                    <a:r>
                      <a:rPr lang="en-US" sz="1400" b="1" baseline="0" dirty="0">
                        <a:solidFill>
                          <a:srgbClr val="92D050"/>
                        </a:solidFill>
                      </a:rPr>
                      <a:t>x</a:t>
                    </a:r>
                  </a:p>
                  <a:p>
                    <a:pPr>
                      <a:defRPr sz="1400" b="1">
                        <a:solidFill>
                          <a:srgbClr val="92D050"/>
                        </a:solidFill>
                      </a:defRPr>
                    </a:pPr>
                    <a:fld id="{FADAD56B-B8E5-44CE-AD94-8B5045D61E7D}" type="PERCENTAGE">
                      <a:rPr lang="en-US" sz="1400" b="1" baseline="0">
                        <a:solidFill>
                          <a:srgbClr val="92D050"/>
                        </a:solidFill>
                      </a:rPr>
                      <a:pPr>
                        <a:defRPr sz="1400" b="1">
                          <a:solidFill>
                            <a:srgbClr val="92D050"/>
                          </a:solidFill>
                        </a:defRPr>
                      </a:pPr>
                      <a:t>[PROCENTO]</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92D050"/>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4722222222222223"/>
                      <c:h val="0.17361111111111113"/>
                    </c:manualLayout>
                  </c15:layout>
                  <c15:dlblFieldTable/>
                  <c15:showDataLabelsRange val="0"/>
                </c:ext>
                <c:ext xmlns:c16="http://schemas.microsoft.com/office/drawing/2014/chart" uri="{C3380CC4-5D6E-409C-BE32-E72D297353CC}">
                  <c16:uniqueId val="{00000005-2A9D-43DF-A00F-DCA141DA044E}"/>
                </c:ext>
              </c:extLst>
            </c:dLbl>
            <c:dLbl>
              <c:idx val="3"/>
              <c:layout>
                <c:manualLayout>
                  <c:x val="-5.8103018372703409E-2"/>
                  <c:y val="-2.791630212890055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fld id="{D719E7C1-2BD4-409A-8CA1-3F365C91C1BA}" type="CATEGORYNAME">
                      <a:rPr lang="en-US" sz="1400" b="1">
                        <a:solidFill>
                          <a:schemeClr val="accent4"/>
                        </a:solidFill>
                      </a:rPr>
                      <a:pPr>
                        <a:defRPr sz="1400" b="1"/>
                      </a:pPr>
                      <a:t>[NÁZEV KATEGORIE]</a:t>
                    </a:fld>
                    <a:endParaRPr lang="en-US" sz="1400" b="1">
                      <a:solidFill>
                        <a:schemeClr val="accent4"/>
                      </a:solidFill>
                    </a:endParaRPr>
                  </a:p>
                  <a:p>
                    <a:pPr>
                      <a:defRPr sz="1400" b="1"/>
                    </a:pPr>
                    <a:fld id="{A68CF2F0-65FE-4BB0-82AC-5B5DBBC766B4}" type="VALUE">
                      <a:rPr lang="en-US" sz="1400" b="1" baseline="0">
                        <a:solidFill>
                          <a:schemeClr val="accent4"/>
                        </a:solidFill>
                      </a:rPr>
                      <a:pPr>
                        <a:defRPr sz="1400" b="1"/>
                      </a:pPr>
                      <a:t>[HODNOTA]</a:t>
                    </a:fld>
                    <a:r>
                      <a:rPr lang="en-US" sz="1400" b="1" baseline="0">
                        <a:solidFill>
                          <a:schemeClr val="accent4"/>
                        </a:solidFill>
                      </a:rPr>
                      <a:t>x</a:t>
                    </a:r>
                  </a:p>
                  <a:p>
                    <a:pPr>
                      <a:defRPr sz="1400" b="1"/>
                    </a:pPr>
                    <a:fld id="{5F61C051-1EF4-41D6-9427-6E380EAFF998}" type="PERCENTAGE">
                      <a:rPr lang="en-US" sz="1400" b="1" baseline="0">
                        <a:solidFill>
                          <a:schemeClr val="accent4"/>
                        </a:solidFill>
                      </a:rPr>
                      <a:pPr>
                        <a:defRPr sz="1400" b="1"/>
                      </a:pPr>
                      <a:t>[PROCENTO]</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32602777777777781"/>
                      <c:h val="0.2313425925925926"/>
                    </c:manualLayout>
                  </c15:layout>
                  <c15:dlblFieldTable/>
                  <c15:showDataLabelsRange val="0"/>
                </c:ext>
                <c:ext xmlns:c16="http://schemas.microsoft.com/office/drawing/2014/chart" uri="{C3380CC4-5D6E-409C-BE32-E72D297353CC}">
                  <c16:uniqueId val="{00000007-2A9D-43DF-A00F-DCA141DA044E}"/>
                </c:ext>
              </c:extLst>
            </c:dLbl>
            <c:dLbl>
              <c:idx val="4"/>
              <c:layout>
                <c:manualLayout>
                  <c:x val="3.8888998250218722E-2"/>
                  <c:y val="2.611986001749781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3D293B61-7CA2-4824-8630-765B6057698C}" type="CATEGORYNAME">
                      <a:rPr lang="en-US" sz="1400" b="1">
                        <a:solidFill>
                          <a:schemeClr val="tx1"/>
                        </a:solidFill>
                      </a:rPr>
                      <a:pPr>
                        <a:defRPr sz="1400" b="1">
                          <a:solidFill>
                            <a:schemeClr val="tx1"/>
                          </a:solidFill>
                        </a:defRPr>
                      </a:pPr>
                      <a:t>[NÁZEV KATEGORIE]</a:t>
                    </a:fld>
                    <a:endParaRPr lang="en-US" sz="1400" b="1">
                      <a:solidFill>
                        <a:schemeClr val="tx1"/>
                      </a:solidFill>
                    </a:endParaRPr>
                  </a:p>
                  <a:p>
                    <a:pPr>
                      <a:defRPr sz="1400" b="1">
                        <a:solidFill>
                          <a:schemeClr val="tx1"/>
                        </a:solidFill>
                      </a:defRPr>
                    </a:pPr>
                    <a:fld id="{A920F7B3-F03D-4F1F-B8FA-D0C4D74755D9}" type="VALUE">
                      <a:rPr lang="en-US" sz="1400" b="1" baseline="0">
                        <a:solidFill>
                          <a:schemeClr val="tx1"/>
                        </a:solidFill>
                      </a:rPr>
                      <a:pPr>
                        <a:defRPr sz="1400" b="1">
                          <a:solidFill>
                            <a:schemeClr val="tx1"/>
                          </a:solidFill>
                        </a:defRPr>
                      </a:pPr>
                      <a:t>[HODNOTA]</a:t>
                    </a:fld>
                    <a:r>
                      <a:rPr lang="en-US" sz="1400" b="1" baseline="0">
                        <a:solidFill>
                          <a:schemeClr val="tx1"/>
                        </a:solidFill>
                      </a:rPr>
                      <a:t>x</a:t>
                    </a:r>
                  </a:p>
                  <a:p>
                    <a:pPr>
                      <a:defRPr sz="1400" b="1">
                        <a:solidFill>
                          <a:schemeClr val="tx1"/>
                        </a:solidFill>
                      </a:defRPr>
                    </a:pPr>
                    <a:fld id="{1BBE799D-B8F6-41D5-AA93-C63F8153C539}" type="PERCENTAGE">
                      <a:rPr lang="en-US" sz="1400" b="1" baseline="0">
                        <a:solidFill>
                          <a:schemeClr val="tx1"/>
                        </a:solidFill>
                      </a:rPr>
                      <a:pPr>
                        <a:defRPr sz="1400" b="1">
                          <a:solidFill>
                            <a:schemeClr val="tx1"/>
                          </a:solidFill>
                        </a:defRPr>
                      </a:pPr>
                      <a:t>[PROCENTO]</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0416666666666664"/>
                      <c:h val="0.19212962962962962"/>
                    </c:manualLayout>
                  </c15:layout>
                  <c15:dlblFieldTable/>
                  <c15:showDataLabelsRange val="0"/>
                </c:ext>
                <c:ext xmlns:c16="http://schemas.microsoft.com/office/drawing/2014/chart" uri="{C3380CC4-5D6E-409C-BE32-E72D297353CC}">
                  <c16:uniqueId val="{00000009-2A9D-43DF-A00F-DCA141DA044E}"/>
                </c:ext>
              </c:extLst>
            </c:dLbl>
            <c:dLbl>
              <c:idx val="5"/>
              <c:layout>
                <c:manualLayout>
                  <c:x val="2.6347987751531032E-2"/>
                  <c:y val="7.1672863808690576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lumMod val="50000"/>
                          </a:schemeClr>
                        </a:solidFill>
                        <a:latin typeface="+mn-lt"/>
                        <a:ea typeface="+mn-ea"/>
                        <a:cs typeface="+mn-cs"/>
                      </a:defRPr>
                    </a:pPr>
                    <a:fld id="{B6FC301D-A3DE-44CC-8B54-1B6073B9279A}" type="CATEGORYNAME">
                      <a:rPr lang="en-US" sz="1400" b="1">
                        <a:solidFill>
                          <a:schemeClr val="bg1">
                            <a:lumMod val="50000"/>
                          </a:schemeClr>
                        </a:solidFill>
                      </a:rPr>
                      <a:pPr>
                        <a:defRPr sz="1400" b="1">
                          <a:solidFill>
                            <a:schemeClr val="bg1">
                              <a:lumMod val="50000"/>
                            </a:schemeClr>
                          </a:solidFill>
                        </a:defRPr>
                      </a:pPr>
                      <a:t>[NÁZEV KATEGORIE]</a:t>
                    </a:fld>
                    <a:endParaRPr lang="en-US" sz="1400" b="1" baseline="0">
                      <a:solidFill>
                        <a:schemeClr val="bg1">
                          <a:lumMod val="50000"/>
                        </a:schemeClr>
                      </a:solidFill>
                    </a:endParaRPr>
                  </a:p>
                  <a:p>
                    <a:pPr>
                      <a:defRPr sz="1400" b="1">
                        <a:solidFill>
                          <a:schemeClr val="bg1">
                            <a:lumMod val="50000"/>
                          </a:schemeClr>
                        </a:solidFill>
                      </a:defRPr>
                    </a:pPr>
                    <a:fld id="{D4537096-8FB4-40C9-9E5A-19083171B105}" type="VALUE">
                      <a:rPr lang="en-US" sz="1400" b="1" baseline="0">
                        <a:solidFill>
                          <a:schemeClr val="bg1">
                            <a:lumMod val="50000"/>
                          </a:schemeClr>
                        </a:solidFill>
                      </a:rPr>
                      <a:pPr>
                        <a:defRPr sz="1400" b="1">
                          <a:solidFill>
                            <a:schemeClr val="bg1">
                              <a:lumMod val="50000"/>
                            </a:schemeClr>
                          </a:solidFill>
                        </a:defRPr>
                      </a:pPr>
                      <a:t>[HODNOTA]</a:t>
                    </a:fld>
                    <a:r>
                      <a:rPr lang="en-US" sz="1400" b="1" baseline="0">
                        <a:solidFill>
                          <a:schemeClr val="bg1">
                            <a:lumMod val="50000"/>
                          </a:schemeClr>
                        </a:solidFill>
                      </a:rPr>
                      <a:t>x</a:t>
                    </a:r>
                  </a:p>
                  <a:p>
                    <a:pPr>
                      <a:defRPr sz="1400" b="1">
                        <a:solidFill>
                          <a:schemeClr val="bg1">
                            <a:lumMod val="50000"/>
                          </a:schemeClr>
                        </a:solidFill>
                      </a:defRPr>
                    </a:pPr>
                    <a:fld id="{86912278-D300-41D0-B625-7E2FA577EE91}" type="PERCENTAGE">
                      <a:rPr lang="en-US" sz="1400" b="1" baseline="0">
                        <a:solidFill>
                          <a:schemeClr val="bg1">
                            <a:lumMod val="50000"/>
                          </a:schemeClr>
                        </a:solidFill>
                      </a:rPr>
                      <a:pPr>
                        <a:defRPr sz="1400" b="1">
                          <a:solidFill>
                            <a:schemeClr val="bg1">
                              <a:lumMod val="50000"/>
                            </a:schemeClr>
                          </a:solidFill>
                        </a:defRPr>
                      </a:pPr>
                      <a:t>[PROCENTO]</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9248622047244093"/>
                      <c:h val="0.19430555555555556"/>
                    </c:manualLayout>
                  </c15:layout>
                  <c15:dlblFieldTable/>
                  <c15:showDataLabelsRange val="0"/>
                </c:ext>
                <c:ext xmlns:c16="http://schemas.microsoft.com/office/drawing/2014/chart" uri="{C3380CC4-5D6E-409C-BE32-E72D297353CC}">
                  <c16:uniqueId val="{0000000B-2A9D-43DF-A00F-DCA141DA04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0"/>
            <c:extLst>
              <c:ext xmlns:c15="http://schemas.microsoft.com/office/drawing/2012/chart" uri="{CE6537A1-D6FC-4f65-9D91-7224C49458BB}"/>
            </c:extLst>
          </c:dLbls>
          <c:cat>
            <c:strRef>
              <c:f>List1!$A$3:$A$8</c:f>
              <c:strCache>
                <c:ptCount val="6"/>
                <c:pt idx="0">
                  <c:v>Granted Czech patent</c:v>
                </c:pt>
                <c:pt idx="1">
                  <c:v>Patent application</c:v>
                </c:pt>
                <c:pt idx="2">
                  <c:v>Industrial design ÚPV</c:v>
                </c:pt>
                <c:pt idx="3">
                  <c:v>Industrial design EUIPO</c:v>
                </c:pt>
                <c:pt idx="4">
                  <c:v>Trademarks</c:v>
                </c:pt>
                <c:pt idx="5">
                  <c:v>Utility model</c:v>
                </c:pt>
              </c:strCache>
            </c:strRef>
          </c:cat>
          <c:val>
            <c:numRef>
              <c:f>List1!$B$3:$B$8</c:f>
              <c:numCache>
                <c:formatCode>General</c:formatCode>
                <c:ptCount val="6"/>
                <c:pt idx="0">
                  <c:v>14</c:v>
                </c:pt>
                <c:pt idx="1">
                  <c:v>13</c:v>
                </c:pt>
                <c:pt idx="2">
                  <c:v>3</c:v>
                </c:pt>
                <c:pt idx="3">
                  <c:v>22</c:v>
                </c:pt>
                <c:pt idx="4">
                  <c:v>6</c:v>
                </c:pt>
                <c:pt idx="5">
                  <c:v>16</c:v>
                </c:pt>
              </c:numCache>
            </c:numRef>
          </c:val>
          <c:extLst>
            <c:ext xmlns:c16="http://schemas.microsoft.com/office/drawing/2014/chart" uri="{C3380CC4-5D6E-409C-BE32-E72D297353CC}">
              <c16:uniqueId val="{0000000C-2A9D-43DF-A00F-DCA141DA044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556857573452885"/>
          <c:y val="0.18543372691148943"/>
          <c:w val="0.53826225074107215"/>
          <c:h val="0.75177844031894592"/>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38F-40B7-8AC4-93B9F1E7AAB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38F-40B7-8AC4-93B9F1E7AAB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38F-40B7-8AC4-93B9F1E7AAB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38F-40B7-8AC4-93B9F1E7AAB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38F-40B7-8AC4-93B9F1E7AAB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38F-40B7-8AC4-93B9F1E7AAB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38F-40B7-8AC4-93B9F1E7AABC}"/>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38F-40B7-8AC4-93B9F1E7AABC}"/>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238F-40B7-8AC4-93B9F1E7AABC}"/>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238F-40B7-8AC4-93B9F1E7AABC}"/>
              </c:ext>
            </c:extLst>
          </c:dPt>
          <c:dLbls>
            <c:dLbl>
              <c:idx val="0"/>
              <c:layout>
                <c:manualLayout>
                  <c:x val="-2.1124201970700245E-2"/>
                  <c:y val="1.703525474666143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8169174645324979"/>
                      <c:h val="9.5848797519289347E-2"/>
                    </c:manualLayout>
                  </c15:layout>
                </c:ext>
                <c:ext xmlns:c16="http://schemas.microsoft.com/office/drawing/2014/chart" uri="{C3380CC4-5D6E-409C-BE32-E72D297353CC}">
                  <c16:uniqueId val="{00000001-238F-40B7-8AC4-93B9F1E7AABC}"/>
                </c:ext>
              </c:extLst>
            </c:dLbl>
            <c:dLbl>
              <c:idx val="1"/>
              <c:layout>
                <c:manualLayout>
                  <c:x val="-4.9014638961643112E-2"/>
                  <c:y val="-2.0800552460654063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937092557780126"/>
                      <c:h val="0.16570317156570566"/>
                    </c:manualLayout>
                  </c15:layout>
                </c:ext>
                <c:ext xmlns:c16="http://schemas.microsoft.com/office/drawing/2014/chart" uri="{C3380CC4-5D6E-409C-BE32-E72D297353CC}">
                  <c16:uniqueId val="{00000003-238F-40B7-8AC4-93B9F1E7AABC}"/>
                </c:ext>
              </c:extLst>
            </c:dLbl>
            <c:dLbl>
              <c:idx val="2"/>
              <c:layout>
                <c:manualLayout>
                  <c:x val="1.0412982789861672E-2"/>
                  <c:y val="-4.439667276913397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5905385993692548"/>
                      <c:h val="0.24446367582201287"/>
                    </c:manualLayout>
                  </c15:layout>
                </c:ext>
                <c:ext xmlns:c16="http://schemas.microsoft.com/office/drawing/2014/chart" uri="{C3380CC4-5D6E-409C-BE32-E72D297353CC}">
                  <c16:uniqueId val="{00000005-238F-40B7-8AC4-93B9F1E7AABC}"/>
                </c:ext>
              </c:extLst>
            </c:dLbl>
            <c:dLbl>
              <c:idx val="3"/>
              <c:layout>
                <c:manualLayout>
                  <c:x val="-2.6718673899628919E-3"/>
                  <c:y val="-3.3972901914009027E-4"/>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772053799967381"/>
                      <c:h val="0.11357301580933687"/>
                    </c:manualLayout>
                  </c15:layout>
                </c:ext>
                <c:ext xmlns:c16="http://schemas.microsoft.com/office/drawing/2014/chart" uri="{C3380CC4-5D6E-409C-BE32-E72D297353CC}">
                  <c16:uniqueId val="{00000007-238F-40B7-8AC4-93B9F1E7AABC}"/>
                </c:ext>
              </c:extLst>
            </c:dLbl>
            <c:dLbl>
              <c:idx val="4"/>
              <c:layout>
                <c:manualLayout>
                  <c:x val="6.053376442813292E-4"/>
                  <c:y val="-3.5529796823206061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5"/>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6214830647766423"/>
                      <c:h val="9.3506080664219754E-2"/>
                    </c:manualLayout>
                  </c15:layout>
                </c:ext>
                <c:ext xmlns:c16="http://schemas.microsoft.com/office/drawing/2014/chart" uri="{C3380CC4-5D6E-409C-BE32-E72D297353CC}">
                  <c16:uniqueId val="{00000009-238F-40B7-8AC4-93B9F1E7AABC}"/>
                </c:ext>
              </c:extLst>
            </c:dLbl>
            <c:dLbl>
              <c:idx val="5"/>
              <c:layout>
                <c:manualLayout>
                  <c:x val="1.4684196258184422E-2"/>
                  <c:y val="4.7966663529607628E-3"/>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fld id="{CD3B2FF0-7A8A-40E1-9609-8860E269DD59}" type="CATEGORYNAME">
                      <a:rPr lang="en-US" sz="1400"/>
                      <a:pPr>
                        <a:defRPr sz="1400">
                          <a:solidFill>
                            <a:schemeClr val="accent1"/>
                          </a:solidFill>
                        </a:defRPr>
                      </a:pPr>
                      <a:t>[NÁZEV KATEGORIE]</a:t>
                    </a:fld>
                    <a:r>
                      <a:rPr lang="en-US" sz="1400" baseline="0" dirty="0"/>
                      <a:t> </a:t>
                    </a:r>
                    <a:fld id="{CE563C9B-6A06-4484-9AAF-15E48CD74B28}" type="VALUE">
                      <a:rPr lang="en-US" sz="1400" baseline="0"/>
                      <a:pPr>
                        <a:defRPr sz="1400">
                          <a:solidFill>
                            <a:schemeClr val="accent1"/>
                          </a:solidFill>
                        </a:defRPr>
                      </a:pPr>
                      <a:t>[HODNOTA]</a:t>
                    </a:fld>
                    <a:r>
                      <a:rPr lang="en-US" sz="1400" baseline="0" dirty="0"/>
                      <a:t> </a:t>
                    </a:r>
                  </a:p>
                  <a:p>
                    <a:pPr>
                      <a:defRPr sz="1400">
                        <a:solidFill>
                          <a:schemeClr val="accent1"/>
                        </a:solidFill>
                      </a:defRPr>
                    </a:pPr>
                    <a:fld id="{E3C68319-F744-4EB5-85F2-3D78141AF088}" type="PERCENTAGE">
                      <a:rPr lang="en-US" sz="1400" baseline="0" smtClean="0"/>
                      <a:pPr>
                        <a:defRPr sz="1400">
                          <a:solidFill>
                            <a:schemeClr val="accent1"/>
                          </a:solidFill>
                        </a:defRPr>
                      </a:pPr>
                      <a:t>[PROCENTO]</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7054600993017002"/>
                      <c:h val="0.20183915257604748"/>
                    </c:manualLayout>
                  </c15:layout>
                  <c15:dlblFieldTable/>
                  <c15:showDataLabelsRange val="0"/>
                </c:ext>
                <c:ext xmlns:c16="http://schemas.microsoft.com/office/drawing/2014/chart" uri="{C3380CC4-5D6E-409C-BE32-E72D297353CC}">
                  <c16:uniqueId val="{0000000B-238F-40B7-8AC4-93B9F1E7AABC}"/>
                </c:ext>
              </c:extLst>
            </c:dLbl>
            <c:dLbl>
              <c:idx val="6"/>
              <c:layout>
                <c:manualLayout>
                  <c:x val="0"/>
                  <c:y val="1.7902249270634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lumMod val="60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1598333302500189"/>
                      <c:h val="9.4050464807436909E-2"/>
                    </c:manualLayout>
                  </c15:layout>
                </c:ext>
                <c:ext xmlns:c16="http://schemas.microsoft.com/office/drawing/2014/chart" uri="{C3380CC4-5D6E-409C-BE32-E72D297353CC}">
                  <c16:uniqueId val="{0000000D-238F-40B7-8AC4-93B9F1E7AABC}"/>
                </c:ext>
              </c:extLst>
            </c:dLbl>
            <c:dLbl>
              <c:idx val="7"/>
              <c:layout>
                <c:manualLayout>
                  <c:x val="7.3661568761944894E-4"/>
                  <c:y val="-1.698194100239462E-3"/>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fld id="{A6BFA48C-85BD-4BDB-BE1D-8AC45C244018}" type="CATEGORYNAME">
                      <a:rPr lang="en-US" sz="1400"/>
                      <a:pPr>
                        <a:defRPr sz="1400">
                          <a:solidFill>
                            <a:schemeClr val="accent1"/>
                          </a:solidFill>
                        </a:defRPr>
                      </a:pPr>
                      <a:t>[NÁZEV KATEGORIE]</a:t>
                    </a:fld>
                    <a:r>
                      <a:rPr lang="en-US" sz="1400" baseline="0" dirty="0"/>
                      <a:t> </a:t>
                    </a:r>
                    <a:fld id="{B5981BA1-027D-4392-9D45-93B4637FB0A9}" type="VALUE">
                      <a:rPr lang="en-US" sz="1400" baseline="0"/>
                      <a:pPr>
                        <a:defRPr sz="1400">
                          <a:solidFill>
                            <a:schemeClr val="accent1"/>
                          </a:solidFill>
                        </a:defRPr>
                      </a:pPr>
                      <a:t>[HODNOTA]</a:t>
                    </a:fld>
                    <a:r>
                      <a:rPr lang="en-US" sz="1400" baseline="0" dirty="0"/>
                      <a:t> </a:t>
                    </a:r>
                  </a:p>
                  <a:p>
                    <a:pPr>
                      <a:defRPr sz="1400">
                        <a:solidFill>
                          <a:schemeClr val="accent1"/>
                        </a:solidFill>
                      </a:defRPr>
                    </a:pPr>
                    <a:fld id="{EDF84CD3-2BA2-4CC4-92C0-20D7DC40C1E7}" type="PERCENTAGE">
                      <a:rPr lang="en-US" sz="1400" baseline="0" smtClean="0"/>
                      <a:pPr>
                        <a:defRPr sz="1400">
                          <a:solidFill>
                            <a:schemeClr val="accent1"/>
                          </a:solidFill>
                        </a:defRPr>
                      </a:pPr>
                      <a:t>[PROCENTO]</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755775878139823"/>
                      <c:h val="0.13763612217795484"/>
                    </c:manualLayout>
                  </c15:layout>
                  <c15:dlblFieldTable/>
                  <c15:showDataLabelsRange val="0"/>
                </c:ext>
                <c:ext xmlns:c16="http://schemas.microsoft.com/office/drawing/2014/chart" uri="{C3380CC4-5D6E-409C-BE32-E72D297353CC}">
                  <c16:uniqueId val="{0000000F-238F-40B7-8AC4-93B9F1E7AABC}"/>
                </c:ext>
              </c:extLst>
            </c:dLbl>
            <c:dLbl>
              <c:idx val="8"/>
              <c:layout>
                <c:manualLayout>
                  <c:x val="7.0089772415098617E-2"/>
                  <c:y val="2.503601745266563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60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17348516650516"/>
                      <c:h val="0.11507636078840883"/>
                    </c:manualLayout>
                  </c15:layout>
                </c:ext>
                <c:ext xmlns:c16="http://schemas.microsoft.com/office/drawing/2014/chart" uri="{C3380CC4-5D6E-409C-BE32-E72D297353CC}">
                  <c16:uniqueId val="{00000011-238F-40B7-8AC4-93B9F1E7AABC}"/>
                </c:ext>
              </c:extLst>
            </c:dLbl>
            <c:dLbl>
              <c:idx val="9"/>
              <c:layout>
                <c:manualLayout>
                  <c:x val="8.2034138201353551E-2"/>
                  <c:y val="2.7906596499426506E-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4">
                          <a:lumMod val="60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5725967765529173"/>
                      <c:h val="0.11867552908842925"/>
                    </c:manualLayout>
                  </c15:layout>
                </c:ext>
                <c:ext xmlns:c16="http://schemas.microsoft.com/office/drawing/2014/chart" uri="{C3380CC4-5D6E-409C-BE32-E72D297353CC}">
                  <c16:uniqueId val="{00000013-238F-40B7-8AC4-93B9F1E7AAB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'2023_TACR'!$D$31:$D$40</c:f>
              <c:strCache>
                <c:ptCount val="10"/>
                <c:pt idx="0">
                  <c:v>F (Utility model)</c:v>
                </c:pt>
                <c:pt idx="1">
                  <c:v>F (Industrial design)</c:v>
                </c:pt>
                <c:pt idx="2">
                  <c:v>G (Functional sample)</c:v>
                </c:pt>
                <c:pt idx="3">
                  <c:v>G (Prototype)</c:v>
                </c:pt>
                <c:pt idx="4">
                  <c:v>R (Software)</c:v>
                </c:pt>
                <c:pt idx="5">
                  <c:v>Z (Proven technology)</c:v>
                </c:pt>
                <c:pt idx="6">
                  <c:v>Z (Semi-operation)</c:v>
                </c:pt>
                <c:pt idx="7">
                  <c:v>O (Other - patent application)</c:v>
                </c:pt>
                <c:pt idx="8">
                  <c:v>O (Other - algorithms)</c:v>
                </c:pt>
                <c:pt idx="9">
                  <c:v>O (Other - methodology)</c:v>
                </c:pt>
              </c:strCache>
            </c:strRef>
          </c:cat>
          <c:val>
            <c:numRef>
              <c:f>'2023_TACR'!$E$31:$E$40</c:f>
              <c:numCache>
                <c:formatCode>General</c:formatCode>
                <c:ptCount val="10"/>
                <c:pt idx="0">
                  <c:v>5</c:v>
                </c:pt>
                <c:pt idx="1">
                  <c:v>6</c:v>
                </c:pt>
                <c:pt idx="2">
                  <c:v>12</c:v>
                </c:pt>
                <c:pt idx="3">
                  <c:v>3</c:v>
                </c:pt>
                <c:pt idx="4">
                  <c:v>4</c:v>
                </c:pt>
                <c:pt idx="5">
                  <c:v>3</c:v>
                </c:pt>
                <c:pt idx="6">
                  <c:v>1</c:v>
                </c:pt>
                <c:pt idx="7">
                  <c:v>4</c:v>
                </c:pt>
                <c:pt idx="8">
                  <c:v>4</c:v>
                </c:pt>
                <c:pt idx="9">
                  <c:v>2</c:v>
                </c:pt>
              </c:numCache>
            </c:numRef>
          </c:val>
          <c:extLst>
            <c:ext xmlns:c16="http://schemas.microsoft.com/office/drawing/2014/chart" uri="{C3380CC4-5D6E-409C-BE32-E72D297353CC}">
              <c16:uniqueId val="{00000014-238F-40B7-8AC4-93B9F1E7AABC}"/>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05857BA-D416-4C5D-B76F-0971EC145598}" type="datetimeFigureOut">
              <a:rPr lang="cs-CZ" smtClean="0"/>
              <a:t>11.04.2023</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D46661B-1B6F-4413-9E56-8C3888B30501}" type="slidenum">
              <a:rPr lang="cs-CZ" smtClean="0"/>
              <a:t>‹#›</a:t>
            </a:fld>
            <a:endParaRPr lang="cs-CZ"/>
          </a:p>
        </p:txBody>
      </p:sp>
    </p:spTree>
    <p:extLst>
      <p:ext uri="{BB962C8B-B14F-4D97-AF65-F5344CB8AC3E}">
        <p14:creationId xmlns:p14="http://schemas.microsoft.com/office/powerpoint/2010/main" val="246099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2</a:t>
            </a:fld>
            <a:endParaRPr lang="cs-CZ"/>
          </a:p>
        </p:txBody>
      </p:sp>
    </p:spTree>
    <p:extLst>
      <p:ext uri="{BB962C8B-B14F-4D97-AF65-F5344CB8AC3E}">
        <p14:creationId xmlns:p14="http://schemas.microsoft.com/office/powerpoint/2010/main" val="91360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13</a:t>
            </a:fld>
            <a:endParaRPr lang="cs-CZ"/>
          </a:p>
        </p:txBody>
      </p:sp>
    </p:spTree>
    <p:extLst>
      <p:ext uri="{BB962C8B-B14F-4D97-AF65-F5344CB8AC3E}">
        <p14:creationId xmlns:p14="http://schemas.microsoft.com/office/powerpoint/2010/main" val="2088728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15</a:t>
            </a:fld>
            <a:endParaRPr lang="cs-CZ"/>
          </a:p>
        </p:txBody>
      </p:sp>
    </p:spTree>
    <p:extLst>
      <p:ext uri="{BB962C8B-B14F-4D97-AF65-F5344CB8AC3E}">
        <p14:creationId xmlns:p14="http://schemas.microsoft.com/office/powerpoint/2010/main" val="86928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3</a:t>
            </a:fld>
            <a:endParaRPr lang="cs-CZ"/>
          </a:p>
        </p:txBody>
      </p:sp>
    </p:spTree>
    <p:extLst>
      <p:ext uri="{BB962C8B-B14F-4D97-AF65-F5344CB8AC3E}">
        <p14:creationId xmlns:p14="http://schemas.microsoft.com/office/powerpoint/2010/main" val="219277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4</a:t>
            </a:fld>
            <a:endParaRPr lang="cs-CZ"/>
          </a:p>
        </p:txBody>
      </p:sp>
    </p:spTree>
    <p:extLst>
      <p:ext uri="{BB962C8B-B14F-4D97-AF65-F5344CB8AC3E}">
        <p14:creationId xmlns:p14="http://schemas.microsoft.com/office/powerpoint/2010/main" val="42520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5</a:t>
            </a:fld>
            <a:endParaRPr lang="cs-CZ"/>
          </a:p>
        </p:txBody>
      </p:sp>
    </p:spTree>
    <p:extLst>
      <p:ext uri="{BB962C8B-B14F-4D97-AF65-F5344CB8AC3E}">
        <p14:creationId xmlns:p14="http://schemas.microsoft.com/office/powerpoint/2010/main" val="276564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6</a:t>
            </a:fld>
            <a:endParaRPr lang="cs-CZ"/>
          </a:p>
        </p:txBody>
      </p:sp>
    </p:spTree>
    <p:extLst>
      <p:ext uri="{BB962C8B-B14F-4D97-AF65-F5344CB8AC3E}">
        <p14:creationId xmlns:p14="http://schemas.microsoft.com/office/powerpoint/2010/main" val="65561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8</a:t>
            </a:fld>
            <a:endParaRPr lang="cs-CZ"/>
          </a:p>
        </p:txBody>
      </p:sp>
    </p:spTree>
    <p:extLst>
      <p:ext uri="{BB962C8B-B14F-4D97-AF65-F5344CB8AC3E}">
        <p14:creationId xmlns:p14="http://schemas.microsoft.com/office/powerpoint/2010/main" val="164569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10</a:t>
            </a:fld>
            <a:endParaRPr lang="cs-CZ"/>
          </a:p>
        </p:txBody>
      </p:sp>
    </p:spTree>
    <p:extLst>
      <p:ext uri="{BB962C8B-B14F-4D97-AF65-F5344CB8AC3E}">
        <p14:creationId xmlns:p14="http://schemas.microsoft.com/office/powerpoint/2010/main" val="126920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11</a:t>
            </a:fld>
            <a:endParaRPr lang="cs-CZ"/>
          </a:p>
        </p:txBody>
      </p:sp>
    </p:spTree>
    <p:extLst>
      <p:ext uri="{BB962C8B-B14F-4D97-AF65-F5344CB8AC3E}">
        <p14:creationId xmlns:p14="http://schemas.microsoft.com/office/powerpoint/2010/main" val="369930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81444B6-308F-4B0E-B3F0-7386B3D2A002}" type="slidenum">
              <a:rPr lang="cs-CZ" smtClean="0"/>
              <a:t>12</a:t>
            </a:fld>
            <a:endParaRPr lang="cs-CZ"/>
          </a:p>
        </p:txBody>
      </p:sp>
    </p:spTree>
    <p:extLst>
      <p:ext uri="{BB962C8B-B14F-4D97-AF65-F5344CB8AC3E}">
        <p14:creationId xmlns:p14="http://schemas.microsoft.com/office/powerpoint/2010/main" val="3490468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44399" y="2053877"/>
            <a:ext cx="8672193" cy="2117375"/>
          </a:xfrm>
        </p:spPr>
        <p:txBody>
          <a:bodyPr anchor="b">
            <a:noAutofit/>
          </a:bodyPr>
          <a:lstStyle>
            <a:lvl1pPr algn="r">
              <a:defRPr sz="3750" b="1" baseline="0">
                <a:solidFill>
                  <a:schemeClr val="tx1"/>
                </a:solidFill>
                <a:latin typeface="+mj-lt"/>
              </a:defRPr>
            </a:lvl1pPr>
          </a:lstStyle>
          <a:p>
            <a:r>
              <a:rPr lang="cs-CZ"/>
              <a:t>Kliknutím lze upravit styl.</a:t>
            </a:r>
            <a:endParaRPr lang="en-US" dirty="0"/>
          </a:p>
        </p:txBody>
      </p:sp>
      <p:sp>
        <p:nvSpPr>
          <p:cNvPr id="3" name="Subtitle 2"/>
          <p:cNvSpPr>
            <a:spLocks noGrp="1"/>
          </p:cNvSpPr>
          <p:nvPr>
            <p:ph type="subTitle" idx="1"/>
          </p:nvPr>
        </p:nvSpPr>
        <p:spPr>
          <a:xfrm>
            <a:off x="644399" y="4171253"/>
            <a:ext cx="8672193" cy="365125"/>
          </a:xfrm>
        </p:spPr>
        <p:txBody>
          <a:bodyPr anchor="b">
            <a:noAutofit/>
          </a:bodyPr>
          <a:lstStyle>
            <a:lvl1pPr marL="0" indent="0" algn="r">
              <a:buNone/>
              <a:defRPr sz="2250">
                <a:solidFill>
                  <a:schemeClr val="tx2"/>
                </a:solidFill>
                <a:latin typeface="+mj-lt"/>
              </a:defRPr>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cs-CZ"/>
              <a:t>Kliknutím můžete upravit styl předlohy.</a:t>
            </a:r>
            <a:endParaRPr lang="en-US" dirty="0"/>
          </a:p>
        </p:txBody>
      </p:sp>
      <p:sp>
        <p:nvSpPr>
          <p:cNvPr id="22" name="Zástupný symbol pro datum 21"/>
          <p:cNvSpPr>
            <a:spLocks noGrp="1"/>
          </p:cNvSpPr>
          <p:nvPr>
            <p:ph type="dt" sz="half" idx="10"/>
          </p:nvPr>
        </p:nvSpPr>
        <p:spPr/>
        <p:txBody>
          <a:bodyPr/>
          <a:lstStyle/>
          <a:p>
            <a:fld id="{DAA36850-9EEC-4EC6-9B8F-D861171B0827}" type="datetime1">
              <a:rPr lang="cs-CZ" smtClean="0"/>
              <a:t>11.04.2023</a:t>
            </a:fld>
            <a:endParaRPr lang="cs-CZ" dirty="0"/>
          </a:p>
        </p:txBody>
      </p:sp>
      <p:sp>
        <p:nvSpPr>
          <p:cNvPr id="23" name="Zástupný symbol pro zápatí 22"/>
          <p:cNvSpPr>
            <a:spLocks noGrp="1"/>
          </p:cNvSpPr>
          <p:nvPr>
            <p:ph type="ftr" sz="quarter" idx="11"/>
          </p:nvPr>
        </p:nvSpPr>
        <p:spPr/>
        <p:txBody>
          <a:bodyPr/>
          <a:lstStyle/>
          <a:p>
            <a:endParaRPr lang="cs-CZ"/>
          </a:p>
        </p:txBody>
      </p:sp>
      <p:sp>
        <p:nvSpPr>
          <p:cNvPr id="24" name="Zástupný symbol pro číslo snímku 23"/>
          <p:cNvSpPr>
            <a:spLocks noGrp="1"/>
          </p:cNvSpPr>
          <p:nvPr>
            <p:ph type="sldNum" sz="quarter" idx="12"/>
          </p:nvPr>
        </p:nvSpPr>
        <p:spPr/>
        <p:txBody>
          <a:bodyPr/>
          <a:lstStyle/>
          <a:p>
            <a:fld id="{6D7FAA39-83D0-45A7-8B14-B6378215DDB2}" type="slidenum">
              <a:rPr lang="cs-CZ" smtClean="0"/>
              <a:t>‹#›</a:t>
            </a:fld>
            <a:endParaRPr lang="cs-CZ"/>
          </a:p>
        </p:txBody>
      </p:sp>
      <p:sp>
        <p:nvSpPr>
          <p:cNvPr id="11" name="Graphic 9">
            <a:extLst>
              <a:ext uri="{FF2B5EF4-FFF2-40B4-BE49-F238E27FC236}">
                <a16:creationId xmlns:a16="http://schemas.microsoft.com/office/drawing/2014/main" id="{BFCE97E5-DEEF-433E-A1AB-551EAED31CF4}"/>
              </a:ext>
            </a:extLst>
          </p:cNvPr>
          <p:cNvSpPr/>
          <p:nvPr/>
        </p:nvSpPr>
        <p:spPr>
          <a:xfrm>
            <a:off x="8673994" y="1"/>
            <a:ext cx="3034800" cy="5893593"/>
          </a:xfrm>
          <a:custGeom>
            <a:avLst/>
            <a:gdLst>
              <a:gd name="connsiteX0" fmla="*/ 2433717 w 3530756"/>
              <a:gd name="connsiteY0" fmla="*/ 1782839 h 6856193"/>
              <a:gd name="connsiteX1" fmla="*/ 2433717 w 3530756"/>
              <a:gd name="connsiteY1" fmla="*/ 0 h 6856193"/>
              <a:gd name="connsiteX2" fmla="*/ 1337280 w 3530756"/>
              <a:gd name="connsiteY2" fmla="*/ 0 h 6856193"/>
              <a:gd name="connsiteX3" fmla="*/ 1337280 w 3530756"/>
              <a:gd name="connsiteY3" fmla="*/ 1782839 h 6856193"/>
              <a:gd name="connsiteX4" fmla="*/ 2433717 w 3530756"/>
              <a:gd name="connsiteY4" fmla="*/ 2879878 h 6856193"/>
              <a:gd name="connsiteX5" fmla="*/ 1337280 w 3530756"/>
              <a:gd name="connsiteY5" fmla="*/ 3976316 h 6856193"/>
              <a:gd name="connsiteX6" fmla="*/ 1337280 w 3530756"/>
              <a:gd name="connsiteY6" fmla="*/ 5759155 h 6856193"/>
              <a:gd name="connsiteX7" fmla="*/ 399197 w 3530756"/>
              <a:gd name="connsiteY7" fmla="*/ 5759155 h 6856193"/>
              <a:gd name="connsiteX8" fmla="*/ 0 w 3530756"/>
              <a:gd name="connsiteY8" fmla="*/ 6856194 h 6856193"/>
              <a:gd name="connsiteX9" fmla="*/ 1337280 w 3530756"/>
              <a:gd name="connsiteY9" fmla="*/ 6856194 h 6856193"/>
              <a:gd name="connsiteX10" fmla="*/ 2433717 w 3530756"/>
              <a:gd name="connsiteY10" fmla="*/ 5759155 h 6856193"/>
              <a:gd name="connsiteX11" fmla="*/ 2433717 w 3530756"/>
              <a:gd name="connsiteY11" fmla="*/ 3976316 h 6856193"/>
              <a:gd name="connsiteX12" fmla="*/ 3530757 w 3530756"/>
              <a:gd name="connsiteY12" fmla="*/ 2879878 h 685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0756" h="6856193">
                <a:moveTo>
                  <a:pt x="2433717" y="1782839"/>
                </a:moveTo>
                <a:lnTo>
                  <a:pt x="2433717" y="0"/>
                </a:lnTo>
                <a:lnTo>
                  <a:pt x="1337280" y="0"/>
                </a:lnTo>
                <a:lnTo>
                  <a:pt x="1337280" y="1782839"/>
                </a:lnTo>
                <a:lnTo>
                  <a:pt x="2433717" y="2879878"/>
                </a:lnTo>
                <a:lnTo>
                  <a:pt x="1337280" y="3976316"/>
                </a:lnTo>
                <a:lnTo>
                  <a:pt x="1337280" y="5759155"/>
                </a:lnTo>
                <a:lnTo>
                  <a:pt x="399197" y="5759155"/>
                </a:lnTo>
                <a:lnTo>
                  <a:pt x="0" y="6856194"/>
                </a:lnTo>
                <a:lnTo>
                  <a:pt x="1337280" y="6856194"/>
                </a:lnTo>
                <a:lnTo>
                  <a:pt x="2433717" y="5759155"/>
                </a:lnTo>
                <a:lnTo>
                  <a:pt x="2433717" y="3976316"/>
                </a:lnTo>
                <a:lnTo>
                  <a:pt x="3530757" y="2879878"/>
                </a:lnTo>
                <a:close/>
              </a:path>
            </a:pathLst>
          </a:custGeom>
          <a:solidFill>
            <a:srgbClr val="000000"/>
          </a:solidFill>
          <a:ln w="6014" cap="flat">
            <a:noFill/>
            <a:prstDash val="solid"/>
            <a:miter/>
          </a:ln>
        </p:spPr>
        <p:txBody>
          <a:bodyPr rtlCol="0" anchor="ctr"/>
          <a:lstStyle/>
          <a:p>
            <a:endParaRPr lang="en-150" sz="1800"/>
          </a:p>
        </p:txBody>
      </p:sp>
      <p:pic>
        <p:nvPicPr>
          <p:cNvPr id="5" name="Grafický objekt 4">
            <a:extLst>
              <a:ext uri="{FF2B5EF4-FFF2-40B4-BE49-F238E27FC236}">
                <a16:creationId xmlns:a16="http://schemas.microsoft.com/office/drawing/2014/main" id="{CA733B46-FCBE-42B4-BE8B-1D57F9D375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3187446" cy="1135952"/>
          </a:xfrm>
          <a:prstGeom prst="rect">
            <a:avLst/>
          </a:prstGeom>
        </p:spPr>
      </p:pic>
    </p:spTree>
    <p:extLst>
      <p:ext uri="{BB962C8B-B14F-4D97-AF65-F5344CB8AC3E}">
        <p14:creationId xmlns:p14="http://schemas.microsoft.com/office/powerpoint/2010/main" val="3229295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st s obrazovým obsahem (negativní)">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2D7C9D9-AD32-4EA1-949D-079E2585506A}" type="datetime1">
              <a:rPr lang="cs-CZ" smtClean="0"/>
              <a:t>11.04.2023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3200" y="1695110"/>
            <a:ext cx="9975600" cy="401860"/>
          </a:xfrm>
        </p:spPr>
        <p:txBody>
          <a:bodyPr lIns="0" tIns="0" rIns="0" bIns="0" anchor="b" anchorCtr="0">
            <a:noAutofit/>
          </a:bodyPr>
          <a:lstStyle>
            <a:lvl1pPr marL="0" indent="0">
              <a:buNone/>
              <a:defRPr sz="2800" b="1">
                <a:solidFill>
                  <a:schemeClr val="bg2"/>
                </a:solidFill>
                <a:latin typeface="+mj-lt"/>
              </a:defRPr>
            </a:lvl1pPr>
          </a:lstStyle>
          <a:p>
            <a:pPr lvl="0"/>
            <a:r>
              <a:rPr lang="cs-CZ" dirty="0"/>
              <a:t>Picture label</a:t>
            </a:r>
          </a:p>
        </p:txBody>
      </p:sp>
      <p:sp>
        <p:nvSpPr>
          <p:cNvPr id="7" name="Picture Placeholder 6">
            <a:extLst>
              <a:ext uri="{FF2B5EF4-FFF2-40B4-BE49-F238E27FC236}">
                <a16:creationId xmlns:a16="http://schemas.microsoft.com/office/drawing/2014/main" id="{3BB3F755-233E-46DA-89F2-CF9F9A487A7D}"/>
              </a:ext>
            </a:extLst>
          </p:cNvPr>
          <p:cNvSpPr>
            <a:spLocks noGrp="1"/>
          </p:cNvSpPr>
          <p:nvPr>
            <p:ph type="pic" sz="quarter" idx="14"/>
          </p:nvPr>
        </p:nvSpPr>
        <p:spPr>
          <a:xfrm>
            <a:off x="1573200" y="2364908"/>
            <a:ext cx="9975599" cy="3600123"/>
          </a:xfrm>
          <a:blipFill dpi="0" rotWithShape="1">
            <a:blip r:embed="rId2"/>
            <a:srcRect/>
            <a:stretch>
              <a:fillRect t="-46000" b="-38000"/>
            </a:stretch>
          </a:blipFill>
        </p:spPr>
        <p:txBody>
          <a:bodyPr lIns="0" tIns="0" rIns="0" bIns="0" anchor="t" anchorCtr="0"/>
          <a:lstStyle>
            <a:lvl1pPr marL="0" indent="0" algn="ctr">
              <a:buNone/>
              <a:defRPr>
                <a:solidFill>
                  <a:schemeClr val="tx1"/>
                </a:solidFill>
              </a:defRPr>
            </a:lvl1pPr>
          </a:lstStyle>
          <a:p>
            <a:r>
              <a:rPr lang="cs-CZ"/>
              <a:t>Kliknutím na ikonu přidáte obrázek.</a:t>
            </a:r>
            <a:endParaRPr lang="en-150" dirty="0"/>
          </a:p>
        </p:txBody>
      </p:sp>
      <p:pic>
        <p:nvPicPr>
          <p:cNvPr id="9" name="Graphic 10">
            <a:extLst>
              <a:ext uri="{FF2B5EF4-FFF2-40B4-BE49-F238E27FC236}">
                <a16:creationId xmlns:a16="http://schemas.microsoft.com/office/drawing/2014/main" id="{6FE72EF5-18A3-482F-9150-BA9C7D4449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0" y="280800"/>
            <a:ext cx="1932827" cy="1135960"/>
          </a:xfrm>
          <a:prstGeom prst="rect">
            <a:avLst/>
          </a:prstGeom>
        </p:spPr>
      </p:pic>
      <p:sp>
        <p:nvSpPr>
          <p:cNvPr id="10" name="Nadpis 9"/>
          <p:cNvSpPr>
            <a:spLocks noGrp="1"/>
          </p:cNvSpPr>
          <p:nvPr>
            <p:ph type="title" hasCustomPrompt="1"/>
          </p:nvPr>
        </p:nvSpPr>
        <p:spPr>
          <a:xfrm>
            <a:off x="7596189" y="535781"/>
            <a:ext cx="8834437" cy="625126"/>
          </a:xfrm>
          <a:custGeom>
            <a:avLst/>
            <a:gdLst>
              <a:gd name="connsiteX0" fmla="*/ 171718 w 8834437"/>
              <a:gd name="connsiteY0" fmla="*/ 0 h 625126"/>
              <a:gd name="connsiteX1" fmla="*/ 272274 w 8834437"/>
              <a:gd name="connsiteY1" fmla="*/ 0 h 625126"/>
              <a:gd name="connsiteX2" fmla="*/ 4397904 w 8834437"/>
              <a:gd name="connsiteY2" fmla="*/ 0 h 625126"/>
              <a:gd name="connsiteX3" fmla="*/ 5504273 w 8834437"/>
              <a:gd name="connsiteY3" fmla="*/ 0 h 625126"/>
              <a:gd name="connsiteX4" fmla="*/ 5747144 w 8834437"/>
              <a:gd name="connsiteY4" fmla="*/ 0 h 625126"/>
              <a:gd name="connsiteX5" fmla="*/ 5785200 w 8834437"/>
              <a:gd name="connsiteY5" fmla="*/ 0 h 625126"/>
              <a:gd name="connsiteX6" fmla="*/ 8834437 w 8834437"/>
              <a:gd name="connsiteY6" fmla="*/ 0 h 625126"/>
              <a:gd name="connsiteX7" fmla="*/ 8834437 w 8834437"/>
              <a:gd name="connsiteY7" fmla="*/ 625126 h 625126"/>
              <a:gd name="connsiteX8" fmla="*/ 5785200 w 8834437"/>
              <a:gd name="connsiteY8" fmla="*/ 625126 h 625126"/>
              <a:gd name="connsiteX9" fmla="*/ 5747144 w 8834437"/>
              <a:gd name="connsiteY9" fmla="*/ 625126 h 625126"/>
              <a:gd name="connsiteX10" fmla="*/ 5504273 w 8834437"/>
              <a:gd name="connsiteY10" fmla="*/ 625126 h 625126"/>
              <a:gd name="connsiteX11" fmla="*/ 4397904 w 8834437"/>
              <a:gd name="connsiteY11" fmla="*/ 625126 h 625126"/>
              <a:gd name="connsiteX12" fmla="*/ 272274 w 8834437"/>
              <a:gd name="connsiteY12" fmla="*/ 625126 h 625126"/>
              <a:gd name="connsiteX13" fmla="*/ 171718 w 8834437"/>
              <a:gd name="connsiteY13" fmla="*/ 625126 h 625126"/>
              <a:gd name="connsiteX14" fmla="*/ 83538 w 8834437"/>
              <a:gd name="connsiteY14" fmla="*/ 540022 h 625126"/>
              <a:gd name="connsiteX15" fmla="*/ 83538 w 8834437"/>
              <a:gd name="connsiteY15" fmla="*/ 400762 h 625126"/>
              <a:gd name="connsiteX16" fmla="*/ 0 w 8834437"/>
              <a:gd name="connsiteY16" fmla="*/ 311016 h 625126"/>
              <a:gd name="connsiteX17" fmla="*/ 83538 w 8834437"/>
              <a:gd name="connsiteY17" fmla="*/ 225912 h 625126"/>
              <a:gd name="connsiteX18" fmla="*/ 83538 w 8834437"/>
              <a:gd name="connsiteY18"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4437" h="625126">
                <a:moveTo>
                  <a:pt x="171718" y="0"/>
                </a:moveTo>
                <a:lnTo>
                  <a:pt x="272274" y="0"/>
                </a:lnTo>
                <a:lnTo>
                  <a:pt x="4397904" y="0"/>
                </a:lnTo>
                <a:lnTo>
                  <a:pt x="5504273" y="0"/>
                </a:lnTo>
                <a:lnTo>
                  <a:pt x="5747144" y="0"/>
                </a:lnTo>
                <a:lnTo>
                  <a:pt x="5785200" y="0"/>
                </a:lnTo>
                <a:lnTo>
                  <a:pt x="8834437" y="0"/>
                </a:lnTo>
                <a:lnTo>
                  <a:pt x="8834437" y="625126"/>
                </a:lnTo>
                <a:lnTo>
                  <a:pt x="5785200" y="625126"/>
                </a:lnTo>
                <a:lnTo>
                  <a:pt x="5747144" y="625126"/>
                </a:lnTo>
                <a:lnTo>
                  <a:pt x="5504273" y="625126"/>
                </a:lnTo>
                <a:lnTo>
                  <a:pt x="4397904" y="625126"/>
                </a:lnTo>
                <a:lnTo>
                  <a:pt x="272274" y="625126"/>
                </a:lnTo>
                <a:lnTo>
                  <a:pt x="171718" y="625126"/>
                </a:lnTo>
                <a:lnTo>
                  <a:pt x="83538" y="540022"/>
                </a:lnTo>
                <a:lnTo>
                  <a:pt x="83538" y="400762"/>
                </a:lnTo>
                <a:lnTo>
                  <a:pt x="0" y="311016"/>
                </a:lnTo>
                <a:lnTo>
                  <a:pt x="83538" y="225912"/>
                </a:lnTo>
                <a:lnTo>
                  <a:pt x="83538" y="85104"/>
                </a:lnTo>
                <a:close/>
              </a:path>
            </a:pathLst>
          </a:custGeom>
          <a:solidFill>
            <a:schemeClr val="bg1"/>
          </a:solidFill>
        </p:spPr>
        <p:txBody>
          <a:bodyPr wrap="square" lIns="535781" rIns="642938">
            <a:noAutofit/>
          </a:bodyPr>
          <a:lstStyle>
            <a:lvl1pPr>
              <a:defRPr sz="2400">
                <a:solidFill>
                  <a:schemeClr val="tx1"/>
                </a:solidFill>
              </a:defRPr>
            </a:lvl1pPr>
          </a:lstStyle>
          <a:p>
            <a:r>
              <a:rPr lang="cs-CZ" dirty="0" err="1"/>
              <a:t>Chapter</a:t>
            </a:r>
            <a:r>
              <a:rPr lang="cs-CZ" dirty="0"/>
              <a:t> </a:t>
            </a:r>
            <a:r>
              <a:rPr lang="cs-CZ" dirty="0" err="1"/>
              <a:t>title</a:t>
            </a:r>
            <a:endParaRPr lang="cs-CZ" dirty="0"/>
          </a:p>
        </p:txBody>
      </p:sp>
    </p:spTree>
    <p:extLst>
      <p:ext uri="{BB962C8B-B14F-4D97-AF65-F5344CB8AC3E}">
        <p14:creationId xmlns:p14="http://schemas.microsoft.com/office/powerpoint/2010/main" val="397809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ředělový list (negativní)">
    <p:bg>
      <p:bgPr>
        <a:blipFill dpi="0" rotWithShape="1">
          <a:blip r:embed="rId2">
            <a:lum/>
          </a:blip>
          <a:srcRect/>
          <a:stretch>
            <a:fillRect t="-12000" b="-6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lumMod val="95000"/>
                  </a:schemeClr>
                </a:solidFill>
              </a:defRPr>
            </a:lvl1pPr>
          </a:lstStyle>
          <a:p>
            <a:fld id="{0924DCE2-CDB6-418B-ADF9-6DE25E05834F}" type="datetime1">
              <a:rPr lang="cs-CZ" smtClean="0"/>
              <a:t>11.04.2023</a:t>
            </a:fld>
            <a:endParaRPr lang="cs-CZ"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cs-CZ" dirty="0"/>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6D7FAA39-83D0-45A7-8B14-B6378215DDB2}" type="slidenum">
              <a:rPr lang="cs-CZ" smtClean="0"/>
              <a:pPr/>
              <a:t>‹#›</a:t>
            </a:fld>
            <a:endParaRPr lang="cs-CZ" dirty="0"/>
          </a:p>
        </p:txBody>
      </p:sp>
      <p:pic>
        <p:nvPicPr>
          <p:cNvPr id="7" name="Graphic 10">
            <a:extLst>
              <a:ext uri="{FF2B5EF4-FFF2-40B4-BE49-F238E27FC236}">
                <a16:creationId xmlns:a16="http://schemas.microsoft.com/office/drawing/2014/main" id="{6FE72EF5-18A3-482F-9150-BA9C7D4449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0" y="280800"/>
            <a:ext cx="1932827" cy="1135960"/>
          </a:xfrm>
          <a:prstGeom prst="rect">
            <a:avLst/>
          </a:prstGeom>
        </p:spPr>
      </p:pic>
      <p:sp>
        <p:nvSpPr>
          <p:cNvPr id="9" name="Nadpis 8"/>
          <p:cNvSpPr>
            <a:spLocks noGrp="1"/>
          </p:cNvSpPr>
          <p:nvPr>
            <p:ph type="title"/>
          </p:nvPr>
        </p:nvSpPr>
        <p:spPr>
          <a:xfrm>
            <a:off x="4781034" y="3999600"/>
            <a:ext cx="10039867" cy="1965600"/>
          </a:xfrm>
          <a:custGeom>
            <a:avLst/>
            <a:gdLst>
              <a:gd name="connsiteX0" fmla="*/ 6267967 w 10039867"/>
              <a:gd name="connsiteY0" fmla="*/ 0 h 1965600"/>
              <a:gd name="connsiteX1" fmla="*/ 10039867 w 10039867"/>
              <a:gd name="connsiteY1" fmla="*/ 0 h 1965600"/>
              <a:gd name="connsiteX2" fmla="*/ 10039867 w 10039867"/>
              <a:gd name="connsiteY2" fmla="*/ 1965599 h 1965600"/>
              <a:gd name="connsiteX3" fmla="*/ 6991200 w 10039867"/>
              <a:gd name="connsiteY3" fmla="*/ 1965599 h 1965600"/>
              <a:gd name="connsiteX4" fmla="*/ 6991200 w 10039867"/>
              <a:gd name="connsiteY4" fmla="*/ 1965600 h 1965600"/>
              <a:gd name="connsiteX5" fmla="*/ 542928 w 10039867"/>
              <a:gd name="connsiteY5" fmla="*/ 1965600 h 1965600"/>
              <a:gd name="connsiteX6" fmla="*/ 263597 w 10039867"/>
              <a:gd name="connsiteY6" fmla="*/ 1688701 h 1965600"/>
              <a:gd name="connsiteX7" fmla="*/ 263597 w 10039867"/>
              <a:gd name="connsiteY7" fmla="*/ 1251901 h 1965600"/>
              <a:gd name="connsiteX8" fmla="*/ 0 w 10039867"/>
              <a:gd name="connsiteY8" fmla="*/ 982801 h 1965600"/>
              <a:gd name="connsiteX9" fmla="*/ 263597 w 10039867"/>
              <a:gd name="connsiteY9" fmla="*/ 717601 h 1965600"/>
              <a:gd name="connsiteX10" fmla="*/ 263597 w 10039867"/>
              <a:gd name="connsiteY10" fmla="*/ 280801 h 1965600"/>
              <a:gd name="connsiteX11" fmla="*/ 542929 w 10039867"/>
              <a:gd name="connsiteY11" fmla="*/ 1 h 1965600"/>
              <a:gd name="connsiteX12" fmla="*/ 646819 w 10039867"/>
              <a:gd name="connsiteY12" fmla="*/ 1 h 1965600"/>
              <a:gd name="connsiteX13" fmla="*/ 724890 w 10039867"/>
              <a:gd name="connsiteY13" fmla="*/ 1 h 1965600"/>
              <a:gd name="connsiteX14" fmla="*/ 818329 w 10039867"/>
              <a:gd name="connsiteY14" fmla="*/ 1 h 1965600"/>
              <a:gd name="connsiteX15" fmla="*/ 852754 w 10039867"/>
              <a:gd name="connsiteY15" fmla="*/ 1 h 1965600"/>
              <a:gd name="connsiteX16" fmla="*/ 857671 w 10039867"/>
              <a:gd name="connsiteY16" fmla="*/ 1 h 1965600"/>
              <a:gd name="connsiteX17" fmla="*/ 1414908 w 10039867"/>
              <a:gd name="connsiteY17" fmla="*/ 1 h 1965600"/>
              <a:gd name="connsiteX18" fmla="*/ 1937328 w 10039867"/>
              <a:gd name="connsiteY18" fmla="*/ 1 h 1965600"/>
              <a:gd name="connsiteX19" fmla="*/ 2426056 w 10039867"/>
              <a:gd name="connsiteY19" fmla="*/ 1 h 1965600"/>
              <a:gd name="connsiteX20" fmla="*/ 2882215 w 10039867"/>
              <a:gd name="connsiteY20" fmla="*/ 1 h 1965600"/>
              <a:gd name="connsiteX21" fmla="*/ 3306927 w 10039867"/>
              <a:gd name="connsiteY21" fmla="*/ 1 h 1965600"/>
              <a:gd name="connsiteX22" fmla="*/ 3701317 w 10039867"/>
              <a:gd name="connsiteY22" fmla="*/ 1 h 1965600"/>
              <a:gd name="connsiteX23" fmla="*/ 4066506 w 10039867"/>
              <a:gd name="connsiteY23" fmla="*/ 1 h 1965600"/>
              <a:gd name="connsiteX24" fmla="*/ 4403618 w 10039867"/>
              <a:gd name="connsiteY24" fmla="*/ 1 h 1965600"/>
              <a:gd name="connsiteX25" fmla="*/ 4713776 w 10039867"/>
              <a:gd name="connsiteY25" fmla="*/ 1 h 1965600"/>
              <a:gd name="connsiteX26" fmla="*/ 4998103 w 10039867"/>
              <a:gd name="connsiteY26" fmla="*/ 1 h 1965600"/>
              <a:gd name="connsiteX27" fmla="*/ 5493757 w 10039867"/>
              <a:gd name="connsiteY27" fmla="*/ 1 h 1965600"/>
              <a:gd name="connsiteX28" fmla="*/ 5899564 w 10039867"/>
              <a:gd name="connsiteY28" fmla="*/ 1 h 1965600"/>
              <a:gd name="connsiteX29" fmla="*/ 6224509 w 10039867"/>
              <a:gd name="connsiteY29" fmla="*/ 1 h 1965600"/>
              <a:gd name="connsiteX30" fmla="*/ 6267967 w 10039867"/>
              <a:gd name="connsiteY30" fmla="*/ 1 h 19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39867" h="1965600">
                <a:moveTo>
                  <a:pt x="6267967" y="0"/>
                </a:moveTo>
                <a:lnTo>
                  <a:pt x="10039867" y="0"/>
                </a:lnTo>
                <a:lnTo>
                  <a:pt x="10039867" y="1965599"/>
                </a:lnTo>
                <a:lnTo>
                  <a:pt x="6991200" y="1965599"/>
                </a:lnTo>
                <a:lnTo>
                  <a:pt x="6991200" y="1965600"/>
                </a:lnTo>
                <a:lnTo>
                  <a:pt x="542928" y="1965600"/>
                </a:lnTo>
                <a:lnTo>
                  <a:pt x="263597" y="1688701"/>
                </a:lnTo>
                <a:cubicBezTo>
                  <a:pt x="263597" y="1251901"/>
                  <a:pt x="263597" y="1251901"/>
                  <a:pt x="263597" y="1251901"/>
                </a:cubicBezTo>
                <a:cubicBezTo>
                  <a:pt x="177042" y="1162201"/>
                  <a:pt x="86554" y="1072501"/>
                  <a:pt x="0" y="982801"/>
                </a:cubicBezTo>
                <a:cubicBezTo>
                  <a:pt x="86554" y="897001"/>
                  <a:pt x="177042" y="807301"/>
                  <a:pt x="263597" y="717601"/>
                </a:cubicBezTo>
                <a:cubicBezTo>
                  <a:pt x="263597" y="280801"/>
                  <a:pt x="263597" y="280801"/>
                  <a:pt x="263597" y="280801"/>
                </a:cubicBezTo>
                <a:cubicBezTo>
                  <a:pt x="358019" y="187201"/>
                  <a:pt x="448507" y="93601"/>
                  <a:pt x="542929" y="1"/>
                </a:cubicBezTo>
                <a:lnTo>
                  <a:pt x="646819" y="1"/>
                </a:lnTo>
                <a:lnTo>
                  <a:pt x="724890" y="1"/>
                </a:lnTo>
                <a:lnTo>
                  <a:pt x="818329" y="1"/>
                </a:lnTo>
                <a:lnTo>
                  <a:pt x="852754" y="1"/>
                </a:lnTo>
                <a:lnTo>
                  <a:pt x="857671" y="1"/>
                </a:lnTo>
                <a:lnTo>
                  <a:pt x="1414908" y="1"/>
                </a:lnTo>
                <a:lnTo>
                  <a:pt x="1937328" y="1"/>
                </a:lnTo>
                <a:lnTo>
                  <a:pt x="2426056" y="1"/>
                </a:lnTo>
                <a:lnTo>
                  <a:pt x="2882215" y="1"/>
                </a:lnTo>
                <a:lnTo>
                  <a:pt x="3306927" y="1"/>
                </a:lnTo>
                <a:lnTo>
                  <a:pt x="3701317" y="1"/>
                </a:lnTo>
                <a:lnTo>
                  <a:pt x="4066506" y="1"/>
                </a:lnTo>
                <a:lnTo>
                  <a:pt x="4403618" y="1"/>
                </a:lnTo>
                <a:lnTo>
                  <a:pt x="4713776" y="1"/>
                </a:lnTo>
                <a:lnTo>
                  <a:pt x="4998103" y="1"/>
                </a:lnTo>
                <a:lnTo>
                  <a:pt x="5493757" y="1"/>
                </a:lnTo>
                <a:lnTo>
                  <a:pt x="5899564" y="1"/>
                </a:lnTo>
                <a:lnTo>
                  <a:pt x="6224509" y="1"/>
                </a:lnTo>
                <a:lnTo>
                  <a:pt x="6267967" y="1"/>
                </a:lnTo>
                <a:close/>
              </a:path>
            </a:pathLst>
          </a:custGeom>
          <a:solidFill>
            <a:schemeClr val="bg1"/>
          </a:solidFill>
        </p:spPr>
        <p:txBody>
          <a:bodyPr vert="horz" wrap="square" lIns="892969" tIns="223266" rIns="642938" bIns="223266" rtlCol="0" anchor="ctr">
            <a:noAutofit/>
          </a:bodyPr>
          <a:lstStyle>
            <a:lvl1pPr>
              <a:defRPr lang="cs-CZ" sz="3750" b="1" baseline="0">
                <a:solidFill>
                  <a:schemeClr val="tx1"/>
                </a:solidFill>
              </a:defRPr>
            </a:lvl1pPr>
          </a:lstStyle>
          <a:p>
            <a:pPr marL="0" marR="0" lvl="0" indent="0" fontAlgn="auto">
              <a:spcAft>
                <a:spcPts val="0"/>
              </a:spcAft>
              <a:buClrTx/>
              <a:buSzTx/>
              <a:buFontTx/>
              <a:tabLst/>
            </a:pPr>
            <a:r>
              <a:rPr lang="cs-CZ"/>
              <a:t>Kliknutím lze upravit styl.</a:t>
            </a:r>
          </a:p>
        </p:txBody>
      </p:sp>
    </p:spTree>
    <p:extLst>
      <p:ext uri="{BB962C8B-B14F-4D97-AF65-F5344CB8AC3E}">
        <p14:creationId xmlns:p14="http://schemas.microsoft.com/office/powerpoint/2010/main" val="1237775325"/>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ist s celostránkovým obrázkem (negativní)">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7AE742-71AD-456B-B277-E0C305AF722B}"/>
              </a:ext>
            </a:extLst>
          </p:cNvPr>
          <p:cNvSpPr>
            <a:spLocks noGrp="1"/>
          </p:cNvSpPr>
          <p:nvPr>
            <p:ph type="pic" sz="quarter" idx="13"/>
          </p:nvPr>
        </p:nvSpPr>
        <p:spPr>
          <a:xfrm>
            <a:off x="0" y="0"/>
            <a:ext cx="12192000" cy="6858000"/>
          </a:xfrm>
          <a:blipFill dpi="0" rotWithShape="1">
            <a:blip r:embed="rId2"/>
            <a:srcRect/>
            <a:stretch>
              <a:fillRect t="-12000" b="-6000"/>
            </a:stretch>
          </a:blipFill>
        </p:spPr>
        <p:txBody>
          <a:bodyPr/>
          <a:lstStyle>
            <a:lvl1pPr marL="0" indent="0" algn="ctr">
              <a:buNone/>
              <a:defRPr/>
            </a:lvl1pPr>
          </a:lstStyle>
          <a:p>
            <a:r>
              <a:rPr lang="cs-CZ"/>
              <a:t>Kliknutím na ikonu přidáte obrázek.</a:t>
            </a:r>
            <a:endParaRPr lang="en-150" dirty="0"/>
          </a:p>
        </p:txBody>
      </p:sp>
      <p:sp>
        <p:nvSpPr>
          <p:cNvPr id="4" name="Date Placeholder 3"/>
          <p:cNvSpPr>
            <a:spLocks noGrp="1"/>
          </p:cNvSpPr>
          <p:nvPr>
            <p:ph type="dt" sz="half" idx="10"/>
          </p:nvPr>
        </p:nvSpPr>
        <p:spPr/>
        <p:txBody>
          <a:bodyPr/>
          <a:lstStyle>
            <a:lvl1pPr>
              <a:defRPr>
                <a:solidFill>
                  <a:schemeClr val="bg1"/>
                </a:solidFill>
              </a:defRPr>
            </a:lvl1pPr>
          </a:lstStyle>
          <a:p>
            <a:fld id="{5268F82E-40B1-46F8-B43A-AED2101B6966}" type="datetime1">
              <a:rPr lang="cs-CZ" smtClean="0"/>
              <a:t>11.04.2023</a:t>
            </a:fld>
            <a:endParaRPr lang="cs-CZ"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D7FAA39-83D0-45A7-8B14-B6378215DDB2}" type="slidenum">
              <a:rPr lang="cs-CZ" smtClean="0"/>
              <a:pPr/>
              <a:t>‹#›</a:t>
            </a:fld>
            <a:endParaRPr lang="cs-CZ"/>
          </a:p>
        </p:txBody>
      </p:sp>
      <p:sp>
        <p:nvSpPr>
          <p:cNvPr id="7" name="Nadpis 6"/>
          <p:cNvSpPr>
            <a:spLocks noGrp="1"/>
          </p:cNvSpPr>
          <p:nvPr>
            <p:ph type="title"/>
          </p:nvPr>
        </p:nvSpPr>
        <p:spPr>
          <a:xfrm>
            <a:off x="8153400" y="5875200"/>
            <a:ext cx="10852498" cy="446533"/>
          </a:xfrm>
          <a:custGeom>
            <a:avLst/>
            <a:gdLst>
              <a:gd name="connsiteX0" fmla="*/ 7438738 w 10852498"/>
              <a:gd name="connsiteY0" fmla="*/ 0 h 446533"/>
              <a:gd name="connsiteX1" fmla="*/ 10852498 w 10852498"/>
              <a:gd name="connsiteY1" fmla="*/ 0 h 446533"/>
              <a:gd name="connsiteX2" fmla="*/ 10852498 w 10852498"/>
              <a:gd name="connsiteY2" fmla="*/ 446533 h 446533"/>
              <a:gd name="connsiteX3" fmla="*/ 7804800 w 10852498"/>
              <a:gd name="connsiteY3" fmla="*/ 446533 h 446533"/>
              <a:gd name="connsiteX4" fmla="*/ 7438738 w 10852498"/>
              <a:gd name="connsiteY4" fmla="*/ 446533 h 446533"/>
              <a:gd name="connsiteX5" fmla="*/ 4133454 w 10852498"/>
              <a:gd name="connsiteY5" fmla="*/ 446533 h 446533"/>
              <a:gd name="connsiteX6" fmla="*/ 4133453 w 10852498"/>
              <a:gd name="connsiteY6" fmla="*/ 446533 h 446533"/>
              <a:gd name="connsiteX7" fmla="*/ 4106263 w 10852498"/>
              <a:gd name="connsiteY7" fmla="*/ 446533 h 446533"/>
              <a:gd name="connsiteX8" fmla="*/ 3932735 w 10852498"/>
              <a:gd name="connsiteY8" fmla="*/ 446533 h 446533"/>
              <a:gd name="connsiteX9" fmla="*/ 194537 w 10852498"/>
              <a:gd name="connsiteY9" fmla="*/ 446533 h 446533"/>
              <a:gd name="connsiteX10" fmla="*/ 122691 w 10852498"/>
              <a:gd name="connsiteY10" fmla="*/ 446533 h 446533"/>
              <a:gd name="connsiteX11" fmla="*/ 59687 w 10852498"/>
              <a:gd name="connsiteY11" fmla="*/ 385743 h 446533"/>
              <a:gd name="connsiteX12" fmla="*/ 59687 w 10852498"/>
              <a:gd name="connsiteY12" fmla="*/ 286268 h 446533"/>
              <a:gd name="connsiteX13" fmla="*/ 0 w 10852498"/>
              <a:gd name="connsiteY13" fmla="*/ 222162 h 446533"/>
              <a:gd name="connsiteX14" fmla="*/ 59687 w 10852498"/>
              <a:gd name="connsiteY14" fmla="*/ 161372 h 446533"/>
              <a:gd name="connsiteX15" fmla="*/ 59687 w 10852498"/>
              <a:gd name="connsiteY15" fmla="*/ 60792 h 446533"/>
              <a:gd name="connsiteX16" fmla="*/ 122691 w 10852498"/>
              <a:gd name="connsiteY16" fmla="*/ 1 h 446533"/>
              <a:gd name="connsiteX17" fmla="*/ 194537 w 10852498"/>
              <a:gd name="connsiteY17" fmla="*/ 1 h 446533"/>
              <a:gd name="connsiteX18" fmla="*/ 3932735 w 10852498"/>
              <a:gd name="connsiteY18" fmla="*/ 1 h 446533"/>
              <a:gd name="connsiteX19" fmla="*/ 4106263 w 10852498"/>
              <a:gd name="connsiteY19" fmla="*/ 1 h 446533"/>
              <a:gd name="connsiteX20" fmla="*/ 4133453 w 10852498"/>
              <a:gd name="connsiteY20" fmla="*/ 1 h 446533"/>
              <a:gd name="connsiteX21" fmla="*/ 4133454 w 10852498"/>
              <a:gd name="connsiteY21" fmla="*/ 1 h 446533"/>
              <a:gd name="connsiteX22" fmla="*/ 7438738 w 10852498"/>
              <a:gd name="connsiteY22" fmla="*/ 1 h 44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2498" h="446533">
                <a:moveTo>
                  <a:pt x="7438738" y="0"/>
                </a:moveTo>
                <a:lnTo>
                  <a:pt x="10852498" y="0"/>
                </a:lnTo>
                <a:lnTo>
                  <a:pt x="10852498" y="446533"/>
                </a:lnTo>
                <a:lnTo>
                  <a:pt x="7804800" y="446533"/>
                </a:lnTo>
                <a:lnTo>
                  <a:pt x="7438738" y="446533"/>
                </a:lnTo>
                <a:lnTo>
                  <a:pt x="4133454" y="446533"/>
                </a:lnTo>
                <a:lnTo>
                  <a:pt x="4133453" y="446533"/>
                </a:lnTo>
                <a:lnTo>
                  <a:pt x="4106263" y="446533"/>
                </a:lnTo>
                <a:lnTo>
                  <a:pt x="3932735" y="446533"/>
                </a:lnTo>
                <a:lnTo>
                  <a:pt x="194537" y="446533"/>
                </a:lnTo>
                <a:lnTo>
                  <a:pt x="122691" y="446533"/>
                </a:lnTo>
                <a:lnTo>
                  <a:pt x="59687" y="385743"/>
                </a:lnTo>
                <a:lnTo>
                  <a:pt x="59687" y="286268"/>
                </a:lnTo>
                <a:lnTo>
                  <a:pt x="0" y="222162"/>
                </a:lnTo>
                <a:lnTo>
                  <a:pt x="59687" y="161372"/>
                </a:lnTo>
                <a:lnTo>
                  <a:pt x="59687" y="60792"/>
                </a:lnTo>
                <a:lnTo>
                  <a:pt x="122691" y="1"/>
                </a:lnTo>
                <a:lnTo>
                  <a:pt x="194537" y="1"/>
                </a:lnTo>
                <a:lnTo>
                  <a:pt x="3932735" y="1"/>
                </a:lnTo>
                <a:lnTo>
                  <a:pt x="4106263" y="1"/>
                </a:lnTo>
                <a:lnTo>
                  <a:pt x="4133453" y="1"/>
                </a:lnTo>
                <a:lnTo>
                  <a:pt x="4133454" y="1"/>
                </a:lnTo>
                <a:lnTo>
                  <a:pt x="7438738" y="1"/>
                </a:lnTo>
                <a:close/>
              </a:path>
            </a:pathLst>
          </a:custGeom>
          <a:solidFill>
            <a:schemeClr val="bg1"/>
          </a:solidFill>
        </p:spPr>
        <p:txBody>
          <a:bodyPr wrap="square" lIns="356400" tIns="0" rIns="536400" bIns="0">
            <a:noAutofit/>
          </a:bodyPr>
          <a:lstStyle>
            <a:lvl1pPr>
              <a:defRPr sz="1800">
                <a:solidFill>
                  <a:schemeClr val="tx1"/>
                </a:solidFill>
              </a:defRPr>
            </a:lvl1pPr>
          </a:lstStyle>
          <a:p>
            <a:r>
              <a:rPr lang="cs-CZ"/>
              <a:t>Kliknutím lze upravit styl.</a:t>
            </a:r>
            <a:endParaRPr lang="cs-CZ" dirty="0"/>
          </a:p>
        </p:txBody>
      </p:sp>
    </p:spTree>
    <p:extLst>
      <p:ext uri="{BB962C8B-B14F-4D97-AF65-F5344CB8AC3E}">
        <p14:creationId xmlns:p14="http://schemas.microsoft.com/office/powerpoint/2010/main" val="439868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st s textovým obsahem (pozitivní)">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3199" y="1695111"/>
            <a:ext cx="9975863" cy="4269922"/>
          </a:xfrm>
        </p:spPr>
        <p:txBody>
          <a:bodyPr lIns="0" tIns="0" rIns="0" bIns="0">
            <a:normAutofit/>
          </a:bodyPr>
          <a:lstStyle>
            <a:lvl1pPr marL="457200" indent="-457200">
              <a:lnSpc>
                <a:spcPts val="3640"/>
              </a:lnSpc>
              <a:buFont typeface="Comenia Sans" panose="02000503080000020004" pitchFamily="50" charset="0"/>
              <a:buChar char="→"/>
              <a:defRPr sz="2800">
                <a:solidFill>
                  <a:schemeClr val="tx2"/>
                </a:solidFill>
                <a:latin typeface="+mn-lt"/>
              </a:defRPr>
            </a:lvl1pPr>
            <a:lvl2pPr marL="914414" indent="-457200">
              <a:lnSpc>
                <a:spcPts val="3640"/>
              </a:lnSpc>
              <a:buFont typeface="Comenia Sans" panose="02000503080000020004" pitchFamily="50" charset="0"/>
              <a:buChar char="→"/>
              <a:defRPr sz="2600">
                <a:solidFill>
                  <a:schemeClr val="tx2"/>
                </a:solidFill>
                <a:latin typeface="+mn-lt"/>
              </a:defRPr>
            </a:lvl2pPr>
            <a:lvl3pPr marL="1371628" indent="-457200">
              <a:lnSpc>
                <a:spcPts val="3640"/>
              </a:lnSpc>
              <a:buFont typeface="Comenia Sans" panose="02000503080000020004" pitchFamily="50" charset="0"/>
              <a:buChar char="→"/>
              <a:defRPr sz="2600">
                <a:solidFill>
                  <a:schemeClr val="tx2"/>
                </a:solidFill>
                <a:latin typeface="+mn-lt"/>
              </a:defRPr>
            </a:lvl3pPr>
            <a:lvl4pPr marL="1828842" indent="-457200">
              <a:lnSpc>
                <a:spcPts val="3640"/>
              </a:lnSpc>
              <a:buFont typeface="Comenia Sans" panose="02000503080000020004" pitchFamily="50" charset="0"/>
              <a:buChar char="→"/>
              <a:defRPr sz="2600">
                <a:solidFill>
                  <a:schemeClr val="tx2"/>
                </a:solidFill>
                <a:latin typeface="+mn-lt"/>
              </a:defRPr>
            </a:lvl4pPr>
            <a:lvl5pPr marL="2286057" indent="-457200">
              <a:lnSpc>
                <a:spcPts val="3640"/>
              </a:lnSpc>
              <a:buFont typeface="Comenia Sans" panose="02000503080000020004" pitchFamily="50" charset="0"/>
              <a:buChar char="→"/>
              <a:defRPr sz="2600">
                <a:solidFill>
                  <a:schemeClr val="tx2"/>
                </a:solidFill>
                <a:latin typeface="+mn-lt"/>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22B157E-D722-4AAB-B623-ED5580363D5C}" type="datetime1">
              <a:rPr lang="cs-CZ" smtClean="0"/>
              <a:t>11.04.2023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pic>
        <p:nvPicPr>
          <p:cNvPr id="25" name="Graphic 24">
            <a:extLst>
              <a:ext uri="{FF2B5EF4-FFF2-40B4-BE49-F238E27FC236}">
                <a16:creationId xmlns:a16="http://schemas.microsoft.com/office/drawing/2014/main" id="{80BF53F5-3676-42B4-9D8B-44B2FDCBF2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1" y="280800"/>
            <a:ext cx="1932827" cy="1135952"/>
          </a:xfrm>
          <a:prstGeom prst="rect">
            <a:avLst/>
          </a:prstGeom>
        </p:spPr>
      </p:pic>
      <p:sp>
        <p:nvSpPr>
          <p:cNvPr id="13" name="Nadpis 12"/>
          <p:cNvSpPr>
            <a:spLocks noGrp="1"/>
          </p:cNvSpPr>
          <p:nvPr>
            <p:ph type="title"/>
          </p:nvPr>
        </p:nvSpPr>
        <p:spPr>
          <a:xfrm>
            <a:off x="7596189" y="535781"/>
            <a:ext cx="8834437" cy="625126"/>
          </a:xfrm>
          <a:custGeom>
            <a:avLst/>
            <a:gdLst>
              <a:gd name="connsiteX0" fmla="*/ 171718 w 8834437"/>
              <a:gd name="connsiteY0" fmla="*/ 0 h 625126"/>
              <a:gd name="connsiteX1" fmla="*/ 272274 w 8834437"/>
              <a:gd name="connsiteY1" fmla="*/ 0 h 625126"/>
              <a:gd name="connsiteX2" fmla="*/ 4397904 w 8834437"/>
              <a:gd name="connsiteY2" fmla="*/ 0 h 625126"/>
              <a:gd name="connsiteX3" fmla="*/ 5504273 w 8834437"/>
              <a:gd name="connsiteY3" fmla="*/ 0 h 625126"/>
              <a:gd name="connsiteX4" fmla="*/ 5747144 w 8834437"/>
              <a:gd name="connsiteY4" fmla="*/ 0 h 625126"/>
              <a:gd name="connsiteX5" fmla="*/ 5785200 w 8834437"/>
              <a:gd name="connsiteY5" fmla="*/ 0 h 625126"/>
              <a:gd name="connsiteX6" fmla="*/ 8834437 w 8834437"/>
              <a:gd name="connsiteY6" fmla="*/ 0 h 625126"/>
              <a:gd name="connsiteX7" fmla="*/ 8834437 w 8834437"/>
              <a:gd name="connsiteY7" fmla="*/ 625126 h 625126"/>
              <a:gd name="connsiteX8" fmla="*/ 5785200 w 8834437"/>
              <a:gd name="connsiteY8" fmla="*/ 625126 h 625126"/>
              <a:gd name="connsiteX9" fmla="*/ 5747144 w 8834437"/>
              <a:gd name="connsiteY9" fmla="*/ 625126 h 625126"/>
              <a:gd name="connsiteX10" fmla="*/ 5504273 w 8834437"/>
              <a:gd name="connsiteY10" fmla="*/ 625126 h 625126"/>
              <a:gd name="connsiteX11" fmla="*/ 4397904 w 8834437"/>
              <a:gd name="connsiteY11" fmla="*/ 625126 h 625126"/>
              <a:gd name="connsiteX12" fmla="*/ 272274 w 8834437"/>
              <a:gd name="connsiteY12" fmla="*/ 625126 h 625126"/>
              <a:gd name="connsiteX13" fmla="*/ 171718 w 8834437"/>
              <a:gd name="connsiteY13" fmla="*/ 625126 h 625126"/>
              <a:gd name="connsiteX14" fmla="*/ 83538 w 8834437"/>
              <a:gd name="connsiteY14" fmla="*/ 540022 h 625126"/>
              <a:gd name="connsiteX15" fmla="*/ 83538 w 8834437"/>
              <a:gd name="connsiteY15" fmla="*/ 400762 h 625126"/>
              <a:gd name="connsiteX16" fmla="*/ 0 w 8834437"/>
              <a:gd name="connsiteY16" fmla="*/ 311016 h 625126"/>
              <a:gd name="connsiteX17" fmla="*/ 83538 w 8834437"/>
              <a:gd name="connsiteY17" fmla="*/ 225912 h 625126"/>
              <a:gd name="connsiteX18" fmla="*/ 83538 w 8834437"/>
              <a:gd name="connsiteY18"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4437" h="625126">
                <a:moveTo>
                  <a:pt x="171718" y="0"/>
                </a:moveTo>
                <a:lnTo>
                  <a:pt x="272274" y="0"/>
                </a:lnTo>
                <a:lnTo>
                  <a:pt x="4397904" y="0"/>
                </a:lnTo>
                <a:lnTo>
                  <a:pt x="5504273" y="0"/>
                </a:lnTo>
                <a:lnTo>
                  <a:pt x="5747144" y="0"/>
                </a:lnTo>
                <a:lnTo>
                  <a:pt x="5785200" y="0"/>
                </a:lnTo>
                <a:lnTo>
                  <a:pt x="8834437" y="0"/>
                </a:lnTo>
                <a:lnTo>
                  <a:pt x="8834437" y="625126"/>
                </a:lnTo>
                <a:lnTo>
                  <a:pt x="5785200" y="625126"/>
                </a:lnTo>
                <a:lnTo>
                  <a:pt x="5747144" y="625126"/>
                </a:lnTo>
                <a:lnTo>
                  <a:pt x="5504273" y="625126"/>
                </a:lnTo>
                <a:lnTo>
                  <a:pt x="4397904" y="625126"/>
                </a:lnTo>
                <a:lnTo>
                  <a:pt x="272274" y="625126"/>
                </a:lnTo>
                <a:lnTo>
                  <a:pt x="171718" y="625126"/>
                </a:lnTo>
                <a:lnTo>
                  <a:pt x="83538" y="540022"/>
                </a:lnTo>
                <a:lnTo>
                  <a:pt x="83538" y="400762"/>
                </a:lnTo>
                <a:lnTo>
                  <a:pt x="0" y="311016"/>
                </a:lnTo>
                <a:lnTo>
                  <a:pt x="83538" y="225912"/>
                </a:lnTo>
                <a:lnTo>
                  <a:pt x="83538" y="85104"/>
                </a:lnTo>
                <a:close/>
              </a:path>
            </a:pathLst>
          </a:custGeom>
          <a:solidFill>
            <a:schemeClr val="tx1"/>
          </a:solidFill>
        </p:spPr>
        <p:txBody>
          <a:bodyPr wrap="square" lIns="535781" rIns="642938">
            <a:noAutofit/>
          </a:bodyPr>
          <a:lstStyle>
            <a:lvl1pPr>
              <a:defRPr sz="2400">
                <a:solidFill>
                  <a:schemeClr val="bg1"/>
                </a:solidFill>
              </a:defRPr>
            </a:lvl1pPr>
          </a:lstStyle>
          <a:p>
            <a:r>
              <a:rPr lang="cs-CZ"/>
              <a:t>Kliknutím lze upravit styl.</a:t>
            </a:r>
            <a:endParaRPr lang="cs-CZ" dirty="0"/>
          </a:p>
        </p:txBody>
      </p:sp>
    </p:spTree>
    <p:extLst>
      <p:ext uri="{BB962C8B-B14F-4D97-AF65-F5344CB8AC3E}">
        <p14:creationId xmlns:p14="http://schemas.microsoft.com/office/powerpoint/2010/main" val="52119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ist s textovým obsahem + kapitola (pozitivní)">
    <p:spTree>
      <p:nvGrpSpPr>
        <p:cNvPr id="1" name=""/>
        <p:cNvGrpSpPr/>
        <p:nvPr/>
      </p:nvGrpSpPr>
      <p:grpSpPr>
        <a:xfrm>
          <a:off x="0" y="0"/>
          <a:ext cx="0" cy="0"/>
          <a:chOff x="0" y="0"/>
          <a:chExt cx="0" cy="0"/>
        </a:xfrm>
      </p:grpSpPr>
      <p:sp>
        <p:nvSpPr>
          <p:cNvPr id="10" name="Content Placeholder 2"/>
          <p:cNvSpPr>
            <a:spLocks noGrp="1"/>
          </p:cNvSpPr>
          <p:nvPr>
            <p:ph idx="1"/>
          </p:nvPr>
        </p:nvSpPr>
        <p:spPr>
          <a:xfrm>
            <a:off x="1573199" y="2333583"/>
            <a:ext cx="9975863" cy="3631449"/>
          </a:xfrm>
        </p:spPr>
        <p:txBody>
          <a:bodyPr lIns="0" tIns="0" rIns="0" bIns="0">
            <a:normAutofit/>
          </a:bodyPr>
          <a:lstStyle>
            <a:lvl1pPr marL="457200" indent="-457200">
              <a:lnSpc>
                <a:spcPts val="3640"/>
              </a:lnSpc>
              <a:buFont typeface="Comenia Sans" panose="02000503080000020004" pitchFamily="50" charset="0"/>
              <a:buChar char="→"/>
              <a:defRPr sz="2800">
                <a:solidFill>
                  <a:schemeClr val="tx2"/>
                </a:solidFill>
                <a:latin typeface="+mn-lt"/>
              </a:defRPr>
            </a:lvl1pPr>
            <a:lvl2pPr marL="914414" indent="-457200">
              <a:lnSpc>
                <a:spcPts val="3640"/>
              </a:lnSpc>
              <a:buFont typeface="Comenia Sans" panose="02000503080000020004" pitchFamily="50" charset="0"/>
              <a:buChar char="→"/>
              <a:defRPr sz="2600">
                <a:solidFill>
                  <a:schemeClr val="tx2"/>
                </a:solidFill>
                <a:latin typeface="+mn-lt"/>
              </a:defRPr>
            </a:lvl2pPr>
            <a:lvl3pPr marL="1371628" indent="-457200">
              <a:lnSpc>
                <a:spcPts val="3640"/>
              </a:lnSpc>
              <a:buFont typeface="Comenia Sans" panose="02000503080000020004" pitchFamily="50" charset="0"/>
              <a:buChar char="→"/>
              <a:defRPr sz="2600">
                <a:solidFill>
                  <a:schemeClr val="tx2"/>
                </a:solidFill>
                <a:latin typeface="+mn-lt"/>
              </a:defRPr>
            </a:lvl3pPr>
            <a:lvl4pPr marL="1828842" indent="-457200">
              <a:lnSpc>
                <a:spcPts val="3640"/>
              </a:lnSpc>
              <a:buFont typeface="Comenia Sans" panose="02000503080000020004" pitchFamily="50" charset="0"/>
              <a:buChar char="→"/>
              <a:defRPr sz="2600">
                <a:solidFill>
                  <a:schemeClr val="tx2"/>
                </a:solidFill>
                <a:latin typeface="+mn-lt"/>
              </a:defRPr>
            </a:lvl4pPr>
            <a:lvl5pPr marL="2286057" indent="-457200">
              <a:lnSpc>
                <a:spcPts val="3640"/>
              </a:lnSpc>
              <a:buFont typeface="Comenia Sans" panose="02000503080000020004" pitchFamily="50" charset="0"/>
              <a:buChar char="→"/>
              <a:defRPr sz="2600">
                <a:solidFill>
                  <a:schemeClr val="tx2"/>
                </a:solidFill>
                <a:latin typeface="+mn-lt"/>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538DAD4-851B-4568-86EF-7F811DF16B65}" type="datetime1">
              <a:rPr lang="cs-CZ" smtClean="0"/>
              <a:t>11.04.2023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3199" y="1695111"/>
            <a:ext cx="9975863" cy="638473"/>
          </a:xfrm>
        </p:spPr>
        <p:txBody>
          <a:bodyPr lIns="0" tIns="0" rIns="0" bIns="0">
            <a:noAutofit/>
          </a:bodyPr>
          <a:lstStyle>
            <a:lvl1pPr marL="0" indent="0">
              <a:buNone/>
              <a:defRPr sz="4000" b="1">
                <a:latin typeface="+mj-lt"/>
              </a:defRPr>
            </a:lvl1pPr>
          </a:lstStyle>
          <a:p>
            <a:pPr lvl="0"/>
            <a:r>
              <a:rPr lang="en-US" dirty="0"/>
              <a:t>Title</a:t>
            </a:r>
            <a:endParaRPr lang="cs-CZ" dirty="0"/>
          </a:p>
        </p:txBody>
      </p:sp>
      <p:sp>
        <p:nvSpPr>
          <p:cNvPr id="9" name="Nadpis 8"/>
          <p:cNvSpPr>
            <a:spLocks noGrp="1"/>
          </p:cNvSpPr>
          <p:nvPr>
            <p:ph type="title" hasCustomPrompt="1"/>
          </p:nvPr>
        </p:nvSpPr>
        <p:spPr>
          <a:xfrm>
            <a:off x="7596189" y="535781"/>
            <a:ext cx="8834437" cy="625126"/>
          </a:xfrm>
          <a:custGeom>
            <a:avLst/>
            <a:gdLst>
              <a:gd name="connsiteX0" fmla="*/ 171718 w 8834437"/>
              <a:gd name="connsiteY0" fmla="*/ 0 h 625126"/>
              <a:gd name="connsiteX1" fmla="*/ 272274 w 8834437"/>
              <a:gd name="connsiteY1" fmla="*/ 0 h 625126"/>
              <a:gd name="connsiteX2" fmla="*/ 4397904 w 8834437"/>
              <a:gd name="connsiteY2" fmla="*/ 0 h 625126"/>
              <a:gd name="connsiteX3" fmla="*/ 5504273 w 8834437"/>
              <a:gd name="connsiteY3" fmla="*/ 0 h 625126"/>
              <a:gd name="connsiteX4" fmla="*/ 5747144 w 8834437"/>
              <a:gd name="connsiteY4" fmla="*/ 0 h 625126"/>
              <a:gd name="connsiteX5" fmla="*/ 5785200 w 8834437"/>
              <a:gd name="connsiteY5" fmla="*/ 0 h 625126"/>
              <a:gd name="connsiteX6" fmla="*/ 8834437 w 8834437"/>
              <a:gd name="connsiteY6" fmla="*/ 0 h 625126"/>
              <a:gd name="connsiteX7" fmla="*/ 8834437 w 8834437"/>
              <a:gd name="connsiteY7" fmla="*/ 625126 h 625126"/>
              <a:gd name="connsiteX8" fmla="*/ 5785200 w 8834437"/>
              <a:gd name="connsiteY8" fmla="*/ 625126 h 625126"/>
              <a:gd name="connsiteX9" fmla="*/ 5747144 w 8834437"/>
              <a:gd name="connsiteY9" fmla="*/ 625126 h 625126"/>
              <a:gd name="connsiteX10" fmla="*/ 5504273 w 8834437"/>
              <a:gd name="connsiteY10" fmla="*/ 625126 h 625126"/>
              <a:gd name="connsiteX11" fmla="*/ 4397904 w 8834437"/>
              <a:gd name="connsiteY11" fmla="*/ 625126 h 625126"/>
              <a:gd name="connsiteX12" fmla="*/ 272274 w 8834437"/>
              <a:gd name="connsiteY12" fmla="*/ 625126 h 625126"/>
              <a:gd name="connsiteX13" fmla="*/ 171718 w 8834437"/>
              <a:gd name="connsiteY13" fmla="*/ 625126 h 625126"/>
              <a:gd name="connsiteX14" fmla="*/ 83538 w 8834437"/>
              <a:gd name="connsiteY14" fmla="*/ 540022 h 625126"/>
              <a:gd name="connsiteX15" fmla="*/ 83538 w 8834437"/>
              <a:gd name="connsiteY15" fmla="*/ 400762 h 625126"/>
              <a:gd name="connsiteX16" fmla="*/ 0 w 8834437"/>
              <a:gd name="connsiteY16" fmla="*/ 311016 h 625126"/>
              <a:gd name="connsiteX17" fmla="*/ 83538 w 8834437"/>
              <a:gd name="connsiteY17" fmla="*/ 225912 h 625126"/>
              <a:gd name="connsiteX18" fmla="*/ 83538 w 8834437"/>
              <a:gd name="connsiteY18"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4437" h="625126">
                <a:moveTo>
                  <a:pt x="171718" y="0"/>
                </a:moveTo>
                <a:lnTo>
                  <a:pt x="272274" y="0"/>
                </a:lnTo>
                <a:lnTo>
                  <a:pt x="4397904" y="0"/>
                </a:lnTo>
                <a:lnTo>
                  <a:pt x="5504273" y="0"/>
                </a:lnTo>
                <a:lnTo>
                  <a:pt x="5747144" y="0"/>
                </a:lnTo>
                <a:lnTo>
                  <a:pt x="5785200" y="0"/>
                </a:lnTo>
                <a:lnTo>
                  <a:pt x="8834437" y="0"/>
                </a:lnTo>
                <a:lnTo>
                  <a:pt x="8834437" y="625126"/>
                </a:lnTo>
                <a:lnTo>
                  <a:pt x="5785200" y="625126"/>
                </a:lnTo>
                <a:lnTo>
                  <a:pt x="5747144" y="625126"/>
                </a:lnTo>
                <a:lnTo>
                  <a:pt x="5504273" y="625126"/>
                </a:lnTo>
                <a:lnTo>
                  <a:pt x="4397904" y="625126"/>
                </a:lnTo>
                <a:lnTo>
                  <a:pt x="272274" y="625126"/>
                </a:lnTo>
                <a:lnTo>
                  <a:pt x="171718" y="625126"/>
                </a:lnTo>
                <a:lnTo>
                  <a:pt x="83538" y="540022"/>
                </a:lnTo>
                <a:lnTo>
                  <a:pt x="83538" y="400762"/>
                </a:lnTo>
                <a:lnTo>
                  <a:pt x="0" y="311016"/>
                </a:lnTo>
                <a:lnTo>
                  <a:pt x="83538" y="225912"/>
                </a:lnTo>
                <a:lnTo>
                  <a:pt x="83538" y="85104"/>
                </a:lnTo>
                <a:close/>
              </a:path>
            </a:pathLst>
          </a:custGeom>
          <a:solidFill>
            <a:schemeClr val="tx1"/>
          </a:solidFill>
        </p:spPr>
        <p:txBody>
          <a:bodyPr wrap="square" lIns="535781" rIns="642938">
            <a:noAutofit/>
          </a:bodyPr>
          <a:lstStyle>
            <a:lvl1pPr>
              <a:defRPr sz="2400">
                <a:solidFill>
                  <a:schemeClr val="bg1"/>
                </a:solidFill>
              </a:defRPr>
            </a:lvl1pPr>
          </a:lstStyle>
          <a:p>
            <a:r>
              <a:rPr lang="cs-CZ" dirty="0" err="1"/>
              <a:t>Chapter</a:t>
            </a:r>
            <a:r>
              <a:rPr lang="cs-CZ" dirty="0"/>
              <a:t> </a:t>
            </a:r>
            <a:r>
              <a:rPr lang="cs-CZ" dirty="0" err="1"/>
              <a:t>title</a:t>
            </a:r>
            <a:endParaRPr lang="cs-CZ" dirty="0"/>
          </a:p>
        </p:txBody>
      </p:sp>
      <p:pic>
        <p:nvPicPr>
          <p:cNvPr id="11" name="Graphic 24">
            <a:extLst>
              <a:ext uri="{FF2B5EF4-FFF2-40B4-BE49-F238E27FC236}">
                <a16:creationId xmlns:a16="http://schemas.microsoft.com/office/drawing/2014/main" id="{80BF53F5-3676-42B4-9D8B-44B2FDCBF2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1" y="280800"/>
            <a:ext cx="1932827" cy="1135952"/>
          </a:xfrm>
          <a:prstGeom prst="rect">
            <a:avLst/>
          </a:prstGeom>
        </p:spPr>
      </p:pic>
    </p:spTree>
    <p:extLst>
      <p:ext uri="{BB962C8B-B14F-4D97-AF65-F5344CB8AC3E}">
        <p14:creationId xmlns:p14="http://schemas.microsoft.com/office/powerpoint/2010/main" val="145666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ist s obrazovým obsahem (pozitivní)">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0C7FBC-0FB0-4F53-AF5F-C46C158D6B29}" type="datetime1">
              <a:rPr lang="cs-CZ" smtClean="0"/>
              <a:t>11.04.2023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3199" y="1695110"/>
            <a:ext cx="9975600" cy="401860"/>
          </a:xfrm>
        </p:spPr>
        <p:txBody>
          <a:bodyPr lIns="0" tIns="0" rIns="0" bIns="0" anchor="b" anchorCtr="0">
            <a:noAutofit/>
          </a:bodyPr>
          <a:lstStyle>
            <a:lvl1pPr marL="0" indent="0">
              <a:buNone/>
              <a:defRPr sz="2800" b="1">
                <a:solidFill>
                  <a:schemeClr val="tx2"/>
                </a:solidFill>
                <a:latin typeface="+mj-lt"/>
              </a:defRPr>
            </a:lvl1pPr>
          </a:lstStyle>
          <a:p>
            <a:pPr lvl="0"/>
            <a:r>
              <a:rPr lang="cs-CZ" dirty="0"/>
              <a:t>Picture label</a:t>
            </a:r>
          </a:p>
        </p:txBody>
      </p:sp>
      <p:sp>
        <p:nvSpPr>
          <p:cNvPr id="7" name="Picture Placeholder 6">
            <a:extLst>
              <a:ext uri="{FF2B5EF4-FFF2-40B4-BE49-F238E27FC236}">
                <a16:creationId xmlns:a16="http://schemas.microsoft.com/office/drawing/2014/main" id="{3BB3F755-233E-46DA-89F2-CF9F9A487A7D}"/>
              </a:ext>
            </a:extLst>
          </p:cNvPr>
          <p:cNvSpPr>
            <a:spLocks noGrp="1"/>
          </p:cNvSpPr>
          <p:nvPr>
            <p:ph type="pic" sz="quarter" idx="14"/>
          </p:nvPr>
        </p:nvSpPr>
        <p:spPr>
          <a:xfrm>
            <a:off x="1573200" y="2364908"/>
            <a:ext cx="9975600" cy="3600123"/>
          </a:xfrm>
          <a:blipFill dpi="0" rotWithShape="1">
            <a:blip r:embed="rId2"/>
            <a:srcRect/>
            <a:stretch>
              <a:fillRect t="-46000" b="-38000"/>
            </a:stretch>
          </a:blipFill>
        </p:spPr>
        <p:txBody>
          <a:bodyPr lIns="0" tIns="0" rIns="0" bIns="0" anchor="t" anchorCtr="0"/>
          <a:lstStyle>
            <a:lvl1pPr marL="0" indent="0" algn="ctr">
              <a:buNone/>
              <a:defRPr>
                <a:solidFill>
                  <a:schemeClr val="tx1"/>
                </a:solidFill>
              </a:defRPr>
            </a:lvl1pPr>
          </a:lstStyle>
          <a:p>
            <a:r>
              <a:rPr lang="cs-CZ"/>
              <a:t>Kliknutím na ikonu přidáte obrázek.</a:t>
            </a:r>
            <a:endParaRPr lang="en-150" dirty="0"/>
          </a:p>
        </p:txBody>
      </p:sp>
      <p:pic>
        <p:nvPicPr>
          <p:cNvPr id="9" name="Graphic 24">
            <a:extLst>
              <a:ext uri="{FF2B5EF4-FFF2-40B4-BE49-F238E27FC236}">
                <a16:creationId xmlns:a16="http://schemas.microsoft.com/office/drawing/2014/main" id="{80BF53F5-3676-42B4-9D8B-44B2FDCBF2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1" y="280800"/>
            <a:ext cx="1932827" cy="1135952"/>
          </a:xfrm>
          <a:prstGeom prst="rect">
            <a:avLst/>
          </a:prstGeom>
        </p:spPr>
      </p:pic>
      <p:sp>
        <p:nvSpPr>
          <p:cNvPr id="10" name="Nadpis 9"/>
          <p:cNvSpPr>
            <a:spLocks noGrp="1"/>
          </p:cNvSpPr>
          <p:nvPr>
            <p:ph type="title" hasCustomPrompt="1"/>
          </p:nvPr>
        </p:nvSpPr>
        <p:spPr>
          <a:xfrm>
            <a:off x="7596189" y="535781"/>
            <a:ext cx="8834437" cy="625126"/>
          </a:xfrm>
          <a:custGeom>
            <a:avLst/>
            <a:gdLst>
              <a:gd name="connsiteX0" fmla="*/ 171718 w 8834437"/>
              <a:gd name="connsiteY0" fmla="*/ 0 h 625126"/>
              <a:gd name="connsiteX1" fmla="*/ 272274 w 8834437"/>
              <a:gd name="connsiteY1" fmla="*/ 0 h 625126"/>
              <a:gd name="connsiteX2" fmla="*/ 4397904 w 8834437"/>
              <a:gd name="connsiteY2" fmla="*/ 0 h 625126"/>
              <a:gd name="connsiteX3" fmla="*/ 5504273 w 8834437"/>
              <a:gd name="connsiteY3" fmla="*/ 0 h 625126"/>
              <a:gd name="connsiteX4" fmla="*/ 5747144 w 8834437"/>
              <a:gd name="connsiteY4" fmla="*/ 0 h 625126"/>
              <a:gd name="connsiteX5" fmla="*/ 5785200 w 8834437"/>
              <a:gd name="connsiteY5" fmla="*/ 0 h 625126"/>
              <a:gd name="connsiteX6" fmla="*/ 8834437 w 8834437"/>
              <a:gd name="connsiteY6" fmla="*/ 0 h 625126"/>
              <a:gd name="connsiteX7" fmla="*/ 8834437 w 8834437"/>
              <a:gd name="connsiteY7" fmla="*/ 625126 h 625126"/>
              <a:gd name="connsiteX8" fmla="*/ 5785200 w 8834437"/>
              <a:gd name="connsiteY8" fmla="*/ 625126 h 625126"/>
              <a:gd name="connsiteX9" fmla="*/ 5747144 w 8834437"/>
              <a:gd name="connsiteY9" fmla="*/ 625126 h 625126"/>
              <a:gd name="connsiteX10" fmla="*/ 5504273 w 8834437"/>
              <a:gd name="connsiteY10" fmla="*/ 625126 h 625126"/>
              <a:gd name="connsiteX11" fmla="*/ 4397904 w 8834437"/>
              <a:gd name="connsiteY11" fmla="*/ 625126 h 625126"/>
              <a:gd name="connsiteX12" fmla="*/ 272274 w 8834437"/>
              <a:gd name="connsiteY12" fmla="*/ 625126 h 625126"/>
              <a:gd name="connsiteX13" fmla="*/ 171718 w 8834437"/>
              <a:gd name="connsiteY13" fmla="*/ 625126 h 625126"/>
              <a:gd name="connsiteX14" fmla="*/ 83538 w 8834437"/>
              <a:gd name="connsiteY14" fmla="*/ 540022 h 625126"/>
              <a:gd name="connsiteX15" fmla="*/ 83538 w 8834437"/>
              <a:gd name="connsiteY15" fmla="*/ 400762 h 625126"/>
              <a:gd name="connsiteX16" fmla="*/ 0 w 8834437"/>
              <a:gd name="connsiteY16" fmla="*/ 311016 h 625126"/>
              <a:gd name="connsiteX17" fmla="*/ 83538 w 8834437"/>
              <a:gd name="connsiteY17" fmla="*/ 225912 h 625126"/>
              <a:gd name="connsiteX18" fmla="*/ 83538 w 8834437"/>
              <a:gd name="connsiteY18"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4437" h="625126">
                <a:moveTo>
                  <a:pt x="171718" y="0"/>
                </a:moveTo>
                <a:lnTo>
                  <a:pt x="272274" y="0"/>
                </a:lnTo>
                <a:lnTo>
                  <a:pt x="4397904" y="0"/>
                </a:lnTo>
                <a:lnTo>
                  <a:pt x="5504273" y="0"/>
                </a:lnTo>
                <a:lnTo>
                  <a:pt x="5747144" y="0"/>
                </a:lnTo>
                <a:lnTo>
                  <a:pt x="5785200" y="0"/>
                </a:lnTo>
                <a:lnTo>
                  <a:pt x="8834437" y="0"/>
                </a:lnTo>
                <a:lnTo>
                  <a:pt x="8834437" y="625126"/>
                </a:lnTo>
                <a:lnTo>
                  <a:pt x="5785200" y="625126"/>
                </a:lnTo>
                <a:lnTo>
                  <a:pt x="5747144" y="625126"/>
                </a:lnTo>
                <a:lnTo>
                  <a:pt x="5504273" y="625126"/>
                </a:lnTo>
                <a:lnTo>
                  <a:pt x="4397904" y="625126"/>
                </a:lnTo>
                <a:lnTo>
                  <a:pt x="272274" y="625126"/>
                </a:lnTo>
                <a:lnTo>
                  <a:pt x="171718" y="625126"/>
                </a:lnTo>
                <a:lnTo>
                  <a:pt x="83538" y="540022"/>
                </a:lnTo>
                <a:lnTo>
                  <a:pt x="83538" y="400762"/>
                </a:lnTo>
                <a:lnTo>
                  <a:pt x="0" y="311016"/>
                </a:lnTo>
                <a:lnTo>
                  <a:pt x="83538" y="225912"/>
                </a:lnTo>
                <a:lnTo>
                  <a:pt x="83538" y="85104"/>
                </a:lnTo>
                <a:close/>
              </a:path>
            </a:pathLst>
          </a:custGeom>
          <a:solidFill>
            <a:schemeClr val="tx1"/>
          </a:solidFill>
        </p:spPr>
        <p:txBody>
          <a:bodyPr wrap="square" lIns="535781" rIns="642938">
            <a:noAutofit/>
          </a:bodyPr>
          <a:lstStyle>
            <a:lvl1pPr>
              <a:defRPr sz="2400">
                <a:solidFill>
                  <a:schemeClr val="bg1"/>
                </a:solidFill>
              </a:defRPr>
            </a:lvl1pPr>
          </a:lstStyle>
          <a:p>
            <a:r>
              <a:rPr lang="cs-CZ" dirty="0" err="1"/>
              <a:t>Chapter</a:t>
            </a:r>
            <a:r>
              <a:rPr lang="cs-CZ" dirty="0"/>
              <a:t> </a:t>
            </a:r>
            <a:r>
              <a:rPr lang="cs-CZ" dirty="0" err="1"/>
              <a:t>title</a:t>
            </a:r>
            <a:endParaRPr lang="cs-CZ" dirty="0"/>
          </a:p>
        </p:txBody>
      </p:sp>
    </p:spTree>
    <p:extLst>
      <p:ext uri="{BB962C8B-B14F-4D97-AF65-F5344CB8AC3E}">
        <p14:creationId xmlns:p14="http://schemas.microsoft.com/office/powerpoint/2010/main" val="351899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ředělový list (pozitivní)">
    <p:bg>
      <p:bgPr>
        <a:blipFill dpi="0" rotWithShape="1">
          <a:blip r:embed="rId2">
            <a:lum/>
          </a:blip>
          <a:srcRect/>
          <a:stretch>
            <a:fillRect t="-12000" b="-6000"/>
          </a:stretch>
        </a:blipFill>
        <a:effectLst/>
      </p:bgPr>
    </p:bg>
    <p:spTree>
      <p:nvGrpSpPr>
        <p:cNvPr id="1" name=""/>
        <p:cNvGrpSpPr/>
        <p:nvPr/>
      </p:nvGrpSpPr>
      <p:grpSpPr>
        <a:xfrm>
          <a:off x="0" y="0"/>
          <a:ext cx="0" cy="0"/>
          <a:chOff x="0" y="0"/>
          <a:chExt cx="0" cy="0"/>
        </a:xfrm>
      </p:grpSpPr>
      <p:pic>
        <p:nvPicPr>
          <p:cNvPr id="7" name="Graphic 24">
            <a:extLst>
              <a:ext uri="{FF2B5EF4-FFF2-40B4-BE49-F238E27FC236}">
                <a16:creationId xmlns:a16="http://schemas.microsoft.com/office/drawing/2014/main" id="{80BF53F5-3676-42B4-9D8B-44B2FDCBF2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1" y="280800"/>
            <a:ext cx="1932827" cy="1135952"/>
          </a:xfrm>
          <a:prstGeom prst="rect">
            <a:avLst/>
          </a:prstGeom>
        </p:spPr>
      </p:pic>
      <p:sp>
        <p:nvSpPr>
          <p:cNvPr id="14" name="Nadpis 13"/>
          <p:cNvSpPr>
            <a:spLocks noGrp="1"/>
          </p:cNvSpPr>
          <p:nvPr>
            <p:ph type="title"/>
          </p:nvPr>
        </p:nvSpPr>
        <p:spPr>
          <a:xfrm>
            <a:off x="4781034" y="3999600"/>
            <a:ext cx="10039867" cy="1965600"/>
          </a:xfrm>
          <a:custGeom>
            <a:avLst/>
            <a:gdLst>
              <a:gd name="connsiteX0" fmla="*/ 6267967 w 10039867"/>
              <a:gd name="connsiteY0" fmla="*/ 0 h 1965600"/>
              <a:gd name="connsiteX1" fmla="*/ 10039867 w 10039867"/>
              <a:gd name="connsiteY1" fmla="*/ 0 h 1965600"/>
              <a:gd name="connsiteX2" fmla="*/ 10039867 w 10039867"/>
              <a:gd name="connsiteY2" fmla="*/ 1965599 h 1965600"/>
              <a:gd name="connsiteX3" fmla="*/ 6991200 w 10039867"/>
              <a:gd name="connsiteY3" fmla="*/ 1965599 h 1965600"/>
              <a:gd name="connsiteX4" fmla="*/ 6991200 w 10039867"/>
              <a:gd name="connsiteY4" fmla="*/ 1965600 h 1965600"/>
              <a:gd name="connsiteX5" fmla="*/ 542928 w 10039867"/>
              <a:gd name="connsiteY5" fmla="*/ 1965600 h 1965600"/>
              <a:gd name="connsiteX6" fmla="*/ 263597 w 10039867"/>
              <a:gd name="connsiteY6" fmla="*/ 1688701 h 1965600"/>
              <a:gd name="connsiteX7" fmla="*/ 263597 w 10039867"/>
              <a:gd name="connsiteY7" fmla="*/ 1251901 h 1965600"/>
              <a:gd name="connsiteX8" fmla="*/ 0 w 10039867"/>
              <a:gd name="connsiteY8" fmla="*/ 982801 h 1965600"/>
              <a:gd name="connsiteX9" fmla="*/ 263597 w 10039867"/>
              <a:gd name="connsiteY9" fmla="*/ 717601 h 1965600"/>
              <a:gd name="connsiteX10" fmla="*/ 263597 w 10039867"/>
              <a:gd name="connsiteY10" fmla="*/ 280801 h 1965600"/>
              <a:gd name="connsiteX11" fmla="*/ 542929 w 10039867"/>
              <a:gd name="connsiteY11" fmla="*/ 1 h 1965600"/>
              <a:gd name="connsiteX12" fmla="*/ 646819 w 10039867"/>
              <a:gd name="connsiteY12" fmla="*/ 1 h 1965600"/>
              <a:gd name="connsiteX13" fmla="*/ 724890 w 10039867"/>
              <a:gd name="connsiteY13" fmla="*/ 1 h 1965600"/>
              <a:gd name="connsiteX14" fmla="*/ 818329 w 10039867"/>
              <a:gd name="connsiteY14" fmla="*/ 1 h 1965600"/>
              <a:gd name="connsiteX15" fmla="*/ 852754 w 10039867"/>
              <a:gd name="connsiteY15" fmla="*/ 1 h 1965600"/>
              <a:gd name="connsiteX16" fmla="*/ 857671 w 10039867"/>
              <a:gd name="connsiteY16" fmla="*/ 1 h 1965600"/>
              <a:gd name="connsiteX17" fmla="*/ 1414908 w 10039867"/>
              <a:gd name="connsiteY17" fmla="*/ 1 h 1965600"/>
              <a:gd name="connsiteX18" fmla="*/ 1937328 w 10039867"/>
              <a:gd name="connsiteY18" fmla="*/ 1 h 1965600"/>
              <a:gd name="connsiteX19" fmla="*/ 2426056 w 10039867"/>
              <a:gd name="connsiteY19" fmla="*/ 1 h 1965600"/>
              <a:gd name="connsiteX20" fmla="*/ 2882215 w 10039867"/>
              <a:gd name="connsiteY20" fmla="*/ 1 h 1965600"/>
              <a:gd name="connsiteX21" fmla="*/ 3306927 w 10039867"/>
              <a:gd name="connsiteY21" fmla="*/ 1 h 1965600"/>
              <a:gd name="connsiteX22" fmla="*/ 3701317 w 10039867"/>
              <a:gd name="connsiteY22" fmla="*/ 1 h 1965600"/>
              <a:gd name="connsiteX23" fmla="*/ 4066506 w 10039867"/>
              <a:gd name="connsiteY23" fmla="*/ 1 h 1965600"/>
              <a:gd name="connsiteX24" fmla="*/ 4403618 w 10039867"/>
              <a:gd name="connsiteY24" fmla="*/ 1 h 1965600"/>
              <a:gd name="connsiteX25" fmla="*/ 4713776 w 10039867"/>
              <a:gd name="connsiteY25" fmla="*/ 1 h 1965600"/>
              <a:gd name="connsiteX26" fmla="*/ 4998103 w 10039867"/>
              <a:gd name="connsiteY26" fmla="*/ 1 h 1965600"/>
              <a:gd name="connsiteX27" fmla="*/ 5493757 w 10039867"/>
              <a:gd name="connsiteY27" fmla="*/ 1 h 1965600"/>
              <a:gd name="connsiteX28" fmla="*/ 5899564 w 10039867"/>
              <a:gd name="connsiteY28" fmla="*/ 1 h 1965600"/>
              <a:gd name="connsiteX29" fmla="*/ 6224509 w 10039867"/>
              <a:gd name="connsiteY29" fmla="*/ 1 h 1965600"/>
              <a:gd name="connsiteX30" fmla="*/ 6267967 w 10039867"/>
              <a:gd name="connsiteY30" fmla="*/ 1 h 19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39867" h="1965600">
                <a:moveTo>
                  <a:pt x="6267967" y="0"/>
                </a:moveTo>
                <a:lnTo>
                  <a:pt x="10039867" y="0"/>
                </a:lnTo>
                <a:lnTo>
                  <a:pt x="10039867" y="1965599"/>
                </a:lnTo>
                <a:lnTo>
                  <a:pt x="6991200" y="1965599"/>
                </a:lnTo>
                <a:lnTo>
                  <a:pt x="6991200" y="1965600"/>
                </a:lnTo>
                <a:lnTo>
                  <a:pt x="542928" y="1965600"/>
                </a:lnTo>
                <a:lnTo>
                  <a:pt x="263597" y="1688701"/>
                </a:lnTo>
                <a:cubicBezTo>
                  <a:pt x="263597" y="1251901"/>
                  <a:pt x="263597" y="1251901"/>
                  <a:pt x="263597" y="1251901"/>
                </a:cubicBezTo>
                <a:cubicBezTo>
                  <a:pt x="177042" y="1162201"/>
                  <a:pt x="86554" y="1072501"/>
                  <a:pt x="0" y="982801"/>
                </a:cubicBezTo>
                <a:cubicBezTo>
                  <a:pt x="86554" y="897001"/>
                  <a:pt x="177042" y="807301"/>
                  <a:pt x="263597" y="717601"/>
                </a:cubicBezTo>
                <a:cubicBezTo>
                  <a:pt x="263597" y="280801"/>
                  <a:pt x="263597" y="280801"/>
                  <a:pt x="263597" y="280801"/>
                </a:cubicBezTo>
                <a:cubicBezTo>
                  <a:pt x="358019" y="187201"/>
                  <a:pt x="448507" y="93601"/>
                  <a:pt x="542929" y="1"/>
                </a:cubicBezTo>
                <a:lnTo>
                  <a:pt x="646819" y="1"/>
                </a:lnTo>
                <a:lnTo>
                  <a:pt x="724890" y="1"/>
                </a:lnTo>
                <a:lnTo>
                  <a:pt x="818329" y="1"/>
                </a:lnTo>
                <a:lnTo>
                  <a:pt x="852754" y="1"/>
                </a:lnTo>
                <a:lnTo>
                  <a:pt x="857671" y="1"/>
                </a:lnTo>
                <a:lnTo>
                  <a:pt x="1414908" y="1"/>
                </a:lnTo>
                <a:lnTo>
                  <a:pt x="1937328" y="1"/>
                </a:lnTo>
                <a:lnTo>
                  <a:pt x="2426056" y="1"/>
                </a:lnTo>
                <a:lnTo>
                  <a:pt x="2882215" y="1"/>
                </a:lnTo>
                <a:lnTo>
                  <a:pt x="3306927" y="1"/>
                </a:lnTo>
                <a:lnTo>
                  <a:pt x="3701317" y="1"/>
                </a:lnTo>
                <a:lnTo>
                  <a:pt x="4066506" y="1"/>
                </a:lnTo>
                <a:lnTo>
                  <a:pt x="4403618" y="1"/>
                </a:lnTo>
                <a:lnTo>
                  <a:pt x="4713776" y="1"/>
                </a:lnTo>
                <a:lnTo>
                  <a:pt x="4998103" y="1"/>
                </a:lnTo>
                <a:lnTo>
                  <a:pt x="5493757" y="1"/>
                </a:lnTo>
                <a:lnTo>
                  <a:pt x="5899564" y="1"/>
                </a:lnTo>
                <a:lnTo>
                  <a:pt x="6224509" y="1"/>
                </a:lnTo>
                <a:lnTo>
                  <a:pt x="6267967" y="1"/>
                </a:lnTo>
                <a:close/>
              </a:path>
            </a:pathLst>
          </a:custGeom>
          <a:solidFill>
            <a:schemeClr val="tx1"/>
          </a:solidFill>
        </p:spPr>
        <p:txBody>
          <a:bodyPr vert="horz" wrap="square" lIns="892969" tIns="223266" rIns="642938" bIns="223266" rtlCol="0" anchor="ctr">
            <a:noAutofit/>
          </a:bodyPr>
          <a:lstStyle>
            <a:lvl1pPr>
              <a:defRPr lang="cs-CZ" sz="3750" b="1" baseline="0">
                <a:solidFill>
                  <a:schemeClr val="bg1"/>
                </a:solidFill>
              </a:defRPr>
            </a:lvl1pPr>
          </a:lstStyle>
          <a:p>
            <a:pPr marL="0" marR="0" lvl="0" indent="0" fontAlgn="auto">
              <a:spcAft>
                <a:spcPts val="0"/>
              </a:spcAft>
              <a:buClrTx/>
              <a:buSzTx/>
              <a:buFontTx/>
              <a:tabLst/>
            </a:pPr>
            <a:r>
              <a:rPr lang="cs-CZ"/>
              <a:t>Kliknutím lze upravit styl.</a:t>
            </a:r>
          </a:p>
        </p:txBody>
      </p:sp>
      <p:sp>
        <p:nvSpPr>
          <p:cNvPr id="2" name="Zástupný symbol pro datum 1"/>
          <p:cNvSpPr>
            <a:spLocks noGrp="1"/>
          </p:cNvSpPr>
          <p:nvPr>
            <p:ph type="dt" sz="half" idx="10"/>
          </p:nvPr>
        </p:nvSpPr>
        <p:spPr/>
        <p:txBody>
          <a:bodyPr/>
          <a:lstStyle/>
          <a:p>
            <a:fld id="{1E3D82DC-A6F1-483A-BB85-AF83324C5296}" type="datetime1">
              <a:rPr lang="cs-CZ" smtClean="0"/>
              <a:t>11.04.2023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8" name="Zástupný symbol pro číslo snímku 7"/>
          <p:cNvSpPr>
            <a:spLocks noGrp="1"/>
          </p:cNvSpPr>
          <p:nvPr>
            <p:ph type="sldNum" sz="quarter" idx="12"/>
          </p:nvPr>
        </p:nvSpPr>
        <p:spPr/>
        <p:txBody>
          <a:bodyPr/>
          <a:lstStyle/>
          <a:p>
            <a:fld id="{6D7FAA39-83D0-45A7-8B14-B6378215DDB2}" type="slidenum">
              <a:rPr lang="cs-CZ" smtClean="0"/>
              <a:t>‹#›</a:t>
            </a:fld>
            <a:endParaRPr lang="cs-CZ"/>
          </a:p>
        </p:txBody>
      </p:sp>
    </p:spTree>
    <p:extLst>
      <p:ext uri="{BB962C8B-B14F-4D97-AF65-F5344CB8AC3E}">
        <p14:creationId xmlns:p14="http://schemas.microsoft.com/office/powerpoint/2010/main" val="45360062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ist s celostránkovým obrázkem (pozitivní)">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7AE742-71AD-456B-B277-E0C305AF722B}"/>
              </a:ext>
            </a:extLst>
          </p:cNvPr>
          <p:cNvSpPr>
            <a:spLocks noGrp="1"/>
          </p:cNvSpPr>
          <p:nvPr>
            <p:ph type="pic" sz="quarter" idx="13"/>
          </p:nvPr>
        </p:nvSpPr>
        <p:spPr>
          <a:xfrm>
            <a:off x="0" y="0"/>
            <a:ext cx="12192000" cy="6858000"/>
          </a:xfrm>
          <a:blipFill dpi="0" rotWithShape="1">
            <a:blip r:embed="rId2"/>
            <a:srcRect/>
            <a:stretch>
              <a:fillRect t="-12000" b="-6000"/>
            </a:stretch>
          </a:blipFill>
        </p:spPr>
        <p:txBody>
          <a:bodyPr/>
          <a:lstStyle>
            <a:lvl1pPr marL="0" indent="0" algn="ctr">
              <a:buNone/>
              <a:defRPr/>
            </a:lvl1pPr>
          </a:lstStyle>
          <a:p>
            <a:r>
              <a:rPr lang="cs-CZ"/>
              <a:t>Kliknutím na ikonu přidáte obrázek.</a:t>
            </a:r>
            <a:endParaRPr lang="en-150" dirty="0"/>
          </a:p>
        </p:txBody>
      </p:sp>
      <p:sp>
        <p:nvSpPr>
          <p:cNvPr id="4" name="Date Placeholder 3"/>
          <p:cNvSpPr>
            <a:spLocks noGrp="1"/>
          </p:cNvSpPr>
          <p:nvPr>
            <p:ph type="dt" sz="half" idx="10"/>
          </p:nvPr>
        </p:nvSpPr>
        <p:spPr/>
        <p:txBody>
          <a:bodyPr/>
          <a:lstStyle>
            <a:lvl1pPr>
              <a:defRPr>
                <a:solidFill>
                  <a:schemeClr val="bg1"/>
                </a:solidFill>
              </a:defRPr>
            </a:lvl1pPr>
          </a:lstStyle>
          <a:p>
            <a:fld id="{1AEBB4A9-7560-4464-90C7-EBA4E9844620}" type="datetime1">
              <a:rPr lang="cs-CZ" smtClean="0"/>
              <a:t>11.04.2023</a:t>
            </a:fld>
            <a:endParaRPr lang="cs-CZ"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cs-CZ"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D7FAA39-83D0-45A7-8B14-B6378215DDB2}" type="slidenum">
              <a:rPr lang="cs-CZ" smtClean="0"/>
              <a:pPr/>
              <a:t>‹#›</a:t>
            </a:fld>
            <a:endParaRPr lang="cs-CZ" dirty="0"/>
          </a:p>
        </p:txBody>
      </p:sp>
      <p:sp>
        <p:nvSpPr>
          <p:cNvPr id="14" name="Nadpis 13"/>
          <p:cNvSpPr>
            <a:spLocks noGrp="1"/>
          </p:cNvSpPr>
          <p:nvPr>
            <p:ph type="title"/>
          </p:nvPr>
        </p:nvSpPr>
        <p:spPr>
          <a:xfrm>
            <a:off x="8153400" y="5875200"/>
            <a:ext cx="10852498" cy="446533"/>
          </a:xfrm>
          <a:custGeom>
            <a:avLst/>
            <a:gdLst>
              <a:gd name="connsiteX0" fmla="*/ 7438738 w 10852498"/>
              <a:gd name="connsiteY0" fmla="*/ 0 h 446533"/>
              <a:gd name="connsiteX1" fmla="*/ 10852498 w 10852498"/>
              <a:gd name="connsiteY1" fmla="*/ 0 h 446533"/>
              <a:gd name="connsiteX2" fmla="*/ 10852498 w 10852498"/>
              <a:gd name="connsiteY2" fmla="*/ 446533 h 446533"/>
              <a:gd name="connsiteX3" fmla="*/ 7804800 w 10852498"/>
              <a:gd name="connsiteY3" fmla="*/ 446533 h 446533"/>
              <a:gd name="connsiteX4" fmla="*/ 7438738 w 10852498"/>
              <a:gd name="connsiteY4" fmla="*/ 446533 h 446533"/>
              <a:gd name="connsiteX5" fmla="*/ 4133454 w 10852498"/>
              <a:gd name="connsiteY5" fmla="*/ 446533 h 446533"/>
              <a:gd name="connsiteX6" fmla="*/ 4133453 w 10852498"/>
              <a:gd name="connsiteY6" fmla="*/ 446533 h 446533"/>
              <a:gd name="connsiteX7" fmla="*/ 4106263 w 10852498"/>
              <a:gd name="connsiteY7" fmla="*/ 446533 h 446533"/>
              <a:gd name="connsiteX8" fmla="*/ 3932735 w 10852498"/>
              <a:gd name="connsiteY8" fmla="*/ 446533 h 446533"/>
              <a:gd name="connsiteX9" fmla="*/ 194537 w 10852498"/>
              <a:gd name="connsiteY9" fmla="*/ 446533 h 446533"/>
              <a:gd name="connsiteX10" fmla="*/ 122691 w 10852498"/>
              <a:gd name="connsiteY10" fmla="*/ 446533 h 446533"/>
              <a:gd name="connsiteX11" fmla="*/ 59687 w 10852498"/>
              <a:gd name="connsiteY11" fmla="*/ 385743 h 446533"/>
              <a:gd name="connsiteX12" fmla="*/ 59687 w 10852498"/>
              <a:gd name="connsiteY12" fmla="*/ 286268 h 446533"/>
              <a:gd name="connsiteX13" fmla="*/ 0 w 10852498"/>
              <a:gd name="connsiteY13" fmla="*/ 222162 h 446533"/>
              <a:gd name="connsiteX14" fmla="*/ 59687 w 10852498"/>
              <a:gd name="connsiteY14" fmla="*/ 161372 h 446533"/>
              <a:gd name="connsiteX15" fmla="*/ 59687 w 10852498"/>
              <a:gd name="connsiteY15" fmla="*/ 60792 h 446533"/>
              <a:gd name="connsiteX16" fmla="*/ 122691 w 10852498"/>
              <a:gd name="connsiteY16" fmla="*/ 1 h 446533"/>
              <a:gd name="connsiteX17" fmla="*/ 194537 w 10852498"/>
              <a:gd name="connsiteY17" fmla="*/ 1 h 446533"/>
              <a:gd name="connsiteX18" fmla="*/ 3932735 w 10852498"/>
              <a:gd name="connsiteY18" fmla="*/ 1 h 446533"/>
              <a:gd name="connsiteX19" fmla="*/ 4106263 w 10852498"/>
              <a:gd name="connsiteY19" fmla="*/ 1 h 446533"/>
              <a:gd name="connsiteX20" fmla="*/ 4133453 w 10852498"/>
              <a:gd name="connsiteY20" fmla="*/ 1 h 446533"/>
              <a:gd name="connsiteX21" fmla="*/ 4133454 w 10852498"/>
              <a:gd name="connsiteY21" fmla="*/ 1 h 446533"/>
              <a:gd name="connsiteX22" fmla="*/ 7438738 w 10852498"/>
              <a:gd name="connsiteY22" fmla="*/ 1 h 44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2498" h="446533">
                <a:moveTo>
                  <a:pt x="7438738" y="0"/>
                </a:moveTo>
                <a:lnTo>
                  <a:pt x="10852498" y="0"/>
                </a:lnTo>
                <a:lnTo>
                  <a:pt x="10852498" y="446533"/>
                </a:lnTo>
                <a:lnTo>
                  <a:pt x="7804800" y="446533"/>
                </a:lnTo>
                <a:lnTo>
                  <a:pt x="7438738" y="446533"/>
                </a:lnTo>
                <a:lnTo>
                  <a:pt x="4133454" y="446533"/>
                </a:lnTo>
                <a:lnTo>
                  <a:pt x="4133453" y="446533"/>
                </a:lnTo>
                <a:lnTo>
                  <a:pt x="4106263" y="446533"/>
                </a:lnTo>
                <a:lnTo>
                  <a:pt x="3932735" y="446533"/>
                </a:lnTo>
                <a:lnTo>
                  <a:pt x="194537" y="446533"/>
                </a:lnTo>
                <a:lnTo>
                  <a:pt x="122691" y="446533"/>
                </a:lnTo>
                <a:lnTo>
                  <a:pt x="59687" y="385743"/>
                </a:lnTo>
                <a:lnTo>
                  <a:pt x="59687" y="286268"/>
                </a:lnTo>
                <a:lnTo>
                  <a:pt x="0" y="222162"/>
                </a:lnTo>
                <a:lnTo>
                  <a:pt x="59687" y="161372"/>
                </a:lnTo>
                <a:lnTo>
                  <a:pt x="59687" y="60792"/>
                </a:lnTo>
                <a:lnTo>
                  <a:pt x="122691" y="1"/>
                </a:lnTo>
                <a:lnTo>
                  <a:pt x="194537" y="1"/>
                </a:lnTo>
                <a:lnTo>
                  <a:pt x="3932735" y="1"/>
                </a:lnTo>
                <a:lnTo>
                  <a:pt x="4106263" y="1"/>
                </a:lnTo>
                <a:lnTo>
                  <a:pt x="4133453" y="1"/>
                </a:lnTo>
                <a:lnTo>
                  <a:pt x="4133454" y="1"/>
                </a:lnTo>
                <a:lnTo>
                  <a:pt x="7438738" y="1"/>
                </a:lnTo>
                <a:close/>
              </a:path>
            </a:pathLst>
          </a:custGeom>
          <a:solidFill>
            <a:schemeClr val="tx1"/>
          </a:solidFill>
        </p:spPr>
        <p:txBody>
          <a:bodyPr wrap="square" lIns="356400" tIns="0" rIns="536400" bIns="0">
            <a:noAutofit/>
          </a:bodyPr>
          <a:lstStyle>
            <a:lvl1pPr>
              <a:defRPr sz="1800">
                <a:solidFill>
                  <a:schemeClr val="bg1"/>
                </a:solidFill>
              </a:defRPr>
            </a:lvl1pPr>
          </a:lstStyle>
          <a:p>
            <a:r>
              <a:rPr lang="cs-CZ"/>
              <a:t>Kliknutím lze upravit styl.</a:t>
            </a:r>
            <a:endParaRPr lang="cs-CZ" dirty="0"/>
          </a:p>
        </p:txBody>
      </p:sp>
    </p:spTree>
    <p:extLst>
      <p:ext uri="{BB962C8B-B14F-4D97-AF65-F5344CB8AC3E}">
        <p14:creationId xmlns:p14="http://schemas.microsoft.com/office/powerpoint/2010/main" val="177818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Úvodní snímek (negativní)">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4399" y="4171253"/>
            <a:ext cx="8672193" cy="365125"/>
          </a:xfrm>
        </p:spPr>
        <p:txBody>
          <a:bodyPr anchor="b">
            <a:noAutofit/>
          </a:bodyPr>
          <a:lstStyle>
            <a:lvl1pPr marL="0" indent="0" algn="r">
              <a:buNone/>
              <a:defRPr sz="2250">
                <a:solidFill>
                  <a:schemeClr val="bg2"/>
                </a:solidFill>
                <a:latin typeface="+mj-lt"/>
              </a:defRPr>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cs-CZ"/>
              <a:t>Kliknutím můžete upravit styl předlohy.</a:t>
            </a:r>
            <a:endParaRPr lang="en-US" dirty="0"/>
          </a:p>
        </p:txBody>
      </p:sp>
      <p:sp>
        <p:nvSpPr>
          <p:cNvPr id="22" name="Zástupný symbol pro datum 21"/>
          <p:cNvSpPr>
            <a:spLocks noGrp="1"/>
          </p:cNvSpPr>
          <p:nvPr>
            <p:ph type="dt" sz="half" idx="10"/>
          </p:nvPr>
        </p:nvSpPr>
        <p:spPr/>
        <p:txBody>
          <a:bodyPr/>
          <a:lstStyle/>
          <a:p>
            <a:fld id="{E73B3B2B-81BF-4104-988C-60FA3FB2036E}" type="datetime1">
              <a:rPr lang="cs-CZ" smtClean="0"/>
              <a:t>11.04.2023</a:t>
            </a:fld>
            <a:endParaRPr lang="cs-CZ" dirty="0"/>
          </a:p>
        </p:txBody>
      </p:sp>
      <p:sp>
        <p:nvSpPr>
          <p:cNvPr id="23" name="Zástupný symbol pro zápatí 22"/>
          <p:cNvSpPr>
            <a:spLocks noGrp="1"/>
          </p:cNvSpPr>
          <p:nvPr>
            <p:ph type="ftr" sz="quarter" idx="11"/>
          </p:nvPr>
        </p:nvSpPr>
        <p:spPr/>
        <p:txBody>
          <a:bodyPr/>
          <a:lstStyle/>
          <a:p>
            <a:endParaRPr lang="cs-CZ"/>
          </a:p>
        </p:txBody>
      </p:sp>
      <p:sp>
        <p:nvSpPr>
          <p:cNvPr id="24" name="Zástupný symbol pro číslo snímku 23"/>
          <p:cNvSpPr>
            <a:spLocks noGrp="1"/>
          </p:cNvSpPr>
          <p:nvPr>
            <p:ph type="sldNum" sz="quarter" idx="12"/>
          </p:nvPr>
        </p:nvSpPr>
        <p:spPr/>
        <p:txBody>
          <a:bodyPr/>
          <a:lstStyle/>
          <a:p>
            <a:fld id="{6D7FAA39-83D0-45A7-8B14-B6378215DDB2}" type="slidenum">
              <a:rPr lang="cs-CZ" smtClean="0"/>
              <a:t>‹#›</a:t>
            </a:fld>
            <a:endParaRPr lang="cs-CZ"/>
          </a:p>
        </p:txBody>
      </p:sp>
      <p:sp>
        <p:nvSpPr>
          <p:cNvPr id="9" name="Title 1"/>
          <p:cNvSpPr>
            <a:spLocks noGrp="1"/>
          </p:cNvSpPr>
          <p:nvPr>
            <p:ph type="ctrTitle"/>
          </p:nvPr>
        </p:nvSpPr>
        <p:spPr>
          <a:xfrm>
            <a:off x="644399" y="2053877"/>
            <a:ext cx="8672193" cy="2117375"/>
          </a:xfrm>
        </p:spPr>
        <p:txBody>
          <a:bodyPr anchor="b">
            <a:noAutofit/>
          </a:bodyPr>
          <a:lstStyle>
            <a:lvl1pPr algn="r">
              <a:defRPr sz="3750" b="1" baseline="0">
                <a:solidFill>
                  <a:schemeClr val="bg1"/>
                </a:solidFill>
                <a:latin typeface="+mj-lt"/>
              </a:defRPr>
            </a:lvl1pPr>
          </a:lstStyle>
          <a:p>
            <a:r>
              <a:rPr lang="cs-CZ"/>
              <a:t>Kliknutím lze upravit styl.</a:t>
            </a:r>
            <a:endParaRPr lang="en-US" dirty="0"/>
          </a:p>
        </p:txBody>
      </p:sp>
      <p:sp>
        <p:nvSpPr>
          <p:cNvPr id="10" name="Graphic 9">
            <a:extLst>
              <a:ext uri="{FF2B5EF4-FFF2-40B4-BE49-F238E27FC236}">
                <a16:creationId xmlns:a16="http://schemas.microsoft.com/office/drawing/2014/main" id="{BFCE97E5-DEEF-433E-A1AB-551EAED31CF4}"/>
              </a:ext>
            </a:extLst>
          </p:cNvPr>
          <p:cNvSpPr/>
          <p:nvPr/>
        </p:nvSpPr>
        <p:spPr>
          <a:xfrm>
            <a:off x="8673994" y="1"/>
            <a:ext cx="3034800" cy="5893593"/>
          </a:xfrm>
          <a:custGeom>
            <a:avLst/>
            <a:gdLst>
              <a:gd name="connsiteX0" fmla="*/ 2433717 w 3530756"/>
              <a:gd name="connsiteY0" fmla="*/ 1782839 h 6856193"/>
              <a:gd name="connsiteX1" fmla="*/ 2433717 w 3530756"/>
              <a:gd name="connsiteY1" fmla="*/ 0 h 6856193"/>
              <a:gd name="connsiteX2" fmla="*/ 1337280 w 3530756"/>
              <a:gd name="connsiteY2" fmla="*/ 0 h 6856193"/>
              <a:gd name="connsiteX3" fmla="*/ 1337280 w 3530756"/>
              <a:gd name="connsiteY3" fmla="*/ 1782839 h 6856193"/>
              <a:gd name="connsiteX4" fmla="*/ 2433717 w 3530756"/>
              <a:gd name="connsiteY4" fmla="*/ 2879878 h 6856193"/>
              <a:gd name="connsiteX5" fmla="*/ 1337280 w 3530756"/>
              <a:gd name="connsiteY5" fmla="*/ 3976316 h 6856193"/>
              <a:gd name="connsiteX6" fmla="*/ 1337280 w 3530756"/>
              <a:gd name="connsiteY6" fmla="*/ 5759155 h 6856193"/>
              <a:gd name="connsiteX7" fmla="*/ 399197 w 3530756"/>
              <a:gd name="connsiteY7" fmla="*/ 5759155 h 6856193"/>
              <a:gd name="connsiteX8" fmla="*/ 0 w 3530756"/>
              <a:gd name="connsiteY8" fmla="*/ 6856194 h 6856193"/>
              <a:gd name="connsiteX9" fmla="*/ 1337280 w 3530756"/>
              <a:gd name="connsiteY9" fmla="*/ 6856194 h 6856193"/>
              <a:gd name="connsiteX10" fmla="*/ 2433717 w 3530756"/>
              <a:gd name="connsiteY10" fmla="*/ 5759155 h 6856193"/>
              <a:gd name="connsiteX11" fmla="*/ 2433717 w 3530756"/>
              <a:gd name="connsiteY11" fmla="*/ 3976316 h 6856193"/>
              <a:gd name="connsiteX12" fmla="*/ 3530757 w 3530756"/>
              <a:gd name="connsiteY12" fmla="*/ 2879878 h 685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0756" h="6856193">
                <a:moveTo>
                  <a:pt x="2433717" y="1782839"/>
                </a:moveTo>
                <a:lnTo>
                  <a:pt x="2433717" y="0"/>
                </a:lnTo>
                <a:lnTo>
                  <a:pt x="1337280" y="0"/>
                </a:lnTo>
                <a:lnTo>
                  <a:pt x="1337280" y="1782839"/>
                </a:lnTo>
                <a:lnTo>
                  <a:pt x="2433717" y="2879878"/>
                </a:lnTo>
                <a:lnTo>
                  <a:pt x="1337280" y="3976316"/>
                </a:lnTo>
                <a:lnTo>
                  <a:pt x="1337280" y="5759155"/>
                </a:lnTo>
                <a:lnTo>
                  <a:pt x="399197" y="5759155"/>
                </a:lnTo>
                <a:lnTo>
                  <a:pt x="0" y="6856194"/>
                </a:lnTo>
                <a:lnTo>
                  <a:pt x="1337280" y="6856194"/>
                </a:lnTo>
                <a:lnTo>
                  <a:pt x="2433717" y="5759155"/>
                </a:lnTo>
                <a:lnTo>
                  <a:pt x="2433717" y="3976316"/>
                </a:lnTo>
                <a:lnTo>
                  <a:pt x="3530757" y="2879878"/>
                </a:lnTo>
                <a:close/>
              </a:path>
            </a:pathLst>
          </a:custGeom>
          <a:solidFill>
            <a:schemeClr val="bg1"/>
          </a:solidFill>
          <a:ln w="6014" cap="flat">
            <a:noFill/>
            <a:prstDash val="solid"/>
            <a:miter/>
          </a:ln>
        </p:spPr>
        <p:txBody>
          <a:bodyPr rtlCol="0" anchor="ctr"/>
          <a:lstStyle/>
          <a:p>
            <a:endParaRPr lang="en-150" sz="1800"/>
          </a:p>
        </p:txBody>
      </p:sp>
      <p:pic>
        <p:nvPicPr>
          <p:cNvPr id="11" name="Grafický objekt 10">
            <a:extLst>
              <a:ext uri="{FF2B5EF4-FFF2-40B4-BE49-F238E27FC236}">
                <a16:creationId xmlns:a16="http://schemas.microsoft.com/office/drawing/2014/main" id="{974D80B0-940B-4B6A-9F5E-ECB3040ED3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3187446" cy="1135952"/>
          </a:xfrm>
          <a:prstGeom prst="rect">
            <a:avLst/>
          </a:prstGeom>
        </p:spPr>
      </p:pic>
    </p:spTree>
    <p:extLst>
      <p:ext uri="{BB962C8B-B14F-4D97-AF65-F5344CB8AC3E}">
        <p14:creationId xmlns:p14="http://schemas.microsoft.com/office/powerpoint/2010/main" val="420195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ist s textovým obsahem (negativní)">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92F9322-ED6A-43F8-82B0-DC8525F4E441}" type="datetime1">
              <a:rPr lang="cs-CZ" smtClean="0"/>
              <a:t>11.04.2023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pic>
        <p:nvPicPr>
          <p:cNvPr id="11" name="Graphic 10">
            <a:extLst>
              <a:ext uri="{FF2B5EF4-FFF2-40B4-BE49-F238E27FC236}">
                <a16:creationId xmlns:a16="http://schemas.microsoft.com/office/drawing/2014/main" id="{6FE72EF5-18A3-482F-9150-BA9C7D4449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1932827" cy="1135960"/>
          </a:xfrm>
          <a:prstGeom prst="rect">
            <a:avLst/>
          </a:prstGeom>
        </p:spPr>
      </p:pic>
      <p:sp>
        <p:nvSpPr>
          <p:cNvPr id="8" name="Nadpis 7"/>
          <p:cNvSpPr>
            <a:spLocks noGrp="1"/>
          </p:cNvSpPr>
          <p:nvPr>
            <p:ph type="title"/>
          </p:nvPr>
        </p:nvSpPr>
        <p:spPr>
          <a:xfrm>
            <a:off x="7596189" y="535781"/>
            <a:ext cx="8834437" cy="625126"/>
          </a:xfrm>
          <a:custGeom>
            <a:avLst/>
            <a:gdLst>
              <a:gd name="connsiteX0" fmla="*/ 171718 w 8834437"/>
              <a:gd name="connsiteY0" fmla="*/ 0 h 625126"/>
              <a:gd name="connsiteX1" fmla="*/ 272274 w 8834437"/>
              <a:gd name="connsiteY1" fmla="*/ 0 h 625126"/>
              <a:gd name="connsiteX2" fmla="*/ 4397904 w 8834437"/>
              <a:gd name="connsiteY2" fmla="*/ 0 h 625126"/>
              <a:gd name="connsiteX3" fmla="*/ 5504273 w 8834437"/>
              <a:gd name="connsiteY3" fmla="*/ 0 h 625126"/>
              <a:gd name="connsiteX4" fmla="*/ 5747144 w 8834437"/>
              <a:gd name="connsiteY4" fmla="*/ 0 h 625126"/>
              <a:gd name="connsiteX5" fmla="*/ 5785200 w 8834437"/>
              <a:gd name="connsiteY5" fmla="*/ 0 h 625126"/>
              <a:gd name="connsiteX6" fmla="*/ 8834437 w 8834437"/>
              <a:gd name="connsiteY6" fmla="*/ 0 h 625126"/>
              <a:gd name="connsiteX7" fmla="*/ 8834437 w 8834437"/>
              <a:gd name="connsiteY7" fmla="*/ 625126 h 625126"/>
              <a:gd name="connsiteX8" fmla="*/ 5785200 w 8834437"/>
              <a:gd name="connsiteY8" fmla="*/ 625126 h 625126"/>
              <a:gd name="connsiteX9" fmla="*/ 5747144 w 8834437"/>
              <a:gd name="connsiteY9" fmla="*/ 625126 h 625126"/>
              <a:gd name="connsiteX10" fmla="*/ 5504273 w 8834437"/>
              <a:gd name="connsiteY10" fmla="*/ 625126 h 625126"/>
              <a:gd name="connsiteX11" fmla="*/ 4397904 w 8834437"/>
              <a:gd name="connsiteY11" fmla="*/ 625126 h 625126"/>
              <a:gd name="connsiteX12" fmla="*/ 272274 w 8834437"/>
              <a:gd name="connsiteY12" fmla="*/ 625126 h 625126"/>
              <a:gd name="connsiteX13" fmla="*/ 171718 w 8834437"/>
              <a:gd name="connsiteY13" fmla="*/ 625126 h 625126"/>
              <a:gd name="connsiteX14" fmla="*/ 83538 w 8834437"/>
              <a:gd name="connsiteY14" fmla="*/ 540022 h 625126"/>
              <a:gd name="connsiteX15" fmla="*/ 83538 w 8834437"/>
              <a:gd name="connsiteY15" fmla="*/ 400762 h 625126"/>
              <a:gd name="connsiteX16" fmla="*/ 0 w 8834437"/>
              <a:gd name="connsiteY16" fmla="*/ 311016 h 625126"/>
              <a:gd name="connsiteX17" fmla="*/ 83538 w 8834437"/>
              <a:gd name="connsiteY17" fmla="*/ 225912 h 625126"/>
              <a:gd name="connsiteX18" fmla="*/ 83538 w 8834437"/>
              <a:gd name="connsiteY18"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4437" h="625126">
                <a:moveTo>
                  <a:pt x="171718" y="0"/>
                </a:moveTo>
                <a:lnTo>
                  <a:pt x="272274" y="0"/>
                </a:lnTo>
                <a:lnTo>
                  <a:pt x="4397904" y="0"/>
                </a:lnTo>
                <a:lnTo>
                  <a:pt x="5504273" y="0"/>
                </a:lnTo>
                <a:lnTo>
                  <a:pt x="5747144" y="0"/>
                </a:lnTo>
                <a:lnTo>
                  <a:pt x="5785200" y="0"/>
                </a:lnTo>
                <a:lnTo>
                  <a:pt x="8834437" y="0"/>
                </a:lnTo>
                <a:lnTo>
                  <a:pt x="8834437" y="625126"/>
                </a:lnTo>
                <a:lnTo>
                  <a:pt x="5785200" y="625126"/>
                </a:lnTo>
                <a:lnTo>
                  <a:pt x="5747144" y="625126"/>
                </a:lnTo>
                <a:lnTo>
                  <a:pt x="5504273" y="625126"/>
                </a:lnTo>
                <a:lnTo>
                  <a:pt x="4397904" y="625126"/>
                </a:lnTo>
                <a:lnTo>
                  <a:pt x="272274" y="625126"/>
                </a:lnTo>
                <a:lnTo>
                  <a:pt x="171718" y="625126"/>
                </a:lnTo>
                <a:lnTo>
                  <a:pt x="83538" y="540022"/>
                </a:lnTo>
                <a:lnTo>
                  <a:pt x="83538" y="400762"/>
                </a:lnTo>
                <a:lnTo>
                  <a:pt x="0" y="311016"/>
                </a:lnTo>
                <a:lnTo>
                  <a:pt x="83538" y="225912"/>
                </a:lnTo>
                <a:lnTo>
                  <a:pt x="83538" y="85104"/>
                </a:lnTo>
                <a:close/>
              </a:path>
            </a:pathLst>
          </a:custGeom>
          <a:solidFill>
            <a:schemeClr val="bg1"/>
          </a:solidFill>
        </p:spPr>
        <p:txBody>
          <a:bodyPr wrap="square" lIns="535781" rIns="642938">
            <a:noAutofit/>
          </a:bodyPr>
          <a:lstStyle>
            <a:lvl1pPr>
              <a:defRPr sz="2400">
                <a:solidFill>
                  <a:schemeClr val="tx1"/>
                </a:solidFill>
              </a:defRPr>
            </a:lvl1pPr>
          </a:lstStyle>
          <a:p>
            <a:r>
              <a:rPr lang="cs-CZ"/>
              <a:t>Kliknutím lze upravit styl.</a:t>
            </a:r>
            <a:endParaRPr lang="cs-CZ" dirty="0"/>
          </a:p>
        </p:txBody>
      </p:sp>
      <p:sp>
        <p:nvSpPr>
          <p:cNvPr id="9" name="Content Placeholder 2"/>
          <p:cNvSpPr>
            <a:spLocks noGrp="1"/>
          </p:cNvSpPr>
          <p:nvPr>
            <p:ph idx="1"/>
          </p:nvPr>
        </p:nvSpPr>
        <p:spPr>
          <a:xfrm>
            <a:off x="1573199" y="1695111"/>
            <a:ext cx="9975863" cy="4269922"/>
          </a:xfrm>
        </p:spPr>
        <p:txBody>
          <a:bodyPr lIns="0" tIns="0" rIns="0" bIns="0">
            <a:normAutofit/>
          </a:bodyPr>
          <a:lstStyle>
            <a:lvl1pPr marL="457200" indent="-457200">
              <a:lnSpc>
                <a:spcPts val="3640"/>
              </a:lnSpc>
              <a:buFont typeface="Comenia Sans" panose="02000503080000020004" pitchFamily="50" charset="0"/>
              <a:buChar char="→"/>
              <a:defRPr sz="2800">
                <a:solidFill>
                  <a:schemeClr val="bg2"/>
                </a:solidFill>
                <a:latin typeface="+mn-lt"/>
              </a:defRPr>
            </a:lvl1pPr>
            <a:lvl2pPr marL="914414" indent="-457200">
              <a:lnSpc>
                <a:spcPts val="3640"/>
              </a:lnSpc>
              <a:buFont typeface="Comenia Sans" panose="02000503080000020004" pitchFamily="50" charset="0"/>
              <a:buChar char="→"/>
              <a:defRPr sz="2600">
                <a:solidFill>
                  <a:schemeClr val="bg2"/>
                </a:solidFill>
                <a:latin typeface="+mn-lt"/>
              </a:defRPr>
            </a:lvl2pPr>
            <a:lvl3pPr marL="1371628" indent="-457200">
              <a:lnSpc>
                <a:spcPts val="3640"/>
              </a:lnSpc>
              <a:buFont typeface="Comenia Sans" panose="02000503080000020004" pitchFamily="50" charset="0"/>
              <a:buChar char="→"/>
              <a:defRPr sz="2600">
                <a:solidFill>
                  <a:schemeClr val="bg2"/>
                </a:solidFill>
                <a:latin typeface="+mn-lt"/>
              </a:defRPr>
            </a:lvl3pPr>
            <a:lvl4pPr marL="1828842" indent="-457200">
              <a:lnSpc>
                <a:spcPts val="3640"/>
              </a:lnSpc>
              <a:buFont typeface="Comenia Sans" panose="02000503080000020004" pitchFamily="50" charset="0"/>
              <a:buChar char="→"/>
              <a:defRPr sz="2600">
                <a:solidFill>
                  <a:schemeClr val="bg2"/>
                </a:solidFill>
                <a:latin typeface="+mn-lt"/>
              </a:defRPr>
            </a:lvl4pPr>
            <a:lvl5pPr marL="2286057" indent="-457200">
              <a:lnSpc>
                <a:spcPts val="3640"/>
              </a:lnSpc>
              <a:buFont typeface="Comenia Sans" panose="02000503080000020004" pitchFamily="50" charset="0"/>
              <a:buChar char="→"/>
              <a:defRPr sz="2600">
                <a:solidFill>
                  <a:schemeClr val="bg2"/>
                </a:solidFill>
                <a:latin typeface="+mn-lt"/>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137354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st s textovým obsahem + kapitola (negativní)">
    <p:bg>
      <p:bgPr>
        <a:solidFill>
          <a:schemeClr val="tx1"/>
        </a:solid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1573199" y="2333583"/>
            <a:ext cx="9975863" cy="3631449"/>
          </a:xfrm>
        </p:spPr>
        <p:txBody>
          <a:bodyPr lIns="0" tIns="0" rIns="0" bIns="0">
            <a:normAutofit/>
          </a:bodyPr>
          <a:lstStyle>
            <a:lvl1pPr marL="457200" indent="-457200">
              <a:lnSpc>
                <a:spcPts val="3640"/>
              </a:lnSpc>
              <a:buFont typeface="Comenia Sans" panose="02000503080000020004" pitchFamily="50" charset="0"/>
              <a:buChar char="→"/>
              <a:defRPr sz="2800">
                <a:solidFill>
                  <a:schemeClr val="bg2"/>
                </a:solidFill>
                <a:latin typeface="+mn-lt"/>
              </a:defRPr>
            </a:lvl1pPr>
            <a:lvl2pPr marL="914414" indent="-457200">
              <a:lnSpc>
                <a:spcPts val="3640"/>
              </a:lnSpc>
              <a:buFont typeface="Comenia Sans" panose="02000503080000020004" pitchFamily="50" charset="0"/>
              <a:buChar char="→"/>
              <a:defRPr sz="2600">
                <a:solidFill>
                  <a:schemeClr val="bg2"/>
                </a:solidFill>
                <a:latin typeface="+mn-lt"/>
              </a:defRPr>
            </a:lvl2pPr>
            <a:lvl3pPr marL="1371628" indent="-457200">
              <a:lnSpc>
                <a:spcPts val="3640"/>
              </a:lnSpc>
              <a:buFont typeface="Comenia Sans" panose="02000503080000020004" pitchFamily="50" charset="0"/>
              <a:buChar char="→"/>
              <a:defRPr sz="2600">
                <a:solidFill>
                  <a:schemeClr val="bg2"/>
                </a:solidFill>
                <a:latin typeface="+mn-lt"/>
              </a:defRPr>
            </a:lvl3pPr>
            <a:lvl4pPr marL="1828842" indent="-457200">
              <a:lnSpc>
                <a:spcPts val="3640"/>
              </a:lnSpc>
              <a:buFont typeface="Comenia Sans" panose="02000503080000020004" pitchFamily="50" charset="0"/>
              <a:buChar char="→"/>
              <a:defRPr sz="2600">
                <a:solidFill>
                  <a:schemeClr val="bg2"/>
                </a:solidFill>
                <a:latin typeface="+mn-lt"/>
              </a:defRPr>
            </a:lvl4pPr>
            <a:lvl5pPr marL="2286057" indent="-457200">
              <a:lnSpc>
                <a:spcPts val="3640"/>
              </a:lnSpc>
              <a:buFont typeface="Comenia Sans" panose="02000503080000020004" pitchFamily="50" charset="0"/>
              <a:buChar char="→"/>
              <a:defRPr sz="2600">
                <a:solidFill>
                  <a:schemeClr val="bg2"/>
                </a:solidFill>
                <a:latin typeface="+mn-lt"/>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47366CA-C762-483F-BFD2-F0575B8259D1}" type="datetime1">
              <a:rPr lang="cs-CZ" smtClean="0"/>
              <a:t>11.04.2023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3199" y="1695111"/>
            <a:ext cx="9975863" cy="638473"/>
          </a:xfrm>
        </p:spPr>
        <p:txBody>
          <a:bodyPr lIns="0" tIns="0" rIns="0" bIns="0">
            <a:noAutofit/>
          </a:bodyPr>
          <a:lstStyle>
            <a:lvl1pPr marL="0" indent="0">
              <a:buNone/>
              <a:defRPr sz="4000" b="1">
                <a:solidFill>
                  <a:schemeClr val="bg1"/>
                </a:solidFill>
                <a:latin typeface="+mj-lt"/>
              </a:defRPr>
            </a:lvl1pPr>
          </a:lstStyle>
          <a:p>
            <a:pPr lvl="0"/>
            <a:r>
              <a:rPr lang="en-US" dirty="0"/>
              <a:t>Title</a:t>
            </a:r>
            <a:endParaRPr lang="cs-CZ" dirty="0"/>
          </a:p>
        </p:txBody>
      </p:sp>
      <p:pic>
        <p:nvPicPr>
          <p:cNvPr id="10" name="Graphic 10">
            <a:extLst>
              <a:ext uri="{FF2B5EF4-FFF2-40B4-BE49-F238E27FC236}">
                <a16:creationId xmlns:a16="http://schemas.microsoft.com/office/drawing/2014/main" id="{6FE72EF5-18A3-482F-9150-BA9C7D4449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1932827" cy="1135960"/>
          </a:xfrm>
          <a:prstGeom prst="rect">
            <a:avLst/>
          </a:prstGeom>
        </p:spPr>
      </p:pic>
      <p:sp>
        <p:nvSpPr>
          <p:cNvPr id="12" name="Nadpis 11"/>
          <p:cNvSpPr>
            <a:spLocks noGrp="1"/>
          </p:cNvSpPr>
          <p:nvPr>
            <p:ph type="title" hasCustomPrompt="1"/>
          </p:nvPr>
        </p:nvSpPr>
        <p:spPr>
          <a:xfrm>
            <a:off x="7596189" y="535781"/>
            <a:ext cx="8834437" cy="625126"/>
          </a:xfrm>
          <a:custGeom>
            <a:avLst/>
            <a:gdLst>
              <a:gd name="connsiteX0" fmla="*/ 171718 w 8834437"/>
              <a:gd name="connsiteY0" fmla="*/ 0 h 625126"/>
              <a:gd name="connsiteX1" fmla="*/ 272274 w 8834437"/>
              <a:gd name="connsiteY1" fmla="*/ 0 h 625126"/>
              <a:gd name="connsiteX2" fmla="*/ 4397904 w 8834437"/>
              <a:gd name="connsiteY2" fmla="*/ 0 h 625126"/>
              <a:gd name="connsiteX3" fmla="*/ 5504273 w 8834437"/>
              <a:gd name="connsiteY3" fmla="*/ 0 h 625126"/>
              <a:gd name="connsiteX4" fmla="*/ 5747144 w 8834437"/>
              <a:gd name="connsiteY4" fmla="*/ 0 h 625126"/>
              <a:gd name="connsiteX5" fmla="*/ 5785200 w 8834437"/>
              <a:gd name="connsiteY5" fmla="*/ 0 h 625126"/>
              <a:gd name="connsiteX6" fmla="*/ 8834437 w 8834437"/>
              <a:gd name="connsiteY6" fmla="*/ 0 h 625126"/>
              <a:gd name="connsiteX7" fmla="*/ 8834437 w 8834437"/>
              <a:gd name="connsiteY7" fmla="*/ 625126 h 625126"/>
              <a:gd name="connsiteX8" fmla="*/ 5785200 w 8834437"/>
              <a:gd name="connsiteY8" fmla="*/ 625126 h 625126"/>
              <a:gd name="connsiteX9" fmla="*/ 5747144 w 8834437"/>
              <a:gd name="connsiteY9" fmla="*/ 625126 h 625126"/>
              <a:gd name="connsiteX10" fmla="*/ 5504273 w 8834437"/>
              <a:gd name="connsiteY10" fmla="*/ 625126 h 625126"/>
              <a:gd name="connsiteX11" fmla="*/ 4397904 w 8834437"/>
              <a:gd name="connsiteY11" fmla="*/ 625126 h 625126"/>
              <a:gd name="connsiteX12" fmla="*/ 272274 w 8834437"/>
              <a:gd name="connsiteY12" fmla="*/ 625126 h 625126"/>
              <a:gd name="connsiteX13" fmla="*/ 171718 w 8834437"/>
              <a:gd name="connsiteY13" fmla="*/ 625126 h 625126"/>
              <a:gd name="connsiteX14" fmla="*/ 83538 w 8834437"/>
              <a:gd name="connsiteY14" fmla="*/ 540022 h 625126"/>
              <a:gd name="connsiteX15" fmla="*/ 83538 w 8834437"/>
              <a:gd name="connsiteY15" fmla="*/ 400762 h 625126"/>
              <a:gd name="connsiteX16" fmla="*/ 0 w 8834437"/>
              <a:gd name="connsiteY16" fmla="*/ 311016 h 625126"/>
              <a:gd name="connsiteX17" fmla="*/ 83538 w 8834437"/>
              <a:gd name="connsiteY17" fmla="*/ 225912 h 625126"/>
              <a:gd name="connsiteX18" fmla="*/ 83538 w 8834437"/>
              <a:gd name="connsiteY18"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4437" h="625126">
                <a:moveTo>
                  <a:pt x="171718" y="0"/>
                </a:moveTo>
                <a:lnTo>
                  <a:pt x="272274" y="0"/>
                </a:lnTo>
                <a:lnTo>
                  <a:pt x="4397904" y="0"/>
                </a:lnTo>
                <a:lnTo>
                  <a:pt x="5504273" y="0"/>
                </a:lnTo>
                <a:lnTo>
                  <a:pt x="5747144" y="0"/>
                </a:lnTo>
                <a:lnTo>
                  <a:pt x="5785200" y="0"/>
                </a:lnTo>
                <a:lnTo>
                  <a:pt x="8834437" y="0"/>
                </a:lnTo>
                <a:lnTo>
                  <a:pt x="8834437" y="625126"/>
                </a:lnTo>
                <a:lnTo>
                  <a:pt x="5785200" y="625126"/>
                </a:lnTo>
                <a:lnTo>
                  <a:pt x="5747144" y="625126"/>
                </a:lnTo>
                <a:lnTo>
                  <a:pt x="5504273" y="625126"/>
                </a:lnTo>
                <a:lnTo>
                  <a:pt x="4397904" y="625126"/>
                </a:lnTo>
                <a:lnTo>
                  <a:pt x="272274" y="625126"/>
                </a:lnTo>
                <a:lnTo>
                  <a:pt x="171718" y="625126"/>
                </a:lnTo>
                <a:lnTo>
                  <a:pt x="83538" y="540022"/>
                </a:lnTo>
                <a:lnTo>
                  <a:pt x="83538" y="400762"/>
                </a:lnTo>
                <a:lnTo>
                  <a:pt x="0" y="311016"/>
                </a:lnTo>
                <a:lnTo>
                  <a:pt x="83538" y="225912"/>
                </a:lnTo>
                <a:lnTo>
                  <a:pt x="83538" y="85104"/>
                </a:lnTo>
                <a:close/>
              </a:path>
            </a:pathLst>
          </a:custGeom>
          <a:solidFill>
            <a:schemeClr val="bg1"/>
          </a:solidFill>
        </p:spPr>
        <p:txBody>
          <a:bodyPr wrap="square" lIns="535781" rIns="642938">
            <a:noAutofit/>
          </a:bodyPr>
          <a:lstStyle>
            <a:lvl1pPr>
              <a:defRPr sz="2400">
                <a:solidFill>
                  <a:schemeClr val="tx1"/>
                </a:solidFill>
              </a:defRPr>
            </a:lvl1pPr>
          </a:lstStyle>
          <a:p>
            <a:r>
              <a:rPr lang="en-US" dirty="0"/>
              <a:t>Chapter title</a:t>
            </a:r>
            <a:endParaRPr lang="cs-CZ" dirty="0"/>
          </a:p>
        </p:txBody>
      </p:sp>
    </p:spTree>
    <p:extLst>
      <p:ext uri="{BB962C8B-B14F-4D97-AF65-F5344CB8AC3E}">
        <p14:creationId xmlns:p14="http://schemas.microsoft.com/office/powerpoint/2010/main" val="2837618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2AA5E-D430-468F-9387-F8CDE00BBF1E}" type="datetime1">
              <a:rPr lang="cs-CZ" smtClean="0"/>
              <a:t>11.04.2023</a:t>
            </a:fld>
            <a:endParaRPr lang="cs-CZ"/>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FAA39-83D0-45A7-8B14-B6378215DDB2}" type="slidenum">
              <a:rPr lang="cs-CZ" smtClean="0"/>
              <a:t>‹#›</a:t>
            </a:fld>
            <a:endParaRPr lang="cs-CZ"/>
          </a:p>
        </p:txBody>
      </p:sp>
    </p:spTree>
    <p:extLst>
      <p:ext uri="{BB962C8B-B14F-4D97-AF65-F5344CB8AC3E}">
        <p14:creationId xmlns:p14="http://schemas.microsoft.com/office/powerpoint/2010/main" val="4240705850"/>
      </p:ext>
    </p:extLst>
  </p:cSld>
  <p:clrMap bg1="lt1" tx1="dk1" bg2="lt2" tx2="dk2" accent1="accent1" accent2="accent2" accent3="accent3" accent4="accent4" accent5="accent5" accent6="accent6" hlink="hlink" folHlink="folHlink"/>
  <p:sldLayoutIdLst>
    <p:sldLayoutId id="2147483743" r:id="rId1"/>
    <p:sldLayoutId id="2147483745" r:id="rId2"/>
    <p:sldLayoutId id="2147483756" r:id="rId3"/>
    <p:sldLayoutId id="2147483750" r:id="rId4"/>
    <p:sldLayoutId id="2147483744" r:id="rId5"/>
    <p:sldLayoutId id="2147483754" r:id="rId6"/>
    <p:sldLayoutId id="2147483752" r:id="rId7"/>
    <p:sldLayoutId id="2147483751" r:id="rId8"/>
    <p:sldLayoutId id="2147483757" r:id="rId9"/>
    <p:sldLayoutId id="2147483753" r:id="rId10"/>
    <p:sldLayoutId id="2147483749" r:id="rId11"/>
    <p:sldLayoutId id="2147483755" r:id="rId12"/>
  </p:sldLayoutIdLst>
  <p:hf hdr="0" ftr="0" dt="0"/>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96623" y="1492590"/>
            <a:ext cx="8672193" cy="2576744"/>
          </a:xfrm>
        </p:spPr>
        <p:txBody>
          <a:bodyPr/>
          <a:lstStyle/>
          <a:p>
            <a:pPr algn="ctr">
              <a:lnSpc>
                <a:spcPct val="100000"/>
              </a:lnSpc>
            </a:pPr>
            <a:r>
              <a:rPr lang="en-US" dirty="0"/>
              <a:t>The Technology </a:t>
            </a:r>
            <a:br>
              <a:rPr lang="en-US" dirty="0"/>
            </a:br>
            <a:r>
              <a:rPr lang="en-US" dirty="0"/>
              <a:t>and Knowledge transfer </a:t>
            </a:r>
            <a:br>
              <a:rPr lang="en-US" dirty="0"/>
            </a:br>
            <a:r>
              <a:rPr lang="en-US" dirty="0"/>
              <a:t>in the University of Hradec </a:t>
            </a:r>
            <a:r>
              <a:rPr lang="en-US" dirty="0" err="1"/>
              <a:t>Králové</a:t>
            </a:r>
            <a:endParaRPr lang="en-US" dirty="0"/>
          </a:p>
        </p:txBody>
      </p:sp>
      <p:sp>
        <p:nvSpPr>
          <p:cNvPr id="4" name="Podnadpis 2"/>
          <p:cNvSpPr txBox="1">
            <a:spLocks/>
          </p:cNvSpPr>
          <p:nvPr/>
        </p:nvSpPr>
        <p:spPr>
          <a:xfrm>
            <a:off x="738666" y="5247208"/>
            <a:ext cx="7698414" cy="993794"/>
          </a:xfrm>
          <a:prstGeom prst="rect">
            <a:avLst/>
          </a:prstGeom>
        </p:spPr>
        <p:txBody>
          <a:bodyPr vert="horz" lIns="91440" tIns="45720" rIns="91440" bIns="45720" rtlCol="0" anchor="b">
            <a:noAutofit/>
          </a:bodyPr>
          <a:lstStyle>
            <a:lvl1pPr marL="0" indent="0" algn="r" defTabSz="914428" rtl="0" eaLnBrk="1" latinLnBrk="0" hangingPunct="1">
              <a:lnSpc>
                <a:spcPct val="90000"/>
              </a:lnSpc>
              <a:spcBef>
                <a:spcPts val="1000"/>
              </a:spcBef>
              <a:buFont typeface="Arial" panose="020B0604020202020204" pitchFamily="34" charset="0"/>
              <a:buNone/>
              <a:defRPr sz="2250" kern="1200">
                <a:solidFill>
                  <a:schemeClr val="tx2"/>
                </a:solidFill>
                <a:latin typeface="+mj-lt"/>
                <a:ea typeface="+mn-ea"/>
                <a:cs typeface="+mn-cs"/>
              </a:defRPr>
            </a:lvl1pPr>
            <a:lvl2pPr marL="457214" indent="0" algn="ctr" defTabSz="914428"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28" indent="0" algn="ctr" defTabSz="914428"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43" indent="0" algn="ctr" defTabSz="91442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57" indent="0" algn="ctr" defTabSz="91442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71" indent="0" algn="ctr" defTabSz="91442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85" indent="0" algn="ctr" defTabSz="91442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00" indent="0" algn="ctr" defTabSz="91442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14" indent="0" algn="ctr" defTabSz="91442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cs-CZ" dirty="0"/>
              <a:t>prof. Ing. Ondřej Krejcar, Ph.D.</a:t>
            </a:r>
          </a:p>
          <a:p>
            <a:pPr algn="l"/>
            <a:r>
              <a:rPr lang="en-US" dirty="0"/>
              <a:t>Vice-Rector for Science and Creative Activities</a:t>
            </a:r>
            <a:endParaRPr lang="cs-CZ" dirty="0"/>
          </a:p>
        </p:txBody>
      </p:sp>
      <p:sp>
        <p:nvSpPr>
          <p:cNvPr id="5" name="Zástupný symbol pro číslo snímku 4">
            <a:extLst>
              <a:ext uri="{FF2B5EF4-FFF2-40B4-BE49-F238E27FC236}">
                <a16:creationId xmlns:a16="http://schemas.microsoft.com/office/drawing/2014/main" id="{BFA3D98F-0E39-49D3-8FBA-2C7D346A0B07}"/>
              </a:ext>
            </a:extLst>
          </p:cNvPr>
          <p:cNvSpPr>
            <a:spLocks noGrp="1"/>
          </p:cNvSpPr>
          <p:nvPr>
            <p:ph type="sldNum" sz="quarter" idx="12"/>
          </p:nvPr>
        </p:nvSpPr>
        <p:spPr/>
        <p:txBody>
          <a:bodyPr/>
          <a:lstStyle/>
          <a:p>
            <a:fld id="{6D7FAA39-83D0-45A7-8B14-B6378215DDB2}" type="slidenum">
              <a:rPr lang="cs-CZ" smtClean="0"/>
              <a:t>1</a:t>
            </a:fld>
            <a:endParaRPr lang="cs-CZ"/>
          </a:p>
        </p:txBody>
      </p:sp>
    </p:spTree>
    <p:extLst>
      <p:ext uri="{BB962C8B-B14F-4D97-AF65-F5344CB8AC3E}">
        <p14:creationId xmlns:p14="http://schemas.microsoft.com/office/powerpoint/2010/main" val="3336549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08069" y="1695110"/>
            <a:ext cx="9975863" cy="4714235"/>
          </a:xfrm>
        </p:spPr>
        <p:txBody>
          <a:bodyPr>
            <a:noAutofit/>
          </a:bodyPr>
          <a:lstStyle/>
          <a:p>
            <a:pPr>
              <a:lnSpc>
                <a:spcPct val="120000"/>
              </a:lnSpc>
              <a:buFont typeface="Wingdings" panose="05000000000000000000" pitchFamily="2" charset="2"/>
              <a:buChar char="q"/>
            </a:pPr>
            <a:endParaRPr lang="cs-CZ" sz="2000" dirty="0">
              <a:cs typeface="Calibri" panose="020F0502020204030204" pitchFamily="34" charset="0"/>
            </a:endParaRPr>
          </a:p>
          <a:p>
            <a:pPr>
              <a:lnSpc>
                <a:spcPct val="120000"/>
              </a:lnSpc>
              <a:buFont typeface="Wingdings" panose="05000000000000000000" pitchFamily="2" charset="2"/>
              <a:buChar char="q"/>
            </a:pPr>
            <a:endParaRPr lang="cs-CZ" sz="20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marL="0" indent="0">
              <a:lnSpc>
                <a:spcPct val="120000"/>
              </a:lnSpc>
              <a:buNone/>
            </a:pPr>
            <a:endParaRPr lang="cs-CZ" sz="2400" dirty="0">
              <a:cs typeface="Calibri" panose="020F0502020204030204" pitchFamily="34" charset="0"/>
            </a:endParaRPr>
          </a:p>
          <a:p>
            <a:pPr marL="0" indent="0">
              <a:lnSpc>
                <a:spcPct val="120000"/>
              </a:lnSpc>
              <a:buNone/>
            </a:pPr>
            <a:endParaRPr lang="cs-CZ" sz="2400" dirty="0">
              <a:cs typeface="Calibri" panose="020F0502020204030204" pitchFamily="34" charset="0"/>
            </a:endParaRPr>
          </a:p>
          <a:p>
            <a:pPr algn="just">
              <a:lnSpc>
                <a:spcPct val="120000"/>
              </a:lnSpc>
              <a:buFont typeface="Wingdings" panose="05000000000000000000" pitchFamily="2" charset="2"/>
              <a:buChar char="q"/>
            </a:pPr>
            <a:endParaRPr lang="cs-CZ" sz="2400" dirty="0"/>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8539437" y="529922"/>
            <a:ext cx="10310990" cy="648974"/>
          </a:xfrm>
        </p:spPr>
        <p:txBody>
          <a:bodyPr/>
          <a:lstStyle/>
          <a:p>
            <a:r>
              <a:rPr lang="en-US" sz="2000" dirty="0"/>
              <a:t>Spin</a:t>
            </a:r>
            <a:r>
              <a:rPr lang="cs-CZ" sz="2000" dirty="0"/>
              <a:t>-</a:t>
            </a:r>
            <a:r>
              <a:rPr lang="en-US" sz="2000" dirty="0"/>
              <a:t>off</a:t>
            </a:r>
            <a:br>
              <a:rPr lang="en-US" sz="2000" dirty="0"/>
            </a:br>
            <a:r>
              <a:rPr lang="en-US" sz="2000" dirty="0"/>
              <a:t>GAMA 2 program</a:t>
            </a:r>
          </a:p>
        </p:txBody>
      </p:sp>
      <p:sp>
        <p:nvSpPr>
          <p:cNvPr id="4" name="Obdélník 3">
            <a:extLst>
              <a:ext uri="{FF2B5EF4-FFF2-40B4-BE49-F238E27FC236}">
                <a16:creationId xmlns:a16="http://schemas.microsoft.com/office/drawing/2014/main" id="{8660299B-B390-4A5C-8967-31A1AFD49418}"/>
              </a:ext>
            </a:extLst>
          </p:cNvPr>
          <p:cNvSpPr/>
          <p:nvPr/>
        </p:nvSpPr>
        <p:spPr>
          <a:xfrm>
            <a:off x="1264920" y="1362456"/>
            <a:ext cx="9662160" cy="5072158"/>
          </a:xfrm>
          <a:prstGeom prst="rect">
            <a:avLst/>
          </a:prstGeom>
        </p:spPr>
        <p:txBody>
          <a:bodyPr wrap="square">
            <a:spAutoFit/>
          </a:bodyPr>
          <a:lstStyle/>
          <a:p>
            <a:pPr defTabSz="914428">
              <a:lnSpc>
                <a:spcPct val="120000"/>
              </a:lnSpc>
              <a:spcBef>
                <a:spcPts val="1000"/>
              </a:spcBef>
            </a:pPr>
            <a:r>
              <a:rPr lang="en-US" sz="2400" b="1" dirty="0">
                <a:solidFill>
                  <a:schemeClr val="tx2"/>
                </a:solidFill>
                <a:cs typeface="Calibri" panose="020F0502020204030204" pitchFamily="34" charset="0"/>
              </a:rPr>
              <a:t>Applied Research – Spin</a:t>
            </a:r>
            <a:r>
              <a:rPr lang="cs-CZ" sz="2400" b="1" dirty="0">
                <a:solidFill>
                  <a:schemeClr val="tx2"/>
                </a:solidFill>
                <a:cs typeface="Calibri" panose="020F0502020204030204" pitchFamily="34" charset="0"/>
              </a:rPr>
              <a:t>-</a:t>
            </a:r>
            <a:r>
              <a:rPr lang="en-US" sz="2400" b="1" dirty="0">
                <a:solidFill>
                  <a:schemeClr val="tx2"/>
                </a:solidFill>
                <a:cs typeface="Calibri" panose="020F0502020204030204" pitchFamily="34" charset="0"/>
              </a:rPr>
              <a:t>Off</a:t>
            </a:r>
          </a:p>
          <a:p>
            <a:pPr defTabSz="914428">
              <a:spcBef>
                <a:spcPts val="1000"/>
              </a:spcBef>
            </a:pPr>
            <a:r>
              <a:rPr lang="en-US" sz="2400" dirty="0">
                <a:solidFill>
                  <a:schemeClr val="tx2"/>
                </a:solidFill>
                <a:cs typeface="Calibri" panose="020F0502020204030204" pitchFamily="34" charset="0"/>
              </a:rPr>
              <a:t>2018 – Grant detection s. r. o.,  (Research staff from UHK)</a:t>
            </a:r>
          </a:p>
          <a:p>
            <a:pPr defTabSz="914428">
              <a:spcBef>
                <a:spcPts val="1000"/>
              </a:spcBef>
            </a:pPr>
            <a:r>
              <a:rPr lang="en-US" sz="2400" dirty="0">
                <a:solidFill>
                  <a:schemeClr val="tx2"/>
                </a:solidFill>
                <a:cs typeface="Calibri" panose="020F0502020204030204" pitchFamily="34" charset="0"/>
              </a:rPr>
              <a:t>2019 – </a:t>
            </a:r>
            <a:r>
              <a:rPr lang="en-US" sz="2400" dirty="0" err="1">
                <a:solidFill>
                  <a:schemeClr val="tx2"/>
                </a:solidFill>
                <a:cs typeface="Calibri" panose="020F0502020204030204" pitchFamily="34" charset="0"/>
              </a:rPr>
              <a:t>Deeplab</a:t>
            </a:r>
            <a:r>
              <a:rPr lang="en-US" sz="2400" dirty="0">
                <a:solidFill>
                  <a:schemeClr val="tx2"/>
                </a:solidFill>
                <a:cs typeface="Calibri" panose="020F0502020204030204" pitchFamily="34" charset="0"/>
              </a:rPr>
              <a:t> s. r. o.,  (Research staff from UHK)</a:t>
            </a:r>
          </a:p>
          <a:p>
            <a:pPr defTabSz="914428">
              <a:lnSpc>
                <a:spcPct val="120000"/>
              </a:lnSpc>
              <a:spcBef>
                <a:spcPts val="1000"/>
              </a:spcBef>
            </a:pPr>
            <a:endParaRPr lang="en-US" sz="2400" dirty="0">
              <a:solidFill>
                <a:schemeClr val="tx2"/>
              </a:solidFill>
              <a:cs typeface="Calibri" panose="020F0502020204030204" pitchFamily="34" charset="0"/>
            </a:endParaRPr>
          </a:p>
          <a:p>
            <a:pPr defTabSz="914428">
              <a:spcBef>
                <a:spcPts val="1000"/>
              </a:spcBef>
            </a:pPr>
            <a:r>
              <a:rPr lang="en-US" sz="2400" b="1" dirty="0">
                <a:solidFill>
                  <a:schemeClr val="tx2"/>
                </a:solidFill>
                <a:cs typeface="Calibri" panose="020F0502020204030204" pitchFamily="34" charset="0"/>
              </a:rPr>
              <a:t>GAMA 2</a:t>
            </a:r>
          </a:p>
          <a:p>
            <a:pPr defTabSz="914428">
              <a:spcBef>
                <a:spcPts val="1000"/>
              </a:spcBef>
              <a:buFont typeface="Wingdings" panose="05000000000000000000" pitchFamily="2" charset="2"/>
              <a:buChar char="q"/>
            </a:pPr>
            <a:r>
              <a:rPr lang="en-US" sz="2400" dirty="0">
                <a:solidFill>
                  <a:schemeClr val="tx2"/>
                </a:solidFill>
                <a:cs typeface="Calibri" panose="020F0502020204030204" pitchFamily="34" charset="0"/>
              </a:rPr>
              <a:t>The University of Hradec </a:t>
            </a:r>
            <a:r>
              <a:rPr lang="en-US" sz="2400" dirty="0" err="1">
                <a:solidFill>
                  <a:schemeClr val="tx2"/>
                </a:solidFill>
                <a:cs typeface="Calibri" panose="020F0502020204030204" pitchFamily="34" charset="0"/>
              </a:rPr>
              <a:t>Králové</a:t>
            </a:r>
            <a:r>
              <a:rPr lang="en-US" sz="2400" dirty="0">
                <a:solidFill>
                  <a:schemeClr val="tx2"/>
                </a:solidFill>
                <a:cs typeface="Calibri" panose="020F0502020204030204" pitchFamily="34" charset="0"/>
              </a:rPr>
              <a:t> received financial support </a:t>
            </a:r>
            <a:br>
              <a:rPr lang="en-US" sz="2400" dirty="0">
                <a:solidFill>
                  <a:schemeClr val="tx2"/>
                </a:solidFill>
                <a:cs typeface="Calibri" panose="020F0502020204030204" pitchFamily="34" charset="0"/>
              </a:rPr>
            </a:br>
            <a:r>
              <a:rPr lang="en-US" sz="2400" dirty="0">
                <a:solidFill>
                  <a:schemeClr val="tx2"/>
                </a:solidFill>
                <a:cs typeface="Calibri" panose="020F0502020204030204" pitchFamily="34" charset="0"/>
              </a:rPr>
              <a:t>from the Technology Agency of the Czech Republic for the GAMA 2 program.</a:t>
            </a:r>
          </a:p>
          <a:p>
            <a:pPr defTabSz="914428">
              <a:spcBef>
                <a:spcPts val="1000"/>
              </a:spcBef>
              <a:buFont typeface="Wingdings" panose="05000000000000000000" pitchFamily="2" charset="2"/>
              <a:buChar char="q"/>
            </a:pPr>
            <a:r>
              <a:rPr lang="en-US" sz="2400" dirty="0">
                <a:solidFill>
                  <a:schemeClr val="tx2"/>
                </a:solidFill>
                <a:cs typeface="Calibri" panose="020F0502020204030204" pitchFamily="34" charset="0"/>
              </a:rPr>
              <a:t>The aim of this project is to support systems for the transfer </a:t>
            </a:r>
            <a:br>
              <a:rPr lang="en-US" sz="2400" dirty="0">
                <a:solidFill>
                  <a:schemeClr val="tx2"/>
                </a:solidFill>
                <a:cs typeface="Calibri" panose="020F0502020204030204" pitchFamily="34" charset="0"/>
              </a:rPr>
            </a:br>
            <a:r>
              <a:rPr lang="en-US" sz="2400" dirty="0">
                <a:solidFill>
                  <a:schemeClr val="tx2"/>
                </a:solidFill>
                <a:cs typeface="Calibri" panose="020F0502020204030204" pitchFamily="34" charset="0"/>
              </a:rPr>
              <a:t>of knowledge of science and research financed from public sources </a:t>
            </a:r>
            <a:br>
              <a:rPr lang="en-US" sz="2400" dirty="0">
                <a:solidFill>
                  <a:schemeClr val="tx2"/>
                </a:solidFill>
                <a:cs typeface="Calibri" panose="020F0502020204030204" pitchFamily="34" charset="0"/>
              </a:rPr>
            </a:br>
            <a:r>
              <a:rPr lang="en-US" sz="2400" dirty="0">
                <a:solidFill>
                  <a:schemeClr val="tx2"/>
                </a:solidFill>
                <a:cs typeface="Calibri" panose="020F0502020204030204" pitchFamily="34" charset="0"/>
              </a:rPr>
              <a:t>in research organizations and their successful application in practice.</a:t>
            </a:r>
          </a:p>
        </p:txBody>
      </p:sp>
      <p:sp>
        <p:nvSpPr>
          <p:cNvPr id="5" name="Zástupný symbol pro číslo snímku 4">
            <a:extLst>
              <a:ext uri="{FF2B5EF4-FFF2-40B4-BE49-F238E27FC236}">
                <a16:creationId xmlns:a16="http://schemas.microsoft.com/office/drawing/2014/main" id="{D93367A5-AB4D-487E-BA59-ED9AAE610E1B}"/>
              </a:ext>
            </a:extLst>
          </p:cNvPr>
          <p:cNvSpPr>
            <a:spLocks noGrp="1"/>
          </p:cNvSpPr>
          <p:nvPr>
            <p:ph type="sldNum" sz="quarter" idx="12"/>
          </p:nvPr>
        </p:nvSpPr>
        <p:spPr/>
        <p:txBody>
          <a:bodyPr/>
          <a:lstStyle/>
          <a:p>
            <a:fld id="{6D7FAA39-83D0-45A7-8B14-B6378215DDB2}" type="slidenum">
              <a:rPr lang="cs-CZ" smtClean="0"/>
              <a:t>10</a:t>
            </a:fld>
            <a:endParaRPr lang="cs-CZ"/>
          </a:p>
        </p:txBody>
      </p:sp>
    </p:spTree>
    <p:extLst>
      <p:ext uri="{BB962C8B-B14F-4D97-AF65-F5344CB8AC3E}">
        <p14:creationId xmlns:p14="http://schemas.microsoft.com/office/powerpoint/2010/main" val="2704076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039584" y="1695110"/>
            <a:ext cx="10112833" cy="4888570"/>
          </a:xfrm>
        </p:spPr>
        <p:txBody>
          <a:bodyPr>
            <a:noAutofit/>
          </a:bodyPr>
          <a:lstStyle/>
          <a:p>
            <a:pPr>
              <a:lnSpc>
                <a:spcPct val="120000"/>
              </a:lnSpc>
              <a:buFont typeface="Wingdings" panose="05000000000000000000" pitchFamily="2" charset="2"/>
              <a:buChar char="q"/>
            </a:pPr>
            <a:r>
              <a:rPr lang="en-US" sz="2000" dirty="0">
                <a:cs typeface="Calibri" panose="020F0502020204030204" pitchFamily="34" charset="0"/>
              </a:rPr>
              <a:t>Institutional cooperation between University of Hradec </a:t>
            </a:r>
            <a:r>
              <a:rPr lang="en-US" sz="2000" dirty="0" err="1">
                <a:cs typeface="Calibri" panose="020F0502020204030204" pitchFamily="34" charset="0"/>
              </a:rPr>
              <a:t>Králové</a:t>
            </a:r>
            <a:r>
              <a:rPr lang="en-US" sz="2000" dirty="0">
                <a:cs typeface="Calibri" panose="020F0502020204030204" pitchFamily="34" charset="0"/>
              </a:rPr>
              <a:t> and Oslo Metropolitan University.</a:t>
            </a:r>
          </a:p>
          <a:p>
            <a:pPr>
              <a:lnSpc>
                <a:spcPct val="120000"/>
              </a:lnSpc>
              <a:buFont typeface="Wingdings" panose="05000000000000000000" pitchFamily="2" charset="2"/>
              <a:buChar char="q"/>
            </a:pPr>
            <a:r>
              <a:rPr lang="en-US" sz="2000" dirty="0">
                <a:cs typeface="Calibri" panose="020F0502020204030204" pitchFamily="34" charset="0"/>
              </a:rPr>
              <a:t>The aim of the project focuses on the transfer of technology, intellectual property protection and support of spin-off companies.</a:t>
            </a:r>
          </a:p>
          <a:p>
            <a:pPr>
              <a:lnSpc>
                <a:spcPct val="120000"/>
              </a:lnSpc>
              <a:buFont typeface="Wingdings" panose="05000000000000000000" pitchFamily="2" charset="2"/>
              <a:buChar char="q"/>
            </a:pPr>
            <a:r>
              <a:rPr lang="en-US" sz="2000" dirty="0">
                <a:cs typeface="Calibri" panose="020F0502020204030204" pitchFamily="34" charset="0"/>
              </a:rPr>
              <a:t>The project is financed through EEA Grants.</a:t>
            </a:r>
          </a:p>
          <a:p>
            <a:pPr>
              <a:lnSpc>
                <a:spcPct val="120000"/>
              </a:lnSpc>
              <a:buFont typeface="Wingdings" panose="05000000000000000000" pitchFamily="2" charset="2"/>
              <a:buChar char="q"/>
            </a:pPr>
            <a:r>
              <a:rPr lang="en-US" sz="2000" dirty="0">
                <a:cs typeface="Calibri" panose="020F0502020204030204" pitchFamily="34" charset="0"/>
              </a:rPr>
              <a:t>Support the establishment of spin-off companies with the goal of commercialization </a:t>
            </a:r>
            <a:br>
              <a:rPr lang="en-US" sz="2000" dirty="0">
                <a:cs typeface="Calibri" panose="020F0502020204030204" pitchFamily="34" charset="0"/>
              </a:rPr>
            </a:br>
            <a:r>
              <a:rPr lang="en-US" sz="2000" dirty="0">
                <a:cs typeface="Calibri" panose="020F0502020204030204" pitchFamily="34" charset="0"/>
              </a:rPr>
              <a:t>of intellectual property created through research at UHK.</a:t>
            </a:r>
          </a:p>
          <a:p>
            <a:pPr>
              <a:lnSpc>
                <a:spcPct val="120000"/>
              </a:lnSpc>
              <a:buFont typeface="Wingdings" panose="05000000000000000000" pitchFamily="2" charset="2"/>
              <a:buChar char="q"/>
            </a:pPr>
            <a:r>
              <a:rPr lang="en-US" sz="2000" dirty="0">
                <a:cs typeface="Calibri" panose="020F0502020204030204" pitchFamily="34" charset="0"/>
              </a:rPr>
              <a:t>The project should help to build know-how to develop businesses and civic involvement in economic development as it should support starting businessmen </a:t>
            </a:r>
            <a:br>
              <a:rPr lang="en-US" sz="2000" dirty="0">
                <a:cs typeface="Calibri" panose="020F0502020204030204" pitchFamily="34" charset="0"/>
              </a:rPr>
            </a:br>
            <a:r>
              <a:rPr lang="en-US" sz="2000" dirty="0">
                <a:cs typeface="Calibri" panose="020F0502020204030204" pitchFamily="34" charset="0"/>
              </a:rPr>
              <a:t>in the region.</a:t>
            </a:r>
          </a:p>
          <a:p>
            <a:pPr>
              <a:lnSpc>
                <a:spcPct val="120000"/>
              </a:lnSpc>
              <a:buFont typeface="Wingdings" panose="05000000000000000000" pitchFamily="2" charset="2"/>
              <a:buChar char="q"/>
            </a:pPr>
            <a:endParaRPr lang="cs-CZ" sz="2000" dirty="0">
              <a:cs typeface="Calibri" panose="020F0502020204030204" pitchFamily="34" charset="0"/>
            </a:endParaRPr>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5924707" y="626464"/>
            <a:ext cx="13883909" cy="885011"/>
          </a:xfrm>
        </p:spPr>
        <p:txBody>
          <a:bodyPr/>
          <a:lstStyle/>
          <a:p>
            <a:r>
              <a:rPr lang="en-US" dirty="0"/>
              <a:t>The Technology and Knowledge Transfer </a:t>
            </a:r>
            <a:br>
              <a:rPr lang="cs-CZ" dirty="0"/>
            </a:br>
            <a:r>
              <a:rPr lang="en-US" dirty="0"/>
              <a:t>based on Norway - Czech Cooperation</a:t>
            </a:r>
          </a:p>
        </p:txBody>
      </p:sp>
      <p:pic>
        <p:nvPicPr>
          <p:cNvPr id="11" name="Obrázek 10">
            <a:extLst>
              <a:ext uri="{FF2B5EF4-FFF2-40B4-BE49-F238E27FC236}">
                <a16:creationId xmlns:a16="http://schemas.microsoft.com/office/drawing/2014/main" id="{3C686F41-5DDD-4070-A19A-A73247EE73E3}"/>
              </a:ext>
            </a:extLst>
          </p:cNvPr>
          <p:cNvPicPr>
            <a:picLocks noChangeAspect="1"/>
          </p:cNvPicPr>
          <p:nvPr/>
        </p:nvPicPr>
        <p:blipFill rotWithShape="1">
          <a:blip r:embed="rId3"/>
          <a:srcRect l="2143" t="7034" r="20712" b="68263"/>
          <a:stretch/>
        </p:blipFill>
        <p:spPr>
          <a:xfrm>
            <a:off x="256032" y="536706"/>
            <a:ext cx="5175504" cy="1069901"/>
          </a:xfrm>
          <a:prstGeom prst="roundRect">
            <a:avLst/>
          </a:prstGeom>
        </p:spPr>
      </p:pic>
      <p:pic>
        <p:nvPicPr>
          <p:cNvPr id="12" name="Obrázek 11">
            <a:extLst>
              <a:ext uri="{FF2B5EF4-FFF2-40B4-BE49-F238E27FC236}">
                <a16:creationId xmlns:a16="http://schemas.microsoft.com/office/drawing/2014/main" id="{E17D81BB-D32D-4668-AAC8-3EA5FA7B8C26}"/>
              </a:ext>
            </a:extLst>
          </p:cNvPr>
          <p:cNvPicPr>
            <a:picLocks noChangeAspect="1"/>
          </p:cNvPicPr>
          <p:nvPr/>
        </p:nvPicPr>
        <p:blipFill rotWithShape="1">
          <a:blip r:embed="rId3"/>
          <a:srcRect l="17687" t="35883" r="2625" b="1294"/>
          <a:stretch/>
        </p:blipFill>
        <p:spPr>
          <a:xfrm>
            <a:off x="8584904" y="5513832"/>
            <a:ext cx="2567512" cy="1344168"/>
          </a:xfrm>
          <a:prstGeom prst="roundRect">
            <a:avLst/>
          </a:prstGeom>
        </p:spPr>
      </p:pic>
      <p:sp>
        <p:nvSpPr>
          <p:cNvPr id="4" name="Zástupný symbol pro číslo snímku 3">
            <a:extLst>
              <a:ext uri="{FF2B5EF4-FFF2-40B4-BE49-F238E27FC236}">
                <a16:creationId xmlns:a16="http://schemas.microsoft.com/office/drawing/2014/main" id="{F4A7AB9E-3EC3-4B60-A2F2-3330F7B2ED68}"/>
              </a:ext>
            </a:extLst>
          </p:cNvPr>
          <p:cNvSpPr>
            <a:spLocks noGrp="1"/>
          </p:cNvSpPr>
          <p:nvPr>
            <p:ph type="sldNum" sz="quarter" idx="12"/>
          </p:nvPr>
        </p:nvSpPr>
        <p:spPr/>
        <p:txBody>
          <a:bodyPr/>
          <a:lstStyle/>
          <a:p>
            <a:fld id="{6D7FAA39-83D0-45A7-8B14-B6378215DDB2}" type="slidenum">
              <a:rPr lang="cs-CZ" smtClean="0"/>
              <a:t>11</a:t>
            </a:fld>
            <a:endParaRPr lang="cs-CZ"/>
          </a:p>
        </p:txBody>
      </p:sp>
    </p:spTree>
    <p:extLst>
      <p:ext uri="{BB962C8B-B14F-4D97-AF65-F5344CB8AC3E}">
        <p14:creationId xmlns:p14="http://schemas.microsoft.com/office/powerpoint/2010/main" val="4121586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99646" y="1695110"/>
            <a:ext cx="9792708" cy="4888570"/>
          </a:xfrm>
        </p:spPr>
        <p:txBody>
          <a:bodyPr>
            <a:noAutofit/>
          </a:bodyPr>
          <a:lstStyle/>
          <a:p>
            <a:pPr algn="just">
              <a:lnSpc>
                <a:spcPct val="120000"/>
              </a:lnSpc>
              <a:buFont typeface="Wingdings" panose="05000000000000000000" pitchFamily="2" charset="2"/>
              <a:buChar char="q"/>
            </a:pPr>
            <a:r>
              <a:rPr lang="en-US" sz="2000" dirty="0">
                <a:cs typeface="Calibri" panose="020F0502020204030204" pitchFamily="34" charset="0"/>
              </a:rPr>
              <a:t>The project Technology transfer together based on partnership with the University of Granada and the Technical University of Kosice.</a:t>
            </a:r>
          </a:p>
          <a:p>
            <a:pPr algn="just">
              <a:lnSpc>
                <a:spcPct val="120000"/>
              </a:lnSpc>
              <a:buFont typeface="Wingdings" panose="05000000000000000000" pitchFamily="2" charset="2"/>
              <a:buChar char="q"/>
            </a:pPr>
            <a:r>
              <a:rPr lang="en-US" sz="2000" dirty="0">
                <a:cs typeface="Calibri" panose="020F0502020204030204" pitchFamily="34" charset="0"/>
              </a:rPr>
              <a:t>Is co-funded by the Erasmus+ Program of the European Union.</a:t>
            </a:r>
          </a:p>
          <a:p>
            <a:pPr algn="just">
              <a:lnSpc>
                <a:spcPct val="120000"/>
              </a:lnSpc>
              <a:buFont typeface="Wingdings" panose="05000000000000000000" pitchFamily="2" charset="2"/>
              <a:buChar char="q"/>
            </a:pPr>
            <a:r>
              <a:rPr lang="en-US" sz="2000" dirty="0">
                <a:cs typeface="Calibri" panose="020F0502020204030204" pitchFamily="34" charset="0"/>
              </a:rPr>
              <a:t>The aim of the project focuses on the transfer of technology, intellectual property protection and to support of spin-off companies.</a:t>
            </a:r>
          </a:p>
          <a:p>
            <a:pPr algn="just">
              <a:lnSpc>
                <a:spcPct val="120000"/>
              </a:lnSpc>
              <a:buFont typeface="Wingdings" panose="05000000000000000000" pitchFamily="2" charset="2"/>
              <a:buChar char="q"/>
            </a:pPr>
            <a:r>
              <a:rPr lang="en-US" sz="2000" dirty="0">
                <a:cs typeface="Calibri" panose="020F0502020204030204" pitchFamily="34" charset="0"/>
              </a:rPr>
              <a:t>Through the implementation of this project, the University of Hradec </a:t>
            </a:r>
            <a:r>
              <a:rPr lang="en-US" sz="2000" dirty="0" err="1">
                <a:cs typeface="Calibri" panose="020F0502020204030204" pitchFamily="34" charset="0"/>
              </a:rPr>
              <a:t>Králove</a:t>
            </a:r>
            <a:r>
              <a:rPr lang="en-US" sz="2000" dirty="0">
                <a:cs typeface="Calibri" panose="020F0502020204030204" pitchFamily="34" charset="0"/>
              </a:rPr>
              <a:t> will strengthen institutional cooperation with the University of Granada </a:t>
            </a:r>
            <a:br>
              <a:rPr lang="en-US" sz="2000" dirty="0">
                <a:cs typeface="Calibri" panose="020F0502020204030204" pitchFamily="34" charset="0"/>
              </a:rPr>
            </a:br>
            <a:r>
              <a:rPr lang="en-US" sz="2000" dirty="0">
                <a:cs typeface="Calibri" panose="020F0502020204030204" pitchFamily="34" charset="0"/>
              </a:rPr>
              <a:t>and the Technical University of </a:t>
            </a:r>
            <a:r>
              <a:rPr lang="en-US" sz="2000" dirty="0" err="1">
                <a:cs typeface="Calibri" panose="020F0502020204030204" pitchFamily="34" charset="0"/>
              </a:rPr>
              <a:t>Košice</a:t>
            </a:r>
            <a:r>
              <a:rPr lang="en-US" sz="2000" dirty="0">
                <a:cs typeface="Calibri" panose="020F0502020204030204" pitchFamily="34" charset="0"/>
              </a:rPr>
              <a:t>.</a:t>
            </a:r>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7426295" y="715141"/>
            <a:ext cx="9004330" cy="582661"/>
          </a:xfrm>
        </p:spPr>
        <p:txBody>
          <a:bodyPr/>
          <a:lstStyle/>
          <a:p>
            <a:br>
              <a:rPr lang="cs-CZ" dirty="0"/>
            </a:br>
            <a:r>
              <a:rPr lang="en-US" dirty="0"/>
              <a:t>Technology transfer together</a:t>
            </a:r>
            <a:br>
              <a:rPr lang="cs-CZ" dirty="0"/>
            </a:br>
            <a:endParaRPr lang="en-US" dirty="0"/>
          </a:p>
        </p:txBody>
      </p:sp>
      <p:pic>
        <p:nvPicPr>
          <p:cNvPr id="6" name="Obrázek 5">
            <a:extLst>
              <a:ext uri="{FF2B5EF4-FFF2-40B4-BE49-F238E27FC236}">
                <a16:creationId xmlns:a16="http://schemas.microsoft.com/office/drawing/2014/main" id="{3975427E-8160-48F8-AFAD-B3712A410A9D}"/>
              </a:ext>
            </a:extLst>
          </p:cNvPr>
          <p:cNvPicPr>
            <a:picLocks noChangeAspect="1"/>
          </p:cNvPicPr>
          <p:nvPr/>
        </p:nvPicPr>
        <p:blipFill rotWithShape="1">
          <a:blip r:embed="rId3"/>
          <a:srcRect l="-200" t="6659" r="20812" b="68070"/>
          <a:stretch/>
        </p:blipFill>
        <p:spPr>
          <a:xfrm>
            <a:off x="641861" y="458836"/>
            <a:ext cx="5181463" cy="1095272"/>
          </a:xfrm>
          <a:prstGeom prst="roundRect">
            <a:avLst/>
          </a:prstGeom>
        </p:spPr>
      </p:pic>
      <p:pic>
        <p:nvPicPr>
          <p:cNvPr id="7" name="Obrázek 6">
            <a:extLst>
              <a:ext uri="{FF2B5EF4-FFF2-40B4-BE49-F238E27FC236}">
                <a16:creationId xmlns:a16="http://schemas.microsoft.com/office/drawing/2014/main" id="{8F199EF8-D157-4F7E-8C3C-5E5F8CEADA5E}"/>
              </a:ext>
            </a:extLst>
          </p:cNvPr>
          <p:cNvPicPr>
            <a:picLocks noChangeAspect="1"/>
          </p:cNvPicPr>
          <p:nvPr/>
        </p:nvPicPr>
        <p:blipFill rotWithShape="1">
          <a:blip r:embed="rId3"/>
          <a:srcRect l="28281" t="38707" r="4219" b="1293"/>
          <a:stretch/>
        </p:blipFill>
        <p:spPr>
          <a:xfrm>
            <a:off x="6739128" y="4969827"/>
            <a:ext cx="2972930" cy="1754855"/>
          </a:xfrm>
          <a:prstGeom prst="roundRect">
            <a:avLst/>
          </a:prstGeom>
        </p:spPr>
      </p:pic>
      <p:sp>
        <p:nvSpPr>
          <p:cNvPr id="4" name="Zástupný symbol pro číslo snímku 3">
            <a:extLst>
              <a:ext uri="{FF2B5EF4-FFF2-40B4-BE49-F238E27FC236}">
                <a16:creationId xmlns:a16="http://schemas.microsoft.com/office/drawing/2014/main" id="{71D49D9F-C719-4AF8-BC26-B285C388C08C}"/>
              </a:ext>
            </a:extLst>
          </p:cNvPr>
          <p:cNvSpPr>
            <a:spLocks noGrp="1"/>
          </p:cNvSpPr>
          <p:nvPr>
            <p:ph type="sldNum" sz="quarter" idx="12"/>
          </p:nvPr>
        </p:nvSpPr>
        <p:spPr/>
        <p:txBody>
          <a:bodyPr/>
          <a:lstStyle/>
          <a:p>
            <a:fld id="{6D7FAA39-83D0-45A7-8B14-B6378215DDB2}" type="slidenum">
              <a:rPr lang="cs-CZ" smtClean="0"/>
              <a:t>12</a:t>
            </a:fld>
            <a:endParaRPr lang="cs-CZ"/>
          </a:p>
        </p:txBody>
      </p:sp>
    </p:spTree>
    <p:extLst>
      <p:ext uri="{BB962C8B-B14F-4D97-AF65-F5344CB8AC3E}">
        <p14:creationId xmlns:p14="http://schemas.microsoft.com/office/powerpoint/2010/main" val="1560785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08069" y="1695111"/>
            <a:ext cx="9975863" cy="4269922"/>
          </a:xfrm>
        </p:spPr>
        <p:txBody>
          <a:bodyPr>
            <a:noAutofit/>
          </a:bodyPr>
          <a:lstStyle/>
          <a:p>
            <a:pPr>
              <a:lnSpc>
                <a:spcPct val="120000"/>
              </a:lnSpc>
              <a:buFont typeface="Wingdings" panose="05000000000000000000" pitchFamily="2" charset="2"/>
              <a:buChar char="q"/>
            </a:pPr>
            <a:r>
              <a:rPr lang="en-US" sz="2000" dirty="0"/>
              <a:t>Thanks to the program GAMA 2, TTO had the opportunity to set up and optimize processes within the protection of intellectual property and provide systematic support for TT and commercialization.</a:t>
            </a:r>
          </a:p>
          <a:p>
            <a:pPr>
              <a:lnSpc>
                <a:spcPct val="120000"/>
              </a:lnSpc>
              <a:buFont typeface="Wingdings" panose="05000000000000000000" pitchFamily="2" charset="2"/>
              <a:buChar char="q"/>
            </a:pPr>
            <a:r>
              <a:rPr lang="en-US" sz="2000" dirty="0"/>
              <a:t>Through the TTO and also thanks to the involvement of the members of the board for Commercialization, the mutual cooperation between the UHK and the commercial sphere at the regional and national level is strengthened.</a:t>
            </a:r>
          </a:p>
          <a:p>
            <a:pPr>
              <a:lnSpc>
                <a:spcPct val="120000"/>
              </a:lnSpc>
              <a:buFont typeface="Wingdings" panose="05000000000000000000" pitchFamily="2" charset="2"/>
              <a:buChar char="q"/>
            </a:pPr>
            <a:r>
              <a:rPr lang="en-US" sz="2000" dirty="0"/>
              <a:t>By strengthening cooperation with the application sphere, that's small and medium-sized enterprises, there is an increase in awareness of research results that arise </a:t>
            </a:r>
            <a:br>
              <a:rPr lang="en-US" sz="2000" dirty="0"/>
            </a:br>
            <a:r>
              <a:rPr lang="en-US" sz="2000" dirty="0"/>
              <a:t>at the UHK.</a:t>
            </a:r>
          </a:p>
          <a:p>
            <a:pPr algn="just">
              <a:lnSpc>
                <a:spcPct val="120000"/>
              </a:lnSpc>
              <a:buFont typeface="Wingdings" panose="05000000000000000000" pitchFamily="2" charset="2"/>
              <a:buChar char="q"/>
            </a:pPr>
            <a:endParaRPr lang="cs-CZ" sz="2000" dirty="0"/>
          </a:p>
          <a:p>
            <a:pPr algn="just">
              <a:lnSpc>
                <a:spcPct val="120000"/>
              </a:lnSpc>
              <a:buFont typeface="Wingdings" panose="05000000000000000000" pitchFamily="2" charset="2"/>
              <a:buChar char="q"/>
            </a:pPr>
            <a:endParaRPr lang="cs-CZ" sz="2400" dirty="0"/>
          </a:p>
          <a:p>
            <a:pPr algn="just">
              <a:lnSpc>
                <a:spcPct val="120000"/>
              </a:lnSpc>
              <a:buFont typeface="Wingdings" panose="05000000000000000000" pitchFamily="2" charset="2"/>
              <a:buChar char="q"/>
            </a:pPr>
            <a:endParaRPr lang="cs-CZ" dirty="0"/>
          </a:p>
          <a:p>
            <a:endParaRPr lang="cs-CZ" dirty="0"/>
          </a:p>
          <a:p>
            <a:pPr algn="just">
              <a:lnSpc>
                <a:spcPct val="120000"/>
              </a:lnSpc>
              <a:buFont typeface="Wingdings" panose="05000000000000000000" pitchFamily="2" charset="2"/>
              <a:buChar char="q"/>
            </a:pPr>
            <a:endParaRPr lang="cs-CZ" sz="2400" dirty="0"/>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7239630" y="535780"/>
            <a:ext cx="8911386" cy="612888"/>
          </a:xfrm>
        </p:spPr>
        <p:txBody>
          <a:bodyPr/>
          <a:lstStyle/>
          <a:p>
            <a:r>
              <a:rPr lang="en-US" sz="2000" dirty="0"/>
              <a:t>Transfer technology office in process</a:t>
            </a:r>
          </a:p>
        </p:txBody>
      </p:sp>
      <p:sp>
        <p:nvSpPr>
          <p:cNvPr id="4" name="Zástupný symbol pro číslo snímku 3">
            <a:extLst>
              <a:ext uri="{FF2B5EF4-FFF2-40B4-BE49-F238E27FC236}">
                <a16:creationId xmlns:a16="http://schemas.microsoft.com/office/drawing/2014/main" id="{1B174A51-34B2-4AF9-B02C-6C314B1EE9CB}"/>
              </a:ext>
            </a:extLst>
          </p:cNvPr>
          <p:cNvSpPr>
            <a:spLocks noGrp="1"/>
          </p:cNvSpPr>
          <p:nvPr>
            <p:ph type="sldNum" sz="quarter" idx="12"/>
          </p:nvPr>
        </p:nvSpPr>
        <p:spPr/>
        <p:txBody>
          <a:bodyPr/>
          <a:lstStyle/>
          <a:p>
            <a:fld id="{6D7FAA39-83D0-45A7-8B14-B6378215DDB2}" type="slidenum">
              <a:rPr lang="cs-CZ" smtClean="0"/>
              <a:t>13</a:t>
            </a:fld>
            <a:endParaRPr lang="cs-CZ"/>
          </a:p>
        </p:txBody>
      </p:sp>
    </p:spTree>
    <p:extLst>
      <p:ext uri="{BB962C8B-B14F-4D97-AF65-F5344CB8AC3E}">
        <p14:creationId xmlns:p14="http://schemas.microsoft.com/office/powerpoint/2010/main" val="76527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F9B11A3-A2EA-4E78-B891-60DD91365A9F}"/>
              </a:ext>
            </a:extLst>
          </p:cNvPr>
          <p:cNvPicPr>
            <a:picLocks noChangeAspect="1"/>
          </p:cNvPicPr>
          <p:nvPr/>
        </p:nvPicPr>
        <p:blipFill rotWithShape="1">
          <a:blip r:embed="rId2"/>
          <a:srcRect t="28593" b="9630"/>
          <a:stretch/>
        </p:blipFill>
        <p:spPr>
          <a:xfrm>
            <a:off x="-612008" y="-277712"/>
            <a:ext cx="12804008" cy="7531951"/>
          </a:xfrm>
          <a:prstGeom prst="rect">
            <a:avLst/>
          </a:prstGeom>
        </p:spPr>
      </p:pic>
      <p:sp>
        <p:nvSpPr>
          <p:cNvPr id="3" name="Nadpis 2">
            <a:extLst>
              <a:ext uri="{FF2B5EF4-FFF2-40B4-BE49-F238E27FC236}">
                <a16:creationId xmlns:a16="http://schemas.microsoft.com/office/drawing/2014/main" id="{EF38B079-461D-43DF-845B-180EDAEB30E2}"/>
              </a:ext>
            </a:extLst>
          </p:cNvPr>
          <p:cNvSpPr>
            <a:spLocks noGrp="1"/>
          </p:cNvSpPr>
          <p:nvPr>
            <p:ph type="title"/>
          </p:nvPr>
        </p:nvSpPr>
        <p:spPr/>
        <p:txBody>
          <a:bodyPr/>
          <a:lstStyle/>
          <a:p>
            <a:r>
              <a:rPr lang="cs-CZ" dirty="0"/>
              <a:t>PhD summit</a:t>
            </a:r>
            <a:endParaRPr lang="en-US" dirty="0"/>
          </a:p>
        </p:txBody>
      </p:sp>
      <p:sp>
        <p:nvSpPr>
          <p:cNvPr id="2" name="Zástupný symbol pro číslo snímku 1">
            <a:extLst>
              <a:ext uri="{FF2B5EF4-FFF2-40B4-BE49-F238E27FC236}">
                <a16:creationId xmlns:a16="http://schemas.microsoft.com/office/drawing/2014/main" id="{746ED1CF-DC16-40BF-B496-8B06836291EC}"/>
              </a:ext>
            </a:extLst>
          </p:cNvPr>
          <p:cNvSpPr>
            <a:spLocks noGrp="1"/>
          </p:cNvSpPr>
          <p:nvPr>
            <p:ph type="sldNum" sz="quarter" idx="12"/>
          </p:nvPr>
        </p:nvSpPr>
        <p:spPr/>
        <p:txBody>
          <a:bodyPr/>
          <a:lstStyle/>
          <a:p>
            <a:fld id="{6D7FAA39-83D0-45A7-8B14-B6378215DDB2}" type="slidenum">
              <a:rPr lang="cs-CZ" smtClean="0"/>
              <a:t>14</a:t>
            </a:fld>
            <a:endParaRPr lang="cs-CZ"/>
          </a:p>
        </p:txBody>
      </p:sp>
    </p:spTree>
    <p:extLst>
      <p:ext uri="{BB962C8B-B14F-4D97-AF65-F5344CB8AC3E}">
        <p14:creationId xmlns:p14="http://schemas.microsoft.com/office/powerpoint/2010/main" val="324470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08069" y="1695111"/>
            <a:ext cx="9975863" cy="4269922"/>
          </a:xfrm>
        </p:spPr>
        <p:txBody>
          <a:bodyPr>
            <a:noAutofit/>
          </a:bodyPr>
          <a:lstStyle/>
          <a:p>
            <a:pPr>
              <a:lnSpc>
                <a:spcPct val="120000"/>
              </a:lnSpc>
              <a:buFont typeface="Wingdings" panose="05000000000000000000" pitchFamily="2" charset="2"/>
              <a:buChar char="q"/>
            </a:pPr>
            <a:endParaRPr lang="cs-CZ" sz="1100" dirty="0">
              <a:latin typeface="+mj-lt"/>
              <a:cs typeface="Calibri" panose="020F0502020204030204" pitchFamily="34" charset="0"/>
            </a:endParaRPr>
          </a:p>
          <a:p>
            <a:pPr marL="0" indent="0" algn="ctr">
              <a:lnSpc>
                <a:spcPct val="120000"/>
              </a:lnSpc>
              <a:buNone/>
            </a:pPr>
            <a:endParaRPr lang="cs-CZ" sz="4000" b="1" dirty="0">
              <a:latin typeface="+mj-lt"/>
              <a:cs typeface="Calibri" panose="020F0502020204030204" pitchFamily="34" charset="0"/>
            </a:endParaRPr>
          </a:p>
          <a:p>
            <a:pPr marL="0" indent="0" algn="ctr">
              <a:lnSpc>
                <a:spcPct val="120000"/>
              </a:lnSpc>
              <a:buNone/>
            </a:pPr>
            <a:r>
              <a:rPr lang="en-US" sz="4000" b="1" dirty="0">
                <a:latin typeface="+mj-lt"/>
                <a:cs typeface="Calibri" panose="020F0502020204030204" pitchFamily="34" charset="0"/>
              </a:rPr>
              <a:t>Thank you for your attention</a:t>
            </a:r>
          </a:p>
          <a:p>
            <a:pPr marL="0" indent="0" algn="ctr">
              <a:lnSpc>
                <a:spcPct val="120000"/>
              </a:lnSpc>
              <a:buNone/>
            </a:pPr>
            <a:endParaRPr lang="cs-CZ" sz="4000" b="1" dirty="0">
              <a:latin typeface="+mj-lt"/>
              <a:cs typeface="Calibri" panose="020F0502020204030204" pitchFamily="34" charset="0"/>
            </a:endParaRPr>
          </a:p>
          <a:p>
            <a:pPr marL="0" indent="0" algn="ctr">
              <a:lnSpc>
                <a:spcPct val="120000"/>
              </a:lnSpc>
              <a:buNone/>
            </a:pPr>
            <a:endParaRPr lang="cs-CZ" sz="4000" b="1" dirty="0">
              <a:latin typeface="+mj-lt"/>
              <a:cs typeface="Calibri" panose="020F0502020204030204" pitchFamily="34" charset="0"/>
            </a:endParaRPr>
          </a:p>
          <a:p>
            <a:pPr>
              <a:lnSpc>
                <a:spcPct val="120000"/>
              </a:lnSpc>
              <a:buFont typeface="Wingdings" panose="05000000000000000000" pitchFamily="2" charset="2"/>
              <a:buChar char="q"/>
            </a:pPr>
            <a:endParaRPr lang="cs-CZ" sz="2000" b="1" dirty="0">
              <a:latin typeface="+mj-lt"/>
              <a:cs typeface="Calibri" panose="020F0502020204030204" pitchFamily="34" charset="0"/>
            </a:endParaRPr>
          </a:p>
          <a:p>
            <a:pPr>
              <a:lnSpc>
                <a:spcPct val="120000"/>
              </a:lnSpc>
              <a:buFont typeface="Wingdings" panose="05000000000000000000" pitchFamily="2" charset="2"/>
              <a:buChar char="q"/>
            </a:pPr>
            <a:endParaRPr lang="cs-CZ" sz="2000" b="1" dirty="0">
              <a:latin typeface="+mj-lt"/>
              <a:cs typeface="Calibri" panose="020F0502020204030204" pitchFamily="34" charset="0"/>
            </a:endParaRPr>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7568757" y="526637"/>
            <a:ext cx="8834437" cy="514645"/>
          </a:xfrm>
        </p:spPr>
        <p:txBody>
          <a:bodyPr/>
          <a:lstStyle/>
          <a:p>
            <a:r>
              <a:rPr lang="en-US" sz="2000" dirty="0"/>
              <a:t>Conclusion</a:t>
            </a:r>
          </a:p>
        </p:txBody>
      </p:sp>
      <p:sp>
        <p:nvSpPr>
          <p:cNvPr id="4" name="Zástupný symbol pro číslo snímku 3">
            <a:extLst>
              <a:ext uri="{FF2B5EF4-FFF2-40B4-BE49-F238E27FC236}">
                <a16:creationId xmlns:a16="http://schemas.microsoft.com/office/drawing/2014/main" id="{EED41829-FF2B-4971-8020-545B6786F659}"/>
              </a:ext>
            </a:extLst>
          </p:cNvPr>
          <p:cNvSpPr>
            <a:spLocks noGrp="1"/>
          </p:cNvSpPr>
          <p:nvPr>
            <p:ph type="sldNum" sz="quarter" idx="12"/>
          </p:nvPr>
        </p:nvSpPr>
        <p:spPr/>
        <p:txBody>
          <a:bodyPr/>
          <a:lstStyle/>
          <a:p>
            <a:fld id="{6D7FAA39-83D0-45A7-8B14-B6378215DDB2}" type="slidenum">
              <a:rPr lang="cs-CZ" smtClean="0"/>
              <a:t>15</a:t>
            </a:fld>
            <a:endParaRPr lang="cs-CZ"/>
          </a:p>
        </p:txBody>
      </p:sp>
    </p:spTree>
    <p:extLst>
      <p:ext uri="{BB962C8B-B14F-4D97-AF65-F5344CB8AC3E}">
        <p14:creationId xmlns:p14="http://schemas.microsoft.com/office/powerpoint/2010/main" val="129180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08069" y="1356046"/>
            <a:ext cx="9975863" cy="5101839"/>
          </a:xfrm>
        </p:spPr>
        <p:txBody>
          <a:bodyPr>
            <a:noAutofit/>
          </a:bodyPr>
          <a:lstStyle/>
          <a:p>
            <a:pPr>
              <a:lnSpc>
                <a:spcPct val="120000"/>
              </a:lnSpc>
              <a:buFont typeface="Wingdings" panose="05000000000000000000" pitchFamily="2" charset="2"/>
              <a:buChar char="q"/>
            </a:pPr>
            <a:r>
              <a:rPr lang="en-US" sz="2000" dirty="0">
                <a:cs typeface="Calibri" panose="020F0502020204030204" pitchFamily="34" charset="0"/>
              </a:rPr>
              <a:t>Technology transfer support in University of Hradec </a:t>
            </a:r>
            <a:r>
              <a:rPr lang="en-US" sz="2000" dirty="0" err="1">
                <a:cs typeface="Calibri" panose="020F0502020204030204" pitchFamily="34" charset="0"/>
              </a:rPr>
              <a:t>Králové</a:t>
            </a:r>
            <a:r>
              <a:rPr lang="en-US" sz="2000" dirty="0">
                <a:cs typeface="Calibri" panose="020F0502020204030204" pitchFamily="34" charset="0"/>
              </a:rPr>
              <a:t> (UHK)</a:t>
            </a:r>
          </a:p>
          <a:p>
            <a:pPr>
              <a:lnSpc>
                <a:spcPct val="120000"/>
              </a:lnSpc>
              <a:buFont typeface="Wingdings" panose="05000000000000000000" pitchFamily="2" charset="2"/>
              <a:buChar char="q"/>
            </a:pPr>
            <a:r>
              <a:rPr lang="en-US" sz="2000" dirty="0">
                <a:cs typeface="Calibri" panose="020F0502020204030204" pitchFamily="34" charset="0"/>
              </a:rPr>
              <a:t>UHK Commercialization board for implementation</a:t>
            </a:r>
          </a:p>
          <a:p>
            <a:pPr>
              <a:lnSpc>
                <a:spcPct val="120000"/>
              </a:lnSpc>
              <a:buFont typeface="Wingdings" panose="05000000000000000000" pitchFamily="2" charset="2"/>
              <a:buChar char="q"/>
            </a:pPr>
            <a:r>
              <a:rPr lang="en-US" sz="2000" dirty="0">
                <a:cs typeface="Calibri" panose="020F0502020204030204" pitchFamily="34" charset="0"/>
              </a:rPr>
              <a:t>Achieved results</a:t>
            </a:r>
          </a:p>
          <a:p>
            <a:pPr>
              <a:lnSpc>
                <a:spcPct val="120000"/>
              </a:lnSpc>
              <a:buFont typeface="Wingdings" panose="05000000000000000000" pitchFamily="2" charset="2"/>
              <a:buChar char="q"/>
            </a:pPr>
            <a:r>
              <a:rPr lang="cs-CZ" sz="2000" dirty="0" err="1">
                <a:cs typeface="Calibri" panose="020F0502020204030204" pitchFamily="34" charset="0"/>
              </a:rPr>
              <a:t>Achieved</a:t>
            </a:r>
            <a:r>
              <a:rPr lang="cs-CZ" sz="2000" dirty="0">
                <a:cs typeface="Calibri" panose="020F0502020204030204" pitchFamily="34" charset="0"/>
              </a:rPr>
              <a:t> r</a:t>
            </a:r>
            <a:r>
              <a:rPr lang="en-US" sz="2000" dirty="0" err="1">
                <a:cs typeface="Calibri" panose="020F0502020204030204" pitchFamily="34" charset="0"/>
              </a:rPr>
              <a:t>esults</a:t>
            </a:r>
            <a:r>
              <a:rPr lang="en-US" sz="2000" dirty="0">
                <a:cs typeface="Calibri" panose="020F0502020204030204" pitchFamily="34" charset="0"/>
              </a:rPr>
              <a:t> in 2022</a:t>
            </a:r>
          </a:p>
          <a:p>
            <a:pPr>
              <a:lnSpc>
                <a:spcPct val="120000"/>
              </a:lnSpc>
              <a:buFont typeface="Wingdings" panose="05000000000000000000" pitchFamily="2" charset="2"/>
              <a:buChar char="q"/>
            </a:pPr>
            <a:r>
              <a:rPr lang="en-US" sz="2000" dirty="0">
                <a:cs typeface="Calibri" panose="020F0502020204030204" pitchFamily="34" charset="0"/>
              </a:rPr>
              <a:t>Licenses</a:t>
            </a:r>
            <a:endParaRPr lang="cs-CZ" sz="2000" dirty="0">
              <a:cs typeface="Calibri" panose="020F0502020204030204" pitchFamily="34" charset="0"/>
            </a:endParaRPr>
          </a:p>
          <a:p>
            <a:pPr>
              <a:lnSpc>
                <a:spcPct val="120000"/>
              </a:lnSpc>
              <a:buFont typeface="Wingdings" panose="05000000000000000000" pitchFamily="2" charset="2"/>
              <a:buChar char="q"/>
            </a:pPr>
            <a:r>
              <a:rPr lang="en-US" sz="2000" dirty="0">
                <a:cs typeface="Calibri" panose="020F0502020204030204" pitchFamily="34" charset="0"/>
              </a:rPr>
              <a:t>Spin</a:t>
            </a:r>
            <a:r>
              <a:rPr lang="cs-CZ" sz="2000" dirty="0">
                <a:cs typeface="Calibri" panose="020F0502020204030204" pitchFamily="34" charset="0"/>
              </a:rPr>
              <a:t>-</a:t>
            </a:r>
            <a:r>
              <a:rPr lang="en-US" sz="2000" dirty="0">
                <a:cs typeface="Calibri" panose="020F0502020204030204" pitchFamily="34" charset="0"/>
              </a:rPr>
              <a:t>off</a:t>
            </a:r>
          </a:p>
          <a:p>
            <a:pPr>
              <a:lnSpc>
                <a:spcPct val="120000"/>
              </a:lnSpc>
              <a:buFont typeface="Wingdings" panose="05000000000000000000" pitchFamily="2" charset="2"/>
              <a:buChar char="q"/>
            </a:pPr>
            <a:r>
              <a:rPr lang="en-US" sz="2000" dirty="0">
                <a:cs typeface="Calibri" panose="020F0502020204030204" pitchFamily="34" charset="0"/>
              </a:rPr>
              <a:t>GAMA 2 program</a:t>
            </a:r>
          </a:p>
          <a:p>
            <a:pPr>
              <a:lnSpc>
                <a:spcPct val="120000"/>
              </a:lnSpc>
              <a:buFont typeface="Wingdings" panose="05000000000000000000" pitchFamily="2" charset="2"/>
              <a:buChar char="q"/>
            </a:pPr>
            <a:r>
              <a:rPr lang="en-US" sz="2000" dirty="0"/>
              <a:t>The Technology and Knowledge Transfer based on Norway - Czech Cooperation</a:t>
            </a:r>
            <a:endParaRPr lang="en-US" sz="2000" dirty="0">
              <a:cs typeface="Calibri" panose="020F0502020204030204" pitchFamily="34" charset="0"/>
            </a:endParaRPr>
          </a:p>
          <a:p>
            <a:pPr>
              <a:lnSpc>
                <a:spcPct val="120000"/>
              </a:lnSpc>
              <a:buFont typeface="Wingdings" panose="05000000000000000000" pitchFamily="2" charset="2"/>
              <a:buChar char="q"/>
            </a:pPr>
            <a:r>
              <a:rPr lang="en-US" sz="2000" dirty="0"/>
              <a:t>Technology transfer together</a:t>
            </a:r>
            <a:endParaRPr lang="en-US" sz="2000" dirty="0">
              <a:cs typeface="Calibri" panose="020F0502020204030204" pitchFamily="34" charset="0"/>
            </a:endParaRPr>
          </a:p>
          <a:p>
            <a:pPr>
              <a:lnSpc>
                <a:spcPct val="120000"/>
              </a:lnSpc>
              <a:buFont typeface="Wingdings" panose="05000000000000000000" pitchFamily="2" charset="2"/>
              <a:buChar char="q"/>
            </a:pPr>
            <a:r>
              <a:rPr lang="en-US" sz="2000" dirty="0">
                <a:cs typeface="Calibri" panose="020F0502020204030204" pitchFamily="34" charset="0"/>
              </a:rPr>
              <a:t>TTO processes</a:t>
            </a:r>
          </a:p>
          <a:p>
            <a:pPr>
              <a:lnSpc>
                <a:spcPct val="120000"/>
              </a:lnSpc>
              <a:buFont typeface="Wingdings" panose="05000000000000000000" pitchFamily="2" charset="2"/>
              <a:buChar char="q"/>
            </a:pPr>
            <a:endParaRPr lang="cs-CZ" sz="2400" dirty="0">
              <a:latin typeface="Calibri" panose="020F0502020204030204" pitchFamily="34" charset="0"/>
              <a:cs typeface="Calibri" panose="020F0502020204030204" pitchFamily="34" charset="0"/>
            </a:endParaRPr>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8902175" y="535780"/>
            <a:ext cx="6757634" cy="416405"/>
          </a:xfrm>
        </p:spPr>
        <p:txBody>
          <a:bodyPr/>
          <a:lstStyle/>
          <a:p>
            <a:r>
              <a:rPr lang="cs-CZ" sz="2000" dirty="0" err="1"/>
              <a:t>Content</a:t>
            </a:r>
            <a:endParaRPr lang="cs-CZ" sz="2000" dirty="0"/>
          </a:p>
        </p:txBody>
      </p:sp>
      <p:sp>
        <p:nvSpPr>
          <p:cNvPr id="4" name="Zástupný symbol pro číslo snímku 3">
            <a:extLst>
              <a:ext uri="{FF2B5EF4-FFF2-40B4-BE49-F238E27FC236}">
                <a16:creationId xmlns:a16="http://schemas.microsoft.com/office/drawing/2014/main" id="{74B1305E-336A-4D14-A6D7-278E52659525}"/>
              </a:ext>
            </a:extLst>
          </p:cNvPr>
          <p:cNvSpPr>
            <a:spLocks noGrp="1"/>
          </p:cNvSpPr>
          <p:nvPr>
            <p:ph type="sldNum" sz="quarter" idx="12"/>
          </p:nvPr>
        </p:nvSpPr>
        <p:spPr/>
        <p:txBody>
          <a:bodyPr/>
          <a:lstStyle/>
          <a:p>
            <a:fld id="{6D7FAA39-83D0-45A7-8B14-B6378215DDB2}" type="slidenum">
              <a:rPr lang="cs-CZ" smtClean="0"/>
              <a:t>2</a:t>
            </a:fld>
            <a:endParaRPr lang="cs-CZ"/>
          </a:p>
        </p:txBody>
      </p:sp>
    </p:spTree>
    <p:extLst>
      <p:ext uri="{BB962C8B-B14F-4D97-AF65-F5344CB8AC3E}">
        <p14:creationId xmlns:p14="http://schemas.microsoft.com/office/powerpoint/2010/main" val="363462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08069" y="1367327"/>
            <a:ext cx="9975863" cy="5170632"/>
          </a:xfrm>
        </p:spPr>
        <p:txBody>
          <a:bodyPr>
            <a:noAutofit/>
          </a:bodyPr>
          <a:lstStyle/>
          <a:p>
            <a:pPr>
              <a:lnSpc>
                <a:spcPct val="120000"/>
              </a:lnSpc>
              <a:buFont typeface="Wingdings" panose="05000000000000000000" pitchFamily="2" charset="2"/>
              <a:buChar char="q"/>
            </a:pPr>
            <a:r>
              <a:rPr lang="en-US" sz="1800" dirty="0"/>
              <a:t>Technology transfer office (TTO) in UHK was founded in 2020, currently has 2 employees.</a:t>
            </a:r>
          </a:p>
          <a:p>
            <a:pPr>
              <a:lnSpc>
                <a:spcPct val="120000"/>
              </a:lnSpc>
              <a:buFont typeface="Wingdings" panose="05000000000000000000" pitchFamily="2" charset="2"/>
              <a:buChar char="q"/>
            </a:pPr>
            <a:r>
              <a:rPr lang="en-US" sz="1800" dirty="0"/>
              <a:t>The main goal is to support the transfer of new knowledge of science and research </a:t>
            </a:r>
            <a:br>
              <a:rPr lang="en-US" sz="1800" dirty="0"/>
            </a:br>
            <a:r>
              <a:rPr lang="en-US" sz="1800" dirty="0"/>
              <a:t>and their successful application in practice.</a:t>
            </a:r>
          </a:p>
          <a:p>
            <a:pPr>
              <a:lnSpc>
                <a:spcPct val="120000"/>
              </a:lnSpc>
              <a:buFont typeface="Wingdings" panose="05000000000000000000" pitchFamily="2" charset="2"/>
              <a:buChar char="q"/>
            </a:pPr>
            <a:r>
              <a:rPr lang="en-US" sz="1800" dirty="0"/>
              <a:t>TTO provides support in the protection of intellectual property and in the implementation </a:t>
            </a:r>
            <a:br>
              <a:rPr lang="en-US" sz="1800" dirty="0"/>
            </a:br>
            <a:r>
              <a:rPr lang="en-US" sz="1800" dirty="0"/>
              <a:t>of research and development results into practice.</a:t>
            </a:r>
          </a:p>
          <a:p>
            <a:pPr>
              <a:lnSpc>
                <a:spcPct val="120000"/>
              </a:lnSpc>
              <a:buFont typeface="Wingdings" panose="05000000000000000000" pitchFamily="2" charset="2"/>
              <a:buChar char="q"/>
            </a:pPr>
            <a:r>
              <a:rPr lang="en-US" sz="1800" dirty="0"/>
              <a:t>Provides project and financial management of Proof of Concept projects to verify commercial potential.</a:t>
            </a:r>
          </a:p>
          <a:p>
            <a:pPr>
              <a:lnSpc>
                <a:spcPct val="120000"/>
              </a:lnSpc>
              <a:buFont typeface="Wingdings" panose="05000000000000000000" pitchFamily="2" charset="2"/>
              <a:buChar char="q"/>
            </a:pPr>
            <a:r>
              <a:rPr lang="en-US" sz="1800" dirty="0"/>
              <a:t>Offers mediation of analyzes and searches in cooperation with patent and marketing specialists.</a:t>
            </a:r>
          </a:p>
          <a:p>
            <a:pPr>
              <a:lnSpc>
                <a:spcPct val="120000"/>
              </a:lnSpc>
              <a:buFont typeface="Wingdings" panose="05000000000000000000" pitchFamily="2" charset="2"/>
              <a:buChar char="q"/>
            </a:pPr>
            <a:r>
              <a:rPr lang="en-US" sz="1800" dirty="0"/>
              <a:t>In cooperation with the UHK Commercialization board, ensures the process </a:t>
            </a:r>
            <a:br>
              <a:rPr lang="en-US" sz="1800" dirty="0"/>
            </a:br>
            <a:r>
              <a:rPr lang="en-US" sz="1800" dirty="0"/>
              <a:t>of commercialization of research and development results.</a:t>
            </a:r>
          </a:p>
          <a:p>
            <a:pPr>
              <a:lnSpc>
                <a:spcPct val="120000"/>
              </a:lnSpc>
              <a:buFont typeface="Wingdings" panose="05000000000000000000" pitchFamily="2" charset="2"/>
              <a:buChar char="q"/>
            </a:pPr>
            <a:r>
              <a:rPr lang="en-US" sz="1800" dirty="0"/>
              <a:t>Mediates legal services in the field of intellectual property protection and technology </a:t>
            </a:r>
            <a:br>
              <a:rPr lang="en-US" sz="1800" dirty="0"/>
            </a:br>
            <a:r>
              <a:rPr lang="en-US" sz="1800" dirty="0"/>
              <a:t>and knowledge transfer.</a:t>
            </a:r>
          </a:p>
          <a:p>
            <a:pPr>
              <a:lnSpc>
                <a:spcPct val="120000"/>
              </a:lnSpc>
              <a:buFont typeface="Wingdings" panose="05000000000000000000" pitchFamily="2" charset="2"/>
              <a:buChar char="q"/>
            </a:pPr>
            <a:endParaRPr lang="cs-CZ" sz="1800" dirty="0"/>
          </a:p>
          <a:p>
            <a:pPr marL="0" indent="0">
              <a:lnSpc>
                <a:spcPct val="120000"/>
              </a:lnSpc>
              <a:buNone/>
            </a:pPr>
            <a:r>
              <a:rPr lang="cs-CZ" sz="1800" dirty="0"/>
              <a:t> </a:t>
            </a:r>
          </a:p>
          <a:p>
            <a:pPr marL="0" indent="0">
              <a:lnSpc>
                <a:spcPct val="120000"/>
              </a:lnSpc>
              <a:buNone/>
            </a:pPr>
            <a:r>
              <a:rPr lang="cs-CZ" sz="1800" dirty="0"/>
              <a:t> </a:t>
            </a:r>
          </a:p>
          <a:p>
            <a:pPr>
              <a:lnSpc>
                <a:spcPct val="120000"/>
              </a:lnSpc>
              <a:buFont typeface="Wingdings" panose="05000000000000000000" pitchFamily="2" charset="2"/>
              <a:buChar char="q"/>
            </a:pPr>
            <a:endParaRPr lang="cs-CZ" sz="1800" dirty="0"/>
          </a:p>
          <a:p>
            <a:pPr>
              <a:lnSpc>
                <a:spcPct val="120000"/>
              </a:lnSpc>
              <a:buFont typeface="Wingdings" panose="05000000000000000000" pitchFamily="2" charset="2"/>
              <a:buChar char="q"/>
            </a:pPr>
            <a:endParaRPr lang="cs-CZ" sz="1800" dirty="0"/>
          </a:p>
          <a:p>
            <a:pPr>
              <a:lnSpc>
                <a:spcPct val="120000"/>
              </a:lnSpc>
              <a:buFont typeface="Wingdings" panose="05000000000000000000" pitchFamily="2" charset="2"/>
              <a:buChar char="q"/>
            </a:pPr>
            <a:endParaRPr lang="cs-CZ" sz="2000" b="1" dirty="0">
              <a:latin typeface="Calibri" panose="020F0502020204030204" pitchFamily="34" charset="0"/>
              <a:cs typeface="Calibri" panose="020F0502020204030204" pitchFamily="34" charset="0"/>
            </a:endParaRPr>
          </a:p>
          <a:p>
            <a:pPr>
              <a:lnSpc>
                <a:spcPct val="120000"/>
              </a:lnSpc>
              <a:buFont typeface="Wingdings" panose="05000000000000000000" pitchFamily="2" charset="2"/>
              <a:buChar char="q"/>
            </a:pPr>
            <a:endParaRPr lang="cs-CZ" sz="2000" b="1" dirty="0">
              <a:latin typeface="Calibri" panose="020F0502020204030204" pitchFamily="34" charset="0"/>
              <a:cs typeface="Calibri" panose="020F0502020204030204" pitchFamily="34" charset="0"/>
            </a:endParaRPr>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7319707" y="535781"/>
            <a:ext cx="7528449" cy="481169"/>
          </a:xfrm>
        </p:spPr>
        <p:txBody>
          <a:bodyPr/>
          <a:lstStyle/>
          <a:p>
            <a:pPr>
              <a:lnSpc>
                <a:spcPct val="120000"/>
              </a:lnSpc>
            </a:pPr>
            <a:r>
              <a:rPr lang="cs-CZ" sz="2000" dirty="0">
                <a:cs typeface="Calibri" panose="020F0502020204030204" pitchFamily="34" charset="0"/>
              </a:rPr>
              <a:t>Technology Transfer Office Support</a:t>
            </a:r>
          </a:p>
        </p:txBody>
      </p:sp>
      <p:sp>
        <p:nvSpPr>
          <p:cNvPr id="4" name="Zástupný symbol pro číslo snímku 3">
            <a:extLst>
              <a:ext uri="{FF2B5EF4-FFF2-40B4-BE49-F238E27FC236}">
                <a16:creationId xmlns:a16="http://schemas.microsoft.com/office/drawing/2014/main" id="{CB0CC1AB-98D0-491A-AC0F-59717CB46278}"/>
              </a:ext>
            </a:extLst>
          </p:cNvPr>
          <p:cNvSpPr>
            <a:spLocks noGrp="1"/>
          </p:cNvSpPr>
          <p:nvPr>
            <p:ph type="sldNum" sz="quarter" idx="12"/>
          </p:nvPr>
        </p:nvSpPr>
        <p:spPr/>
        <p:txBody>
          <a:bodyPr/>
          <a:lstStyle/>
          <a:p>
            <a:fld id="{6D7FAA39-83D0-45A7-8B14-B6378215DDB2}" type="slidenum">
              <a:rPr lang="cs-CZ" smtClean="0"/>
              <a:t>3</a:t>
            </a:fld>
            <a:endParaRPr lang="cs-CZ"/>
          </a:p>
        </p:txBody>
      </p:sp>
    </p:spTree>
    <p:extLst>
      <p:ext uri="{BB962C8B-B14F-4D97-AF65-F5344CB8AC3E}">
        <p14:creationId xmlns:p14="http://schemas.microsoft.com/office/powerpoint/2010/main" val="979674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08069" y="1695111"/>
            <a:ext cx="9975863" cy="4269922"/>
          </a:xfrm>
        </p:spPr>
        <p:txBody>
          <a:bodyPr>
            <a:noAutofit/>
          </a:bodyPr>
          <a:lstStyle/>
          <a:p>
            <a:pPr>
              <a:lnSpc>
                <a:spcPct val="120000"/>
              </a:lnSpc>
              <a:buFont typeface="Wingdings" panose="05000000000000000000" pitchFamily="2" charset="2"/>
              <a:buChar char="q"/>
            </a:pPr>
            <a:r>
              <a:rPr lang="en-US" sz="2000" dirty="0">
                <a:cs typeface="Calibri" panose="020F0502020204030204" pitchFamily="34" charset="0"/>
              </a:rPr>
              <a:t>UHK Commercialization board for implementation is Rector's advisory body.</a:t>
            </a:r>
          </a:p>
          <a:p>
            <a:pPr>
              <a:lnSpc>
                <a:spcPct val="120000"/>
              </a:lnSpc>
              <a:buFont typeface="Wingdings" panose="05000000000000000000" pitchFamily="2" charset="2"/>
              <a:buChar char="q"/>
            </a:pPr>
            <a:r>
              <a:rPr lang="en-US" sz="2000" dirty="0">
                <a:cs typeface="Calibri" panose="020F0502020204030204" pitchFamily="34" charset="0"/>
              </a:rPr>
              <a:t>The board has 5 members (2 members from financial sector, 2 members </a:t>
            </a:r>
            <a:br>
              <a:rPr lang="en-US" sz="2000" dirty="0">
                <a:cs typeface="Calibri" panose="020F0502020204030204" pitchFamily="34" charset="0"/>
              </a:rPr>
            </a:br>
            <a:r>
              <a:rPr lang="en-US" sz="2000" dirty="0">
                <a:cs typeface="Calibri" panose="020F0502020204030204" pitchFamily="34" charset="0"/>
              </a:rPr>
              <a:t>from ap</a:t>
            </a:r>
            <a:r>
              <a:rPr lang="cs-CZ" sz="2000" dirty="0">
                <a:cs typeface="Calibri" panose="020F0502020204030204" pitchFamily="34" charset="0"/>
              </a:rPr>
              <a:t>p</a:t>
            </a:r>
            <a:r>
              <a:rPr lang="en-US" sz="2000" dirty="0" err="1">
                <a:cs typeface="Calibri" panose="020F0502020204030204" pitchFamily="34" charset="0"/>
              </a:rPr>
              <a:t>lication</a:t>
            </a:r>
            <a:r>
              <a:rPr lang="en-US" sz="2000" dirty="0">
                <a:cs typeface="Calibri" panose="020F0502020204030204" pitchFamily="34" charset="0"/>
              </a:rPr>
              <a:t> sphere, one member from UHK).</a:t>
            </a:r>
          </a:p>
          <a:p>
            <a:pPr>
              <a:lnSpc>
                <a:spcPct val="120000"/>
              </a:lnSpc>
              <a:buFont typeface="Wingdings" panose="05000000000000000000" pitchFamily="2" charset="2"/>
              <a:buChar char="q"/>
            </a:pPr>
            <a:r>
              <a:rPr lang="en-US" sz="2000" dirty="0">
                <a:cs typeface="Calibri" panose="020F0502020204030204" pitchFamily="34" charset="0"/>
              </a:rPr>
              <a:t>Recommends to the Rector the approval or disapproval of the submitted case </a:t>
            </a:r>
            <a:br>
              <a:rPr lang="en-US" sz="2000" dirty="0">
                <a:cs typeface="Calibri" panose="020F0502020204030204" pitchFamily="34" charset="0"/>
              </a:rPr>
            </a:br>
            <a:r>
              <a:rPr lang="en-US" sz="2000" dirty="0">
                <a:cs typeface="Calibri" panose="020F0502020204030204" pitchFamily="34" charset="0"/>
              </a:rPr>
              <a:t>of commercialization.</a:t>
            </a:r>
          </a:p>
          <a:p>
            <a:pPr>
              <a:lnSpc>
                <a:spcPct val="120000"/>
              </a:lnSpc>
              <a:buFont typeface="Wingdings" panose="05000000000000000000" pitchFamily="2" charset="2"/>
              <a:buChar char="q"/>
            </a:pPr>
            <a:r>
              <a:rPr lang="en-US" sz="2000" dirty="0">
                <a:cs typeface="Calibri" panose="020F0502020204030204" pitchFamily="34" charset="0"/>
              </a:rPr>
              <a:t>Evaluates and approves sub-projects in GAMA 2, discusses interim and final reports, implementation plans, decides on significant changes to sub-projects </a:t>
            </a:r>
            <a:br>
              <a:rPr lang="en-US" sz="2000" dirty="0">
                <a:cs typeface="Calibri" panose="020F0502020204030204" pitchFamily="34" charset="0"/>
              </a:rPr>
            </a:br>
            <a:r>
              <a:rPr lang="en-US" sz="2000" dirty="0">
                <a:cs typeface="Calibri" panose="020F0502020204030204" pitchFamily="34" charset="0"/>
              </a:rPr>
              <a:t>and the termination of the sub-project.</a:t>
            </a:r>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marL="0" indent="0">
              <a:lnSpc>
                <a:spcPct val="120000"/>
              </a:lnSpc>
              <a:buNone/>
            </a:pPr>
            <a:endParaRPr lang="cs-CZ" sz="2400" dirty="0">
              <a:cs typeface="Calibri" panose="020F0502020204030204" pitchFamily="34" charset="0"/>
            </a:endParaRPr>
          </a:p>
          <a:p>
            <a:pPr marL="0" indent="0">
              <a:lnSpc>
                <a:spcPct val="120000"/>
              </a:lnSpc>
              <a:buNone/>
            </a:pPr>
            <a:endParaRPr lang="cs-CZ" sz="2400" dirty="0">
              <a:cs typeface="Calibri" panose="020F0502020204030204" pitchFamily="34" charset="0"/>
            </a:endParaRPr>
          </a:p>
          <a:p>
            <a:pPr algn="just">
              <a:lnSpc>
                <a:spcPct val="120000"/>
              </a:lnSpc>
              <a:buFont typeface="Wingdings" panose="05000000000000000000" pitchFamily="2" charset="2"/>
              <a:buChar char="q"/>
            </a:pPr>
            <a:endParaRPr lang="cs-CZ" sz="2400" dirty="0"/>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5590986" y="454306"/>
            <a:ext cx="7099541" cy="476446"/>
          </a:xfrm>
        </p:spPr>
        <p:txBody>
          <a:bodyPr/>
          <a:lstStyle/>
          <a:p>
            <a:r>
              <a:rPr lang="en-US" sz="2000" dirty="0">
                <a:cs typeface="Calibri" panose="020F0502020204030204" pitchFamily="34" charset="0"/>
              </a:rPr>
              <a:t>UHK Commercialization board for implementation</a:t>
            </a:r>
            <a:endParaRPr lang="cs-CZ" sz="2000" dirty="0"/>
          </a:p>
        </p:txBody>
      </p:sp>
      <p:sp>
        <p:nvSpPr>
          <p:cNvPr id="4" name="Zástupný symbol pro číslo snímku 3">
            <a:extLst>
              <a:ext uri="{FF2B5EF4-FFF2-40B4-BE49-F238E27FC236}">
                <a16:creationId xmlns:a16="http://schemas.microsoft.com/office/drawing/2014/main" id="{8F8A66FB-E748-4F1B-986C-D209EFB7439E}"/>
              </a:ext>
            </a:extLst>
          </p:cNvPr>
          <p:cNvSpPr>
            <a:spLocks noGrp="1"/>
          </p:cNvSpPr>
          <p:nvPr>
            <p:ph type="sldNum" sz="quarter" idx="12"/>
          </p:nvPr>
        </p:nvSpPr>
        <p:spPr/>
        <p:txBody>
          <a:bodyPr/>
          <a:lstStyle/>
          <a:p>
            <a:fld id="{6D7FAA39-83D0-45A7-8B14-B6378215DDB2}" type="slidenum">
              <a:rPr lang="cs-CZ" smtClean="0"/>
              <a:t>4</a:t>
            </a:fld>
            <a:endParaRPr lang="cs-CZ"/>
          </a:p>
        </p:txBody>
      </p:sp>
    </p:spTree>
    <p:extLst>
      <p:ext uri="{BB962C8B-B14F-4D97-AF65-F5344CB8AC3E}">
        <p14:creationId xmlns:p14="http://schemas.microsoft.com/office/powerpoint/2010/main" val="406374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8116246" y="529922"/>
            <a:ext cx="6237752" cy="423769"/>
          </a:xfrm>
        </p:spPr>
        <p:txBody>
          <a:bodyPr/>
          <a:lstStyle/>
          <a:p>
            <a:r>
              <a:rPr lang="en-US" sz="2000" dirty="0"/>
              <a:t>Achieved results in UHK</a:t>
            </a:r>
          </a:p>
        </p:txBody>
      </p:sp>
      <p:sp>
        <p:nvSpPr>
          <p:cNvPr id="5" name="AutoShape 4" descr="https://euc-powerpoint.officeapps.live.com/pods/GetClipboardImage.ashx?Id=ef2145d2-53f1-4a4a-8807-461e237a293e&amp;DC=GEU6&amp;pkey=9babfd8f-83af-4a76-a30b-bcc087bd7e1d&amp;wdwaccluster=GEU6">
            <a:extLst>
              <a:ext uri="{FF2B5EF4-FFF2-40B4-BE49-F238E27FC236}">
                <a16:creationId xmlns:a16="http://schemas.microsoft.com/office/drawing/2014/main" id="{3B407217-222E-4A9C-83F5-1F377B30B1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Zástupný symbol pro číslo snímku 1">
            <a:extLst>
              <a:ext uri="{FF2B5EF4-FFF2-40B4-BE49-F238E27FC236}">
                <a16:creationId xmlns:a16="http://schemas.microsoft.com/office/drawing/2014/main" id="{7AB6BC59-C065-43A3-8D2E-4362B3213625}"/>
              </a:ext>
            </a:extLst>
          </p:cNvPr>
          <p:cNvSpPr>
            <a:spLocks noGrp="1"/>
          </p:cNvSpPr>
          <p:nvPr>
            <p:ph type="sldNum" sz="quarter" idx="12"/>
          </p:nvPr>
        </p:nvSpPr>
        <p:spPr/>
        <p:txBody>
          <a:bodyPr/>
          <a:lstStyle/>
          <a:p>
            <a:fld id="{6D7FAA39-83D0-45A7-8B14-B6378215DDB2}" type="slidenum">
              <a:rPr lang="cs-CZ" smtClean="0"/>
              <a:t>5</a:t>
            </a:fld>
            <a:endParaRPr lang="cs-CZ"/>
          </a:p>
        </p:txBody>
      </p:sp>
      <p:graphicFrame>
        <p:nvGraphicFramePr>
          <p:cNvPr id="6" name="Graf 5">
            <a:extLst>
              <a:ext uri="{FF2B5EF4-FFF2-40B4-BE49-F238E27FC236}">
                <a16:creationId xmlns:a16="http://schemas.microsoft.com/office/drawing/2014/main" id="{3E602275-18E7-4D6B-9D94-38743D83B8D2}"/>
              </a:ext>
            </a:extLst>
          </p:cNvPr>
          <p:cNvGraphicFramePr>
            <a:graphicFrameLocks/>
          </p:cNvGraphicFramePr>
          <p:nvPr>
            <p:extLst>
              <p:ext uri="{D42A27DB-BD31-4B8C-83A1-F6EECF244321}">
                <p14:modId xmlns:p14="http://schemas.microsoft.com/office/powerpoint/2010/main" val="1732465800"/>
              </p:ext>
            </p:extLst>
          </p:nvPr>
        </p:nvGraphicFramePr>
        <p:xfrm>
          <a:off x="2169414" y="1051560"/>
          <a:ext cx="7853172" cy="52765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470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2793600" y="1695111"/>
            <a:ext cx="6604800" cy="517737"/>
          </a:xfrm>
        </p:spPr>
        <p:txBody>
          <a:bodyPr>
            <a:noAutofit/>
          </a:bodyPr>
          <a:lstStyle/>
          <a:p>
            <a:pPr marL="0" indent="0">
              <a:lnSpc>
                <a:spcPct val="120000"/>
              </a:lnSpc>
              <a:buNone/>
            </a:pPr>
            <a:r>
              <a:rPr lang="en-US" sz="2400" dirty="0">
                <a:cs typeface="Calibri" panose="020F0502020204030204" pitchFamily="34" charset="0"/>
              </a:rPr>
              <a:t>Patent applications and utility model applications</a:t>
            </a:r>
          </a:p>
          <a:p>
            <a:pPr>
              <a:lnSpc>
                <a:spcPct val="120000"/>
              </a:lnSpc>
              <a:buFont typeface="Wingdings" panose="05000000000000000000" pitchFamily="2" charset="2"/>
              <a:buChar char="q"/>
            </a:pPr>
            <a:endParaRPr lang="cs-CZ" sz="2400" dirty="0"/>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a:p>
            <a:pPr>
              <a:lnSpc>
                <a:spcPct val="120000"/>
              </a:lnSpc>
              <a:buFont typeface="Wingdings" panose="05000000000000000000" pitchFamily="2" charset="2"/>
              <a:buChar char="q"/>
            </a:pPr>
            <a:endParaRPr lang="cs-CZ" sz="2400" dirty="0">
              <a:cs typeface="Calibri" panose="020F0502020204030204" pitchFamily="34" charset="0"/>
            </a:endParaRPr>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8324850" y="529922"/>
            <a:ext cx="6029147" cy="429820"/>
          </a:xfrm>
        </p:spPr>
        <p:txBody>
          <a:bodyPr/>
          <a:lstStyle/>
          <a:p>
            <a:r>
              <a:rPr lang="en-US" sz="2000" dirty="0"/>
              <a:t>Achieved results in UHK</a:t>
            </a:r>
          </a:p>
        </p:txBody>
      </p:sp>
      <p:sp>
        <p:nvSpPr>
          <p:cNvPr id="5" name="AutoShape 4" descr="https://euc-powerpoint.officeapps.live.com/pods/GetClipboardImage.ashx?Id=ef2145d2-53f1-4a4a-8807-461e237a293e&amp;DC=GEU6&amp;pkey=9babfd8f-83af-4a76-a30b-bcc087bd7e1d&amp;wdwaccluster=GEU6">
            <a:extLst>
              <a:ext uri="{FF2B5EF4-FFF2-40B4-BE49-F238E27FC236}">
                <a16:creationId xmlns:a16="http://schemas.microsoft.com/office/drawing/2014/main" id="{3B407217-222E-4A9C-83F5-1F377B30B1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Zástupný symbol pro číslo snímku 3">
            <a:extLst>
              <a:ext uri="{FF2B5EF4-FFF2-40B4-BE49-F238E27FC236}">
                <a16:creationId xmlns:a16="http://schemas.microsoft.com/office/drawing/2014/main" id="{9E3CB277-7F01-49E1-93A5-9C053B05750D}"/>
              </a:ext>
            </a:extLst>
          </p:cNvPr>
          <p:cNvSpPr>
            <a:spLocks noGrp="1"/>
          </p:cNvSpPr>
          <p:nvPr>
            <p:ph type="sldNum" sz="quarter" idx="12"/>
          </p:nvPr>
        </p:nvSpPr>
        <p:spPr/>
        <p:txBody>
          <a:bodyPr/>
          <a:lstStyle/>
          <a:p>
            <a:fld id="{6D7FAA39-83D0-45A7-8B14-B6378215DDB2}" type="slidenum">
              <a:rPr lang="cs-CZ" smtClean="0"/>
              <a:t>6</a:t>
            </a:fld>
            <a:endParaRPr lang="cs-CZ"/>
          </a:p>
        </p:txBody>
      </p:sp>
      <p:graphicFrame>
        <p:nvGraphicFramePr>
          <p:cNvPr id="6" name="Tabulka 5">
            <a:extLst>
              <a:ext uri="{FF2B5EF4-FFF2-40B4-BE49-F238E27FC236}">
                <a16:creationId xmlns:a16="http://schemas.microsoft.com/office/drawing/2014/main" id="{808BC866-71C0-4844-BF74-8F6FCCD5A6F9}"/>
              </a:ext>
            </a:extLst>
          </p:cNvPr>
          <p:cNvGraphicFramePr>
            <a:graphicFrameLocks noGrp="1"/>
          </p:cNvGraphicFramePr>
          <p:nvPr>
            <p:extLst>
              <p:ext uri="{D42A27DB-BD31-4B8C-83A1-F6EECF244321}">
                <p14:modId xmlns:p14="http://schemas.microsoft.com/office/powerpoint/2010/main" val="1623851197"/>
              </p:ext>
            </p:extLst>
          </p:nvPr>
        </p:nvGraphicFramePr>
        <p:xfrm>
          <a:off x="6908800" y="2413386"/>
          <a:ext cx="2866136" cy="3351214"/>
        </p:xfrm>
        <a:graphic>
          <a:graphicData uri="http://schemas.openxmlformats.org/drawingml/2006/table">
            <a:tbl>
              <a:tblPr/>
              <a:tblGrid>
                <a:gridCol w="1259558">
                  <a:extLst>
                    <a:ext uri="{9D8B030D-6E8A-4147-A177-3AD203B41FA5}">
                      <a16:colId xmlns:a16="http://schemas.microsoft.com/office/drawing/2014/main" val="1903321849"/>
                    </a:ext>
                  </a:extLst>
                </a:gridCol>
                <a:gridCol w="1606578">
                  <a:extLst>
                    <a:ext uri="{9D8B030D-6E8A-4147-A177-3AD203B41FA5}">
                      <a16:colId xmlns:a16="http://schemas.microsoft.com/office/drawing/2014/main" val="2961116350"/>
                    </a:ext>
                  </a:extLst>
                </a:gridCol>
              </a:tblGrid>
              <a:tr h="693027">
                <a:tc>
                  <a:txBody>
                    <a:bodyPr/>
                    <a:lstStyle/>
                    <a:p>
                      <a:pPr marL="0" algn="ctr" defTabSz="914428" rtl="0" eaLnBrk="1" fontAlgn="ctr" latinLnBrk="0" hangingPunct="1"/>
                      <a:r>
                        <a:rPr lang="en-US" sz="1800" b="1" i="0" u="none" strike="noStrike" kern="1200" dirty="0">
                          <a:solidFill>
                            <a:srgbClr val="FFFFFF"/>
                          </a:solidFill>
                          <a:effectLst/>
                          <a:latin typeface="Comenia Sans" panose="02000503080000020004" pitchFamily="50" charset="-18"/>
                          <a:ea typeface="+mn-ea"/>
                          <a:cs typeface="+mn-cs"/>
                        </a:rPr>
                        <a:t>Year​</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1" i="0" u="none" strike="noStrike" kern="1200" dirty="0">
                          <a:solidFill>
                            <a:srgbClr val="FFFFFF"/>
                          </a:solidFill>
                          <a:effectLst/>
                          <a:latin typeface="Comenia Sans" panose="02000503080000020004" pitchFamily="50" charset="-18"/>
                          <a:ea typeface="+mn-ea"/>
                          <a:cs typeface="+mn-cs"/>
                        </a:rPr>
                        <a:t>Utility </a:t>
                      </a:r>
                      <a:br>
                        <a:rPr lang="en-US" sz="1800" b="1" i="0" u="none" strike="noStrike" kern="1200" dirty="0">
                          <a:solidFill>
                            <a:srgbClr val="FFFFFF"/>
                          </a:solidFill>
                          <a:effectLst/>
                          <a:latin typeface="Comenia Sans" panose="02000503080000020004" pitchFamily="50" charset="-18"/>
                          <a:ea typeface="+mn-ea"/>
                          <a:cs typeface="+mn-cs"/>
                        </a:rPr>
                      </a:br>
                      <a:r>
                        <a:rPr lang="en-US" sz="1800" b="1" i="0" u="none" strike="noStrike" kern="1200" dirty="0">
                          <a:solidFill>
                            <a:srgbClr val="FFFFFF"/>
                          </a:solidFill>
                          <a:effectLst/>
                          <a:latin typeface="Comenia Sans" panose="02000503080000020004" pitchFamily="50" charset="-18"/>
                          <a:ea typeface="+mn-ea"/>
                          <a:cs typeface="+mn-cs"/>
                        </a:rPr>
                        <a:t>application</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2381122284"/>
                  </a:ext>
                </a:extLst>
              </a:tr>
              <a:tr h="379741">
                <a:tc>
                  <a:txBody>
                    <a:bodyPr/>
                    <a:lstStyle/>
                    <a:p>
                      <a:pPr marL="0" algn="ctr" defTabSz="914428" rtl="0" eaLnBrk="1" fontAlgn="ctr" latinLnBrk="0" hangingPunct="1"/>
                      <a:r>
                        <a:rPr lang="en-US" sz="1800" b="1" i="0" u="none" strike="noStrike" kern="1200" dirty="0">
                          <a:solidFill>
                            <a:srgbClr val="FFFFFF"/>
                          </a:solidFill>
                          <a:effectLst/>
                          <a:latin typeface="Comenia Sans" panose="02000503080000020004" pitchFamily="50" charset="-18"/>
                          <a:ea typeface="+mn-ea"/>
                          <a:cs typeface="+mn-cs"/>
                        </a:rPr>
                        <a:t>2012​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0" i="0" u="none" strike="noStrike" kern="1200" dirty="0">
                          <a:solidFill>
                            <a:srgbClr val="000000"/>
                          </a:solidFill>
                          <a:effectLst/>
                          <a:latin typeface="Comenia Sans" panose="02000503080000020004" pitchFamily="50" charset="-18"/>
                          <a:ea typeface="+mn-ea"/>
                          <a:cs typeface="+mn-cs"/>
                        </a:rPr>
                        <a:t>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4258973006"/>
                  </a:ext>
                </a:extLst>
              </a:tr>
              <a:tr h="379741">
                <a:tc>
                  <a:txBody>
                    <a:bodyPr/>
                    <a:lstStyle/>
                    <a:p>
                      <a:pPr marL="0" algn="ctr" defTabSz="914428" rtl="0" eaLnBrk="1" fontAlgn="ctr" latinLnBrk="0" hangingPunct="1"/>
                      <a:r>
                        <a:rPr lang="en-US" sz="1800" b="1" i="0" u="none" strike="noStrike" kern="1200" dirty="0">
                          <a:solidFill>
                            <a:srgbClr val="FFFFFF"/>
                          </a:solidFill>
                          <a:effectLst/>
                          <a:latin typeface="Comenia Sans" panose="02000503080000020004" pitchFamily="50" charset="-18"/>
                          <a:ea typeface="+mn-ea"/>
                          <a:cs typeface="+mn-cs"/>
                        </a:rPr>
                        <a:t>2017​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0" i="0" u="none" strike="noStrike" kern="1200" dirty="0">
                          <a:solidFill>
                            <a:srgbClr val="000000"/>
                          </a:solidFill>
                          <a:effectLst/>
                          <a:latin typeface="Comenia Sans" panose="02000503080000020004" pitchFamily="50" charset="-18"/>
                          <a:ea typeface="+mn-ea"/>
                          <a:cs typeface="+mn-cs"/>
                        </a:rPr>
                        <a:t>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4328665"/>
                  </a:ext>
                </a:extLst>
              </a:tr>
              <a:tr h="379741">
                <a:tc>
                  <a:txBody>
                    <a:bodyPr/>
                    <a:lstStyle/>
                    <a:p>
                      <a:pPr marL="0" algn="ctr" defTabSz="914428" rtl="0" eaLnBrk="1" fontAlgn="ctr" latinLnBrk="0" hangingPunct="1"/>
                      <a:r>
                        <a:rPr lang="en-US" sz="1800" b="1" i="0" u="none" strike="noStrike" kern="1200">
                          <a:solidFill>
                            <a:srgbClr val="FFFFFF"/>
                          </a:solidFill>
                          <a:effectLst/>
                          <a:latin typeface="Comenia Sans" panose="02000503080000020004" pitchFamily="50" charset="-18"/>
                          <a:ea typeface="+mn-ea"/>
                          <a:cs typeface="+mn-cs"/>
                        </a:rPr>
                        <a:t>2018​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0" i="0" u="none" strike="noStrike" kern="1200" dirty="0">
                          <a:solidFill>
                            <a:srgbClr val="000000"/>
                          </a:solidFill>
                          <a:effectLst/>
                          <a:latin typeface="Comenia Sans" panose="02000503080000020004" pitchFamily="50" charset="-18"/>
                          <a:ea typeface="+mn-ea"/>
                          <a:cs typeface="+mn-cs"/>
                        </a:rPr>
                        <a:t>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1193365548"/>
                  </a:ext>
                </a:extLst>
              </a:tr>
              <a:tr h="379741">
                <a:tc>
                  <a:txBody>
                    <a:bodyPr/>
                    <a:lstStyle/>
                    <a:p>
                      <a:pPr marL="0" algn="ctr" defTabSz="914428" rtl="0" eaLnBrk="1" fontAlgn="ctr" latinLnBrk="0" hangingPunct="1"/>
                      <a:r>
                        <a:rPr lang="en-US" sz="1800" b="1" i="0" u="none" strike="noStrike" kern="1200">
                          <a:solidFill>
                            <a:srgbClr val="FFFFFF"/>
                          </a:solidFill>
                          <a:effectLst/>
                          <a:latin typeface="Comenia Sans" panose="02000503080000020004" pitchFamily="50" charset="-18"/>
                          <a:ea typeface="+mn-ea"/>
                          <a:cs typeface="+mn-cs"/>
                        </a:rPr>
                        <a:t>2019​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0" i="0" u="none" strike="noStrike" kern="1200" dirty="0">
                          <a:solidFill>
                            <a:srgbClr val="000000"/>
                          </a:solidFill>
                          <a:effectLst/>
                          <a:latin typeface="Comenia Sans" panose="02000503080000020004" pitchFamily="50" charset="-18"/>
                          <a:ea typeface="+mn-ea"/>
                          <a:cs typeface="+mn-cs"/>
                        </a:rPr>
                        <a:t>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5144888"/>
                  </a:ext>
                </a:extLst>
              </a:tr>
              <a:tr h="379741">
                <a:tc>
                  <a:txBody>
                    <a:bodyPr/>
                    <a:lstStyle/>
                    <a:p>
                      <a:pPr marL="0" algn="ctr" defTabSz="914428" rtl="0" eaLnBrk="1" fontAlgn="ctr" latinLnBrk="0" hangingPunct="1"/>
                      <a:r>
                        <a:rPr lang="en-US" sz="1800" b="1" i="0" u="none" strike="noStrike" kern="1200">
                          <a:solidFill>
                            <a:srgbClr val="FFFFFF"/>
                          </a:solidFill>
                          <a:effectLst/>
                          <a:latin typeface="Comenia Sans" panose="02000503080000020004" pitchFamily="50" charset="-18"/>
                          <a:ea typeface="+mn-ea"/>
                          <a:cs typeface="+mn-cs"/>
                        </a:rPr>
                        <a:t>2020​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0" i="0" u="none" strike="noStrike" kern="1200" dirty="0">
                          <a:solidFill>
                            <a:srgbClr val="000000"/>
                          </a:solidFill>
                          <a:effectLst/>
                          <a:latin typeface="Comenia Sans" panose="02000503080000020004" pitchFamily="50" charset="-18"/>
                          <a:ea typeface="+mn-ea"/>
                          <a:cs typeface="+mn-cs"/>
                        </a:rPr>
                        <a:t>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1490202271"/>
                  </a:ext>
                </a:extLst>
              </a:tr>
              <a:tr h="379741">
                <a:tc>
                  <a:txBody>
                    <a:bodyPr/>
                    <a:lstStyle/>
                    <a:p>
                      <a:pPr marL="0" algn="ctr" defTabSz="914428" rtl="0" eaLnBrk="1" fontAlgn="ctr" latinLnBrk="0" hangingPunct="1"/>
                      <a:r>
                        <a:rPr lang="en-US" sz="1800" b="1" i="0" u="none" strike="noStrike" kern="1200">
                          <a:solidFill>
                            <a:srgbClr val="FFFFFF"/>
                          </a:solidFill>
                          <a:effectLst/>
                          <a:latin typeface="Comenia Sans" panose="02000503080000020004" pitchFamily="50" charset="-18"/>
                          <a:ea typeface="+mn-ea"/>
                          <a:cs typeface="+mn-cs"/>
                        </a:rPr>
                        <a:t>2021​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0" i="0" u="none" strike="noStrike" kern="1200" dirty="0">
                          <a:solidFill>
                            <a:srgbClr val="000000"/>
                          </a:solidFill>
                          <a:effectLst/>
                          <a:latin typeface="Comenia Sans" panose="02000503080000020004" pitchFamily="50" charset="-18"/>
                          <a:ea typeface="+mn-ea"/>
                          <a:cs typeface="+mn-cs"/>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57009928"/>
                  </a:ext>
                </a:extLst>
              </a:tr>
              <a:tr h="379741">
                <a:tc>
                  <a:txBody>
                    <a:bodyPr/>
                    <a:lstStyle/>
                    <a:p>
                      <a:pPr marL="0" algn="ctr" defTabSz="914428" rtl="0" eaLnBrk="1" fontAlgn="ctr" latinLnBrk="0" hangingPunct="1"/>
                      <a:r>
                        <a:rPr lang="en-US" sz="1800" b="1" i="0" u="none" strike="noStrike" kern="1200">
                          <a:solidFill>
                            <a:srgbClr val="FFFFFF"/>
                          </a:solidFill>
                          <a:effectLst/>
                          <a:latin typeface="Comenia Sans" panose="02000503080000020004" pitchFamily="50" charset="-18"/>
                          <a:ea typeface="+mn-ea"/>
                          <a:cs typeface="+mn-cs"/>
                        </a:rPr>
                        <a:t>2022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marL="0" algn="ctr" defTabSz="914428" rtl="0" eaLnBrk="1" fontAlgn="ctr" latinLnBrk="0" hangingPunct="1"/>
                      <a:r>
                        <a:rPr lang="en-US" sz="1800" b="0" i="0" u="none" strike="noStrike" kern="1200" dirty="0">
                          <a:solidFill>
                            <a:srgbClr val="000000"/>
                          </a:solidFill>
                          <a:effectLst/>
                          <a:latin typeface="Comenia Sans" panose="02000503080000020004" pitchFamily="50" charset="-18"/>
                          <a:ea typeface="+mn-ea"/>
                          <a:cs typeface="+mn-cs"/>
                        </a:rPr>
                        <a:t>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3626184098"/>
                  </a:ext>
                </a:extLst>
              </a:tr>
            </a:tbl>
          </a:graphicData>
        </a:graphic>
      </p:graphicFrame>
      <p:graphicFrame>
        <p:nvGraphicFramePr>
          <p:cNvPr id="9" name="Tabulka 8">
            <a:extLst>
              <a:ext uri="{FF2B5EF4-FFF2-40B4-BE49-F238E27FC236}">
                <a16:creationId xmlns:a16="http://schemas.microsoft.com/office/drawing/2014/main" id="{9C304655-F54C-4614-8BCE-F2E9FB43DAB7}"/>
              </a:ext>
            </a:extLst>
          </p:cNvPr>
          <p:cNvGraphicFramePr>
            <a:graphicFrameLocks noGrp="1"/>
          </p:cNvGraphicFramePr>
          <p:nvPr>
            <p:extLst>
              <p:ext uri="{D42A27DB-BD31-4B8C-83A1-F6EECF244321}">
                <p14:modId xmlns:p14="http://schemas.microsoft.com/office/powerpoint/2010/main" val="2672371641"/>
              </p:ext>
            </p:extLst>
          </p:nvPr>
        </p:nvGraphicFramePr>
        <p:xfrm>
          <a:off x="1420622" y="2413386"/>
          <a:ext cx="3644900" cy="3718560"/>
        </p:xfrm>
        <a:graphic>
          <a:graphicData uri="http://schemas.openxmlformats.org/drawingml/2006/table">
            <a:tbl>
              <a:tblPr/>
              <a:tblGrid>
                <a:gridCol w="1117600">
                  <a:extLst>
                    <a:ext uri="{9D8B030D-6E8A-4147-A177-3AD203B41FA5}">
                      <a16:colId xmlns:a16="http://schemas.microsoft.com/office/drawing/2014/main" val="1389010340"/>
                    </a:ext>
                  </a:extLst>
                </a:gridCol>
                <a:gridCol w="1282700">
                  <a:extLst>
                    <a:ext uri="{9D8B030D-6E8A-4147-A177-3AD203B41FA5}">
                      <a16:colId xmlns:a16="http://schemas.microsoft.com/office/drawing/2014/main" val="1067511184"/>
                    </a:ext>
                  </a:extLst>
                </a:gridCol>
                <a:gridCol w="1244600">
                  <a:extLst>
                    <a:ext uri="{9D8B030D-6E8A-4147-A177-3AD203B41FA5}">
                      <a16:colId xmlns:a16="http://schemas.microsoft.com/office/drawing/2014/main" val="515906239"/>
                    </a:ext>
                  </a:extLst>
                </a:gridCol>
              </a:tblGrid>
              <a:tr h="975360">
                <a:tc>
                  <a:txBody>
                    <a:bodyPr/>
                    <a:lstStyle/>
                    <a:p>
                      <a:pPr algn="ctr" rtl="0" fontAlgn="ctr"/>
                      <a:r>
                        <a:rPr lang="en-US" sz="1800" b="1" i="0" u="none" strike="noStrike" dirty="0">
                          <a:solidFill>
                            <a:srgbClr val="FFFFFF"/>
                          </a:solidFill>
                          <a:effectLst/>
                          <a:latin typeface="Comenia Sans" panose="02000503080000020004" pitchFamily="50" charset="-18"/>
                        </a:rPr>
                        <a:t>Year​</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1" i="0" u="none" strike="noStrike" dirty="0">
                          <a:solidFill>
                            <a:srgbClr val="FFFFFF"/>
                          </a:solidFill>
                          <a:effectLst/>
                          <a:latin typeface="Comenia Sans" panose="02000503080000020004" pitchFamily="50" charset="-18"/>
                        </a:rPr>
                        <a:t>Patent </a:t>
                      </a:r>
                      <a:br>
                        <a:rPr lang="en-US" sz="1800" b="1" i="0" u="none" strike="noStrike" dirty="0">
                          <a:solidFill>
                            <a:srgbClr val="FFFFFF"/>
                          </a:solidFill>
                          <a:effectLst/>
                          <a:latin typeface="Comenia Sans" panose="02000503080000020004" pitchFamily="50" charset="-18"/>
                        </a:rPr>
                      </a:br>
                      <a:r>
                        <a:rPr lang="en-US" sz="1800" b="1" i="0" u="none" strike="noStrike" dirty="0">
                          <a:solidFill>
                            <a:srgbClr val="FFFFFF"/>
                          </a:solidFill>
                          <a:effectLst/>
                          <a:latin typeface="Comenia Sans" panose="02000503080000020004" pitchFamily="50" charset="-18"/>
                        </a:rPr>
                        <a:t>application​</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1" i="0" u="none" strike="noStrike" dirty="0">
                          <a:solidFill>
                            <a:srgbClr val="FFFFFF"/>
                          </a:solidFill>
                          <a:effectLst/>
                          <a:latin typeface="Comenia Sans" panose="02000503080000020004" pitchFamily="50" charset="-18"/>
                        </a:rPr>
                        <a:t>Granted​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25830139"/>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2014​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3062630248"/>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2015​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0" i="0" u="none" strike="noStrike">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287450430"/>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2016​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128073356"/>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2017​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omenia Sans" panose="02000503080000020004" pitchFamily="50" charset="-18"/>
                        </a:rPr>
                        <a:t>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71655011"/>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2018​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382163233"/>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2019​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cs-CZ" sz="1800" b="0" i="0" u="none" strike="noStrike" dirty="0">
                          <a:solidFill>
                            <a:srgbClr val="000000"/>
                          </a:solidFill>
                          <a:effectLst/>
                          <a:latin typeface="Comenia Sans" panose="02000503080000020004" pitchFamily="50" charset="-18"/>
                        </a:rPr>
                        <a:t>3</a:t>
                      </a:r>
                      <a:endParaRPr lang="en-US" sz="1800" b="0" i="0" u="none" strike="noStrike" dirty="0">
                        <a:solidFill>
                          <a:srgbClr val="000000"/>
                        </a:solidFill>
                        <a:effectLst/>
                        <a:latin typeface="Comenia Sans" panose="02000503080000020004" pitchFamily="50" charset="-18"/>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17220144"/>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2020​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tc>
                  <a:txBody>
                    <a:bodyPr/>
                    <a:lstStyle/>
                    <a:p>
                      <a:pPr algn="ctr" rtl="0" fontAlgn="ctr"/>
                      <a:r>
                        <a:rPr lang="en-US" sz="1800" b="0" i="0" u="none" strike="noStrike" dirty="0">
                          <a:solidFill>
                            <a:srgbClr val="000000"/>
                          </a:solidFill>
                          <a:effectLst/>
                          <a:latin typeface="Comenia Sans" panose="02000503080000020004" pitchFamily="50" charset="-18"/>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1382678423"/>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2021​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cs-CZ" sz="1800" b="0" i="0" u="none" strike="noStrike" dirty="0">
                          <a:solidFill>
                            <a:srgbClr val="000000"/>
                          </a:solidFill>
                          <a:effectLst/>
                          <a:latin typeface="Comenia Sans" panose="02000503080000020004" pitchFamily="50" charset="-18"/>
                        </a:rPr>
                        <a:t>4</a:t>
                      </a:r>
                      <a:endParaRPr lang="en-US" sz="1800" b="0" i="0" u="none" strike="noStrike" dirty="0">
                        <a:solidFill>
                          <a:srgbClr val="000000"/>
                        </a:solidFill>
                        <a:effectLst/>
                        <a:latin typeface="Comenia Sans" panose="02000503080000020004" pitchFamily="50" charset="-18"/>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cs-CZ" sz="1800" b="0" i="0" u="none" strike="noStrike" dirty="0">
                          <a:solidFill>
                            <a:srgbClr val="000000"/>
                          </a:solidFill>
                          <a:effectLst/>
                          <a:latin typeface="Comenia Sans" panose="02000503080000020004" pitchFamily="50" charset="-18"/>
                        </a:rPr>
                        <a:t>1</a:t>
                      </a:r>
                      <a:endParaRPr lang="en-US" sz="1800" b="0" i="0" u="none" strike="noStrike" dirty="0">
                        <a:solidFill>
                          <a:srgbClr val="000000"/>
                        </a:solidFill>
                        <a:effectLst/>
                        <a:latin typeface="Comenia Sans" panose="02000503080000020004" pitchFamily="50" charset="-18"/>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16386406"/>
                  </a:ext>
                </a:extLst>
              </a:tr>
              <a:tr h="304800">
                <a:tc>
                  <a:txBody>
                    <a:bodyPr/>
                    <a:lstStyle/>
                    <a:p>
                      <a:pPr algn="ctr" rtl="0" fontAlgn="ctr"/>
                      <a:r>
                        <a:rPr lang="en-US" sz="1800" b="1" i="0" u="none" strike="noStrike">
                          <a:solidFill>
                            <a:srgbClr val="FFFFFF"/>
                          </a:solidFill>
                          <a:effectLst/>
                          <a:latin typeface="Comenia Sans" panose="02000503080000020004" pitchFamily="50" charset="-18"/>
                        </a:rPr>
                        <a:t>2022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cs-CZ" sz="1800" b="0" i="0" u="none" strike="noStrike" dirty="0">
                          <a:solidFill>
                            <a:srgbClr val="000000"/>
                          </a:solidFill>
                          <a:effectLst/>
                          <a:latin typeface="Comenia Sans" panose="02000503080000020004" pitchFamily="50" charset="-18"/>
                        </a:rPr>
                        <a:t>5</a:t>
                      </a:r>
                      <a:endParaRPr lang="en-US" sz="1800" b="0" i="0" u="none" strike="noStrike" dirty="0">
                        <a:solidFill>
                          <a:srgbClr val="000000"/>
                        </a:solidFill>
                        <a:effectLst/>
                        <a:latin typeface="Comenia Sans" panose="02000503080000020004" pitchFamily="50" charset="-18"/>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tc>
                  <a:txBody>
                    <a:bodyPr/>
                    <a:lstStyle/>
                    <a:p>
                      <a:pPr algn="ctr" rtl="0" fontAlgn="ctr"/>
                      <a:r>
                        <a:rPr lang="cs-CZ" sz="1800" b="0" i="0" u="none" strike="noStrike" dirty="0">
                          <a:solidFill>
                            <a:srgbClr val="000000"/>
                          </a:solidFill>
                          <a:effectLst/>
                          <a:latin typeface="Comenia Sans" panose="02000503080000020004" pitchFamily="50" charset="-18"/>
                        </a:rPr>
                        <a:t>0</a:t>
                      </a:r>
                      <a:endParaRPr lang="en-US" sz="1800" b="0" i="0" u="none" strike="noStrike" dirty="0">
                        <a:solidFill>
                          <a:srgbClr val="000000"/>
                        </a:solidFill>
                        <a:effectLst/>
                        <a:latin typeface="Comenia Sans" panose="02000503080000020004" pitchFamily="50" charset="-18"/>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85000"/>
                      </a:schemeClr>
                    </a:solidFill>
                  </a:tcPr>
                </a:tc>
                <a:extLst>
                  <a:ext uri="{0D108BD9-81ED-4DB2-BD59-A6C34878D82A}">
                    <a16:rowId xmlns:a16="http://schemas.microsoft.com/office/drawing/2014/main" val="987806409"/>
                  </a:ext>
                </a:extLst>
              </a:tr>
            </a:tbl>
          </a:graphicData>
        </a:graphic>
      </p:graphicFrame>
    </p:spTree>
    <p:extLst>
      <p:ext uri="{BB962C8B-B14F-4D97-AF65-F5344CB8AC3E}">
        <p14:creationId xmlns:p14="http://schemas.microsoft.com/office/powerpoint/2010/main" val="210020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89859850-080D-444D-A596-749577C06C4A}"/>
              </a:ext>
            </a:extLst>
          </p:cNvPr>
          <p:cNvPicPr>
            <a:picLocks noChangeAspect="1"/>
          </p:cNvPicPr>
          <p:nvPr/>
        </p:nvPicPr>
        <p:blipFill rotWithShape="1">
          <a:blip r:embed="rId2"/>
          <a:srcRect t="10402" r="-281" b="9940"/>
          <a:stretch/>
        </p:blipFill>
        <p:spPr>
          <a:xfrm>
            <a:off x="0" y="0"/>
            <a:ext cx="12262104" cy="6858000"/>
          </a:xfrm>
          <a:prstGeom prst="rect">
            <a:avLst/>
          </a:prstGeom>
        </p:spPr>
      </p:pic>
      <p:sp>
        <p:nvSpPr>
          <p:cNvPr id="3" name="Nadpis 2">
            <a:extLst>
              <a:ext uri="{FF2B5EF4-FFF2-40B4-BE49-F238E27FC236}">
                <a16:creationId xmlns:a16="http://schemas.microsoft.com/office/drawing/2014/main" id="{BE1FDF66-22A1-46E7-857D-E525C044DC87}"/>
              </a:ext>
            </a:extLst>
          </p:cNvPr>
          <p:cNvSpPr>
            <a:spLocks noGrp="1"/>
          </p:cNvSpPr>
          <p:nvPr>
            <p:ph type="title"/>
          </p:nvPr>
        </p:nvSpPr>
        <p:spPr>
          <a:xfrm>
            <a:off x="7596189" y="535781"/>
            <a:ext cx="8834437" cy="515659"/>
          </a:xfrm>
        </p:spPr>
        <p:txBody>
          <a:bodyPr/>
          <a:lstStyle/>
          <a:p>
            <a:r>
              <a:rPr lang="en-US" dirty="0"/>
              <a:t>Trademarks examples</a:t>
            </a:r>
          </a:p>
        </p:txBody>
      </p:sp>
      <p:pic>
        <p:nvPicPr>
          <p:cNvPr id="4" name="Obrázek 3">
            <a:extLst>
              <a:ext uri="{FF2B5EF4-FFF2-40B4-BE49-F238E27FC236}">
                <a16:creationId xmlns:a16="http://schemas.microsoft.com/office/drawing/2014/main" id="{3D15A4DF-3DAC-4BC1-AD51-65AF5DD08AB8}"/>
              </a:ext>
            </a:extLst>
          </p:cNvPr>
          <p:cNvPicPr>
            <a:picLocks noChangeAspect="1"/>
          </p:cNvPicPr>
          <p:nvPr/>
        </p:nvPicPr>
        <p:blipFill rotWithShape="1">
          <a:blip r:embed="rId3"/>
          <a:srcRect l="27298" t="6405" r="27143" b="5015"/>
          <a:stretch/>
        </p:blipFill>
        <p:spPr>
          <a:xfrm>
            <a:off x="882015" y="2665475"/>
            <a:ext cx="1792224" cy="1746504"/>
          </a:xfrm>
          <a:prstGeom prst="roundRect">
            <a:avLst/>
          </a:prstGeom>
        </p:spPr>
      </p:pic>
      <p:pic>
        <p:nvPicPr>
          <p:cNvPr id="5" name="Obrázek 4">
            <a:extLst>
              <a:ext uri="{FF2B5EF4-FFF2-40B4-BE49-F238E27FC236}">
                <a16:creationId xmlns:a16="http://schemas.microsoft.com/office/drawing/2014/main" id="{6A77E579-8B8E-4896-841B-E6B897093CD8}"/>
              </a:ext>
            </a:extLst>
          </p:cNvPr>
          <p:cNvPicPr>
            <a:picLocks noChangeAspect="1"/>
          </p:cNvPicPr>
          <p:nvPr/>
        </p:nvPicPr>
        <p:blipFill rotWithShape="1">
          <a:blip r:embed="rId4"/>
          <a:srcRect l="8702" t="11420" r="12731" b="18550"/>
          <a:stretch/>
        </p:blipFill>
        <p:spPr>
          <a:xfrm>
            <a:off x="8439912" y="1792164"/>
            <a:ext cx="3090672" cy="1380744"/>
          </a:xfrm>
          <a:prstGeom prst="roundRect">
            <a:avLst/>
          </a:prstGeom>
        </p:spPr>
      </p:pic>
      <p:pic>
        <p:nvPicPr>
          <p:cNvPr id="6" name="Obrázek 5">
            <a:extLst>
              <a:ext uri="{FF2B5EF4-FFF2-40B4-BE49-F238E27FC236}">
                <a16:creationId xmlns:a16="http://schemas.microsoft.com/office/drawing/2014/main" id="{2BD35A36-66CB-45B5-A8FA-BCABC3C84078}"/>
              </a:ext>
            </a:extLst>
          </p:cNvPr>
          <p:cNvPicPr>
            <a:picLocks noChangeAspect="1"/>
          </p:cNvPicPr>
          <p:nvPr/>
        </p:nvPicPr>
        <p:blipFill rotWithShape="1">
          <a:blip r:embed="rId5"/>
          <a:srcRect l="13583" t="5551" r="13196" b="5868"/>
          <a:stretch/>
        </p:blipFill>
        <p:spPr>
          <a:xfrm>
            <a:off x="6547105" y="3913632"/>
            <a:ext cx="2880360" cy="1746504"/>
          </a:xfrm>
          <a:prstGeom prst="roundRect">
            <a:avLst/>
          </a:prstGeom>
        </p:spPr>
      </p:pic>
      <p:pic>
        <p:nvPicPr>
          <p:cNvPr id="11" name="Obrázek 10">
            <a:extLst>
              <a:ext uri="{FF2B5EF4-FFF2-40B4-BE49-F238E27FC236}">
                <a16:creationId xmlns:a16="http://schemas.microsoft.com/office/drawing/2014/main" id="{2CF70E4A-5E78-4AF2-941D-AF115731DC76}"/>
              </a:ext>
            </a:extLst>
          </p:cNvPr>
          <p:cNvPicPr>
            <a:picLocks noChangeAspect="1"/>
          </p:cNvPicPr>
          <p:nvPr/>
        </p:nvPicPr>
        <p:blipFill rotWithShape="1">
          <a:blip r:embed="rId6"/>
          <a:srcRect t="68133"/>
          <a:stretch/>
        </p:blipFill>
        <p:spPr>
          <a:xfrm>
            <a:off x="1495107" y="684291"/>
            <a:ext cx="2073085" cy="660623"/>
          </a:xfrm>
          <a:prstGeom prst="roundRect">
            <a:avLst/>
          </a:prstGeom>
        </p:spPr>
      </p:pic>
      <p:sp>
        <p:nvSpPr>
          <p:cNvPr id="2" name="Zástupný symbol pro číslo snímku 1">
            <a:extLst>
              <a:ext uri="{FF2B5EF4-FFF2-40B4-BE49-F238E27FC236}">
                <a16:creationId xmlns:a16="http://schemas.microsoft.com/office/drawing/2014/main" id="{1E00046C-3BA3-406A-B204-AFDAC7A3DD96}"/>
              </a:ext>
            </a:extLst>
          </p:cNvPr>
          <p:cNvSpPr>
            <a:spLocks noGrp="1"/>
          </p:cNvSpPr>
          <p:nvPr>
            <p:ph type="sldNum" sz="quarter" idx="12"/>
          </p:nvPr>
        </p:nvSpPr>
        <p:spPr/>
        <p:txBody>
          <a:bodyPr/>
          <a:lstStyle/>
          <a:p>
            <a:fld id="{6D7FAA39-83D0-45A7-8B14-B6378215DDB2}" type="slidenum">
              <a:rPr lang="cs-CZ" smtClean="0"/>
              <a:t>7</a:t>
            </a:fld>
            <a:endParaRPr lang="cs-CZ"/>
          </a:p>
        </p:txBody>
      </p:sp>
    </p:spTree>
    <p:extLst>
      <p:ext uri="{BB962C8B-B14F-4D97-AF65-F5344CB8AC3E}">
        <p14:creationId xmlns:p14="http://schemas.microsoft.com/office/powerpoint/2010/main" val="123890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B2E6FD2-2CEC-472D-8463-8648FC9E1854}"/>
              </a:ext>
            </a:extLst>
          </p:cNvPr>
          <p:cNvSpPr>
            <a:spLocks noGrp="1"/>
          </p:cNvSpPr>
          <p:nvPr>
            <p:ph idx="1"/>
          </p:nvPr>
        </p:nvSpPr>
        <p:spPr>
          <a:xfrm>
            <a:off x="1108069" y="1384420"/>
            <a:ext cx="9975863" cy="4943658"/>
          </a:xfrm>
        </p:spPr>
        <p:txBody>
          <a:bodyPr>
            <a:noAutofit/>
          </a:bodyPr>
          <a:lstStyle/>
          <a:p>
            <a:pPr>
              <a:lnSpc>
                <a:spcPct val="120000"/>
              </a:lnSpc>
              <a:buFont typeface="Wingdings" panose="05000000000000000000" pitchFamily="2" charset="2"/>
              <a:buChar char="q"/>
            </a:pPr>
            <a:endParaRPr lang="cs-CZ" sz="2400" dirty="0">
              <a:cs typeface="Calibri" panose="020F0502020204030204" pitchFamily="34" charset="0"/>
            </a:endParaRPr>
          </a:p>
          <a:p>
            <a:pPr marL="0" indent="0">
              <a:lnSpc>
                <a:spcPct val="120000"/>
              </a:lnSpc>
              <a:buNone/>
            </a:pPr>
            <a:endParaRPr lang="cs-CZ" sz="2400" dirty="0">
              <a:cs typeface="Calibri" panose="020F0502020204030204" pitchFamily="34" charset="0"/>
            </a:endParaRPr>
          </a:p>
          <a:p>
            <a:pPr marL="0" indent="0">
              <a:lnSpc>
                <a:spcPct val="120000"/>
              </a:lnSpc>
              <a:buNone/>
            </a:pPr>
            <a:endParaRPr lang="cs-CZ" sz="2400" dirty="0">
              <a:cs typeface="Calibri" panose="020F0502020204030204" pitchFamily="34" charset="0"/>
            </a:endParaRPr>
          </a:p>
          <a:p>
            <a:pPr algn="just">
              <a:lnSpc>
                <a:spcPct val="120000"/>
              </a:lnSpc>
              <a:buFont typeface="Wingdings" panose="05000000000000000000" pitchFamily="2" charset="2"/>
              <a:buChar char="q"/>
            </a:pPr>
            <a:endParaRPr lang="cs-CZ" sz="2400" dirty="0"/>
          </a:p>
        </p:txBody>
      </p:sp>
      <p:sp>
        <p:nvSpPr>
          <p:cNvPr id="3" name="Nadpis 2">
            <a:extLst>
              <a:ext uri="{FF2B5EF4-FFF2-40B4-BE49-F238E27FC236}">
                <a16:creationId xmlns:a16="http://schemas.microsoft.com/office/drawing/2014/main" id="{00F9F628-3536-4174-81EC-72E466613B29}"/>
              </a:ext>
            </a:extLst>
          </p:cNvPr>
          <p:cNvSpPr>
            <a:spLocks noGrp="1"/>
          </p:cNvSpPr>
          <p:nvPr>
            <p:ph type="title"/>
          </p:nvPr>
        </p:nvSpPr>
        <p:spPr>
          <a:xfrm>
            <a:off x="8614160" y="529922"/>
            <a:ext cx="5739837" cy="414706"/>
          </a:xfrm>
        </p:spPr>
        <p:txBody>
          <a:bodyPr/>
          <a:lstStyle/>
          <a:p>
            <a:r>
              <a:rPr lang="en-US" sz="2000" dirty="0"/>
              <a:t>UHK Results in 2022 </a:t>
            </a:r>
          </a:p>
        </p:txBody>
      </p:sp>
      <p:sp>
        <p:nvSpPr>
          <p:cNvPr id="5" name="AutoShape 4" descr="https://euc-powerpoint.officeapps.live.com/pods/GetClipboardImage.ashx?Id=ef2145d2-53f1-4a4a-8807-461e237a293e&amp;DC=GEU6&amp;pkey=9babfd8f-83af-4a76-a30b-bcc087bd7e1d&amp;wdwaccluster=GEU6">
            <a:extLst>
              <a:ext uri="{FF2B5EF4-FFF2-40B4-BE49-F238E27FC236}">
                <a16:creationId xmlns:a16="http://schemas.microsoft.com/office/drawing/2014/main" id="{3B407217-222E-4A9C-83F5-1F377B30B1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Zástupný symbol pro číslo snímku 3">
            <a:extLst>
              <a:ext uri="{FF2B5EF4-FFF2-40B4-BE49-F238E27FC236}">
                <a16:creationId xmlns:a16="http://schemas.microsoft.com/office/drawing/2014/main" id="{DD5E4F92-3D4D-485C-AF5D-FE5C18F11994}"/>
              </a:ext>
            </a:extLst>
          </p:cNvPr>
          <p:cNvSpPr>
            <a:spLocks noGrp="1"/>
          </p:cNvSpPr>
          <p:nvPr>
            <p:ph type="sldNum" sz="quarter" idx="12"/>
          </p:nvPr>
        </p:nvSpPr>
        <p:spPr/>
        <p:txBody>
          <a:bodyPr/>
          <a:lstStyle/>
          <a:p>
            <a:fld id="{6D7FAA39-83D0-45A7-8B14-B6378215DDB2}" type="slidenum">
              <a:rPr lang="cs-CZ" smtClean="0"/>
              <a:t>8</a:t>
            </a:fld>
            <a:endParaRPr lang="cs-CZ"/>
          </a:p>
        </p:txBody>
      </p:sp>
      <p:graphicFrame>
        <p:nvGraphicFramePr>
          <p:cNvPr id="7" name="Graf 6">
            <a:extLst>
              <a:ext uri="{FF2B5EF4-FFF2-40B4-BE49-F238E27FC236}">
                <a16:creationId xmlns:a16="http://schemas.microsoft.com/office/drawing/2014/main" id="{B04FDBE5-DF20-4E23-8408-104D6642BA87}"/>
              </a:ext>
            </a:extLst>
          </p:cNvPr>
          <p:cNvGraphicFramePr>
            <a:graphicFrameLocks/>
          </p:cNvGraphicFramePr>
          <p:nvPr>
            <p:extLst>
              <p:ext uri="{D42A27DB-BD31-4B8C-83A1-F6EECF244321}">
                <p14:modId xmlns:p14="http://schemas.microsoft.com/office/powerpoint/2010/main" val="1003959814"/>
              </p:ext>
            </p:extLst>
          </p:nvPr>
        </p:nvGraphicFramePr>
        <p:xfrm>
          <a:off x="1985121" y="1043379"/>
          <a:ext cx="8221758" cy="56257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4356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55AE22BE-946F-41CD-A47A-9878331CDDF2}"/>
              </a:ext>
            </a:extLst>
          </p:cNvPr>
          <p:cNvSpPr>
            <a:spLocks noGrp="1"/>
          </p:cNvSpPr>
          <p:nvPr>
            <p:ph idx="1"/>
          </p:nvPr>
        </p:nvSpPr>
        <p:spPr>
          <a:xfrm>
            <a:off x="1108069" y="1695111"/>
            <a:ext cx="9975863" cy="4269922"/>
          </a:xfrm>
        </p:spPr>
        <p:txBody>
          <a:bodyPr>
            <a:normAutofit fontScale="25000" lnSpcReduction="20000"/>
          </a:bodyPr>
          <a:lstStyle/>
          <a:p>
            <a:r>
              <a:rPr lang="en-US" sz="7200" dirty="0"/>
              <a:t>BV </a:t>
            </a:r>
            <a:r>
              <a:rPr lang="en-US" sz="7200" dirty="0" err="1"/>
              <a:t>elektronik</a:t>
            </a:r>
            <a:r>
              <a:rPr lang="en-US" sz="7200" dirty="0"/>
              <a:t> </a:t>
            </a:r>
            <a:r>
              <a:rPr lang="en-US" sz="7200" dirty="0" err="1"/>
              <a:t>s.r.o.</a:t>
            </a:r>
            <a:r>
              <a:rPr lang="en-US" sz="7200" dirty="0"/>
              <a:t> – Coil, capacitor, induction type current shunt - 3 patents (2017)</a:t>
            </a:r>
          </a:p>
          <a:p>
            <a:r>
              <a:rPr lang="en-US" sz="7200" dirty="0"/>
              <a:t>Grant Detection </a:t>
            </a:r>
            <a:r>
              <a:rPr lang="en-US" sz="7200" dirty="0" err="1"/>
              <a:t>s.r.o.</a:t>
            </a:r>
            <a:r>
              <a:rPr lang="en-US" sz="7200" dirty="0"/>
              <a:t> – Method of detecting organisms, in particular vertebrates, in enclosed and partially enclosed spaces and the equipment for this – patent (2018)</a:t>
            </a:r>
          </a:p>
          <a:p>
            <a:r>
              <a:rPr lang="en-US" sz="7200" dirty="0" err="1"/>
              <a:t>DeepLab</a:t>
            </a:r>
            <a:r>
              <a:rPr lang="en-US" sz="7200" dirty="0"/>
              <a:t> </a:t>
            </a:r>
            <a:r>
              <a:rPr lang="en-US" sz="7200" dirty="0" err="1"/>
              <a:t>s.r.o.</a:t>
            </a:r>
            <a:r>
              <a:rPr lang="en-US" sz="7200" dirty="0"/>
              <a:t> – Smart Furniture – know-how (2019)</a:t>
            </a:r>
          </a:p>
          <a:p>
            <a:r>
              <a:rPr lang="en-US" sz="7200" dirty="0"/>
              <a:t>Multicore </a:t>
            </a:r>
            <a:r>
              <a:rPr lang="en-US" sz="7200" dirty="0" err="1"/>
              <a:t>s.r.o.</a:t>
            </a:r>
            <a:r>
              <a:rPr lang="en-US" sz="7200" dirty="0"/>
              <a:t> – A method of processing an image by a gradual brightness gradient method </a:t>
            </a:r>
            <a:br>
              <a:rPr lang="en-US" sz="7200" dirty="0"/>
            </a:br>
            <a:r>
              <a:rPr lang="en-US" sz="7200" dirty="0"/>
              <a:t>of image pixels along a longitudinal axis and the apparatus for the method - patent (2019)</a:t>
            </a:r>
          </a:p>
          <a:p>
            <a:r>
              <a:rPr lang="en-US" sz="7200" dirty="0" err="1"/>
              <a:t>Technologické</a:t>
            </a:r>
            <a:r>
              <a:rPr lang="en-US" sz="7200" dirty="0"/>
              <a:t> centrum HK </a:t>
            </a:r>
            <a:r>
              <a:rPr lang="en-US" sz="7200" dirty="0" err="1"/>
              <a:t>z.ú</a:t>
            </a:r>
            <a:r>
              <a:rPr lang="en-US" sz="7200" dirty="0"/>
              <a:t>. – Information system– software (2021)</a:t>
            </a:r>
          </a:p>
          <a:p>
            <a:endParaRPr lang="cs-CZ" dirty="0"/>
          </a:p>
        </p:txBody>
      </p:sp>
      <p:sp>
        <p:nvSpPr>
          <p:cNvPr id="3" name="Nadpis 2">
            <a:extLst>
              <a:ext uri="{FF2B5EF4-FFF2-40B4-BE49-F238E27FC236}">
                <a16:creationId xmlns:a16="http://schemas.microsoft.com/office/drawing/2014/main" id="{3B563EEF-C649-41AE-B098-CF0628807D43}"/>
              </a:ext>
            </a:extLst>
          </p:cNvPr>
          <p:cNvSpPr>
            <a:spLocks noGrp="1"/>
          </p:cNvSpPr>
          <p:nvPr>
            <p:ph type="title"/>
          </p:nvPr>
        </p:nvSpPr>
        <p:spPr>
          <a:xfrm>
            <a:off x="8924846" y="498515"/>
            <a:ext cx="5561736" cy="394452"/>
          </a:xfrm>
        </p:spPr>
        <p:txBody>
          <a:bodyPr/>
          <a:lstStyle/>
          <a:p>
            <a:r>
              <a:rPr lang="en-US" sz="2000" dirty="0"/>
              <a:t>UHK - </a:t>
            </a:r>
            <a:r>
              <a:rPr lang="en-US" sz="2000" dirty="0" err="1"/>
              <a:t>Licences</a:t>
            </a:r>
            <a:endParaRPr lang="en-US" sz="2000" dirty="0"/>
          </a:p>
        </p:txBody>
      </p:sp>
      <p:sp>
        <p:nvSpPr>
          <p:cNvPr id="4" name="Zástupný symbol pro číslo snímku 3">
            <a:extLst>
              <a:ext uri="{FF2B5EF4-FFF2-40B4-BE49-F238E27FC236}">
                <a16:creationId xmlns:a16="http://schemas.microsoft.com/office/drawing/2014/main" id="{F0801702-35FA-4358-92B9-5B435CA94BF6}"/>
              </a:ext>
            </a:extLst>
          </p:cNvPr>
          <p:cNvSpPr>
            <a:spLocks noGrp="1"/>
          </p:cNvSpPr>
          <p:nvPr>
            <p:ph type="sldNum" sz="quarter" idx="12"/>
          </p:nvPr>
        </p:nvSpPr>
        <p:spPr/>
        <p:txBody>
          <a:bodyPr/>
          <a:lstStyle/>
          <a:p>
            <a:fld id="{6D7FAA39-83D0-45A7-8B14-B6378215DDB2}" type="slidenum">
              <a:rPr lang="cs-CZ" smtClean="0"/>
              <a:t>9</a:t>
            </a:fld>
            <a:endParaRPr lang="cs-CZ"/>
          </a:p>
        </p:txBody>
      </p:sp>
    </p:spTree>
    <p:extLst>
      <p:ext uri="{BB962C8B-B14F-4D97-AF65-F5344CB8AC3E}">
        <p14:creationId xmlns:p14="http://schemas.microsoft.com/office/powerpoint/2010/main" val="16111491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EN_UHK_wide">
  <a:themeElements>
    <a:clrScheme name="UHK">
      <a:dk1>
        <a:srgbClr val="000000"/>
      </a:dk1>
      <a:lt1>
        <a:sysClr val="window" lastClr="FFFFFF"/>
      </a:lt1>
      <a:dk2>
        <a:srgbClr val="404040"/>
      </a:dk2>
      <a:lt2>
        <a:srgbClr val="BFBFBF"/>
      </a:lt2>
      <a:accent1>
        <a:srgbClr val="009FDF"/>
      </a:accent1>
      <a:accent2>
        <a:srgbClr val="CE0058"/>
      </a:accent2>
      <a:accent3>
        <a:srgbClr val="84BD00"/>
      </a:accent3>
      <a:accent4>
        <a:srgbClr val="FFA300"/>
      </a:accent4>
      <a:accent5>
        <a:srgbClr val="000000"/>
      </a:accent5>
      <a:accent6>
        <a:srgbClr val="FFFFFF"/>
      </a:accent6>
      <a:hlink>
        <a:srgbClr val="008CF0"/>
      </a:hlink>
      <a:folHlink>
        <a:srgbClr val="A5238C"/>
      </a:folHlink>
    </a:clrScheme>
    <a:fontScheme name="UHK">
      <a:majorFont>
        <a:latin typeface="Comenia Sans"/>
        <a:ea typeface=""/>
        <a:cs typeface=""/>
      </a:majorFont>
      <a:minorFont>
        <a:latin typeface="Comenia Sans"/>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2">
            <a:lumMod val="20000"/>
            <a:lumOff val="80000"/>
          </a:schemeClr>
        </a:solidFill>
        <a:ln>
          <a:noFill/>
        </a:ln>
      </a:spPr>
      <a:bodyPr vert="horz" wrap="square" lIns="892969" tIns="223266" rIns="642938" bIns="223266" numCol="1" anchor="ctr" anchorCtr="0" compatLnSpc="1">
        <a:prstTxWarp prst="textNoShape">
          <a:avLst/>
        </a:prstTxWarp>
      </a:bodyPr>
      <a:lstStyle>
        <a:defPPr>
          <a:defRPr sz="3750" b="1" dirty="0" smtClean="0"/>
        </a:defPPr>
      </a:lstStyle>
    </a:spDef>
  </a:objectDefaults>
  <a:extraClrSchemeLst/>
  <a:extLst>
    <a:ext uri="{05A4C25C-085E-4340-85A3-A5531E510DB2}">
      <thm15:themeFamily xmlns:thm15="http://schemas.microsoft.com/office/thememl/2012/main" name="EN_UHK_wide" id="{2C634290-2666-4514-9CD1-668D00FAB677}" vid="{91F08E10-253F-442C-9D9A-920CAE7C7A12}"/>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FDB2BEC4C1B2147A9858BAA479EDAC4" ma:contentTypeVersion="13" ma:contentTypeDescription="Vytvoří nový dokument" ma:contentTypeScope="" ma:versionID="4a65b9f9a5d52879cf5a01d6301d9709">
  <xsd:schema xmlns:xsd="http://www.w3.org/2001/XMLSchema" xmlns:xs="http://www.w3.org/2001/XMLSchema" xmlns:p="http://schemas.microsoft.com/office/2006/metadata/properties" xmlns:ns3="7589923e-c53c-4eaa-af19-7a6bba9bbb58" xmlns:ns4="d84b30fe-dc69-4ac6-9c2d-368c836bbfd9" targetNamespace="http://schemas.microsoft.com/office/2006/metadata/properties" ma:root="true" ma:fieldsID="d5ae164aa62453585992eba2f233e702" ns3:_="" ns4:_="">
    <xsd:import namespace="7589923e-c53c-4eaa-af19-7a6bba9bbb58"/>
    <xsd:import namespace="d84b30fe-dc69-4ac6-9c2d-368c836bbf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9923e-c53c-4eaa-af19-7a6bba9bb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4b30fe-dc69-4ac6-9c2d-368c836bbfd9" elementFormDefault="qualified">
    <xsd:import namespace="http://schemas.microsoft.com/office/2006/documentManagement/types"/>
    <xsd:import namespace="http://schemas.microsoft.com/office/infopath/2007/PartnerControls"/>
    <xsd:element name="SharedWithUsers" ma:index="11"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dílené s podrobnostmi" ma:internalName="SharedWithDetails" ma:readOnly="true">
      <xsd:simpleType>
        <xsd:restriction base="dms:Note">
          <xsd:maxLength value="255"/>
        </xsd:restriction>
      </xsd:simpleType>
    </xsd:element>
    <xsd:element name="SharingHintHash" ma:index="13"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EA9575-C052-4B96-9193-0ED3E168D8DC}">
  <ds:schemaRefs>
    <ds:schemaRef ds:uri="d84b30fe-dc69-4ac6-9c2d-368c836bbfd9"/>
    <ds:schemaRef ds:uri="7589923e-c53c-4eaa-af19-7a6bba9bbb58"/>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term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61E3CEF-1055-4B5C-946B-3EB055C3310B}">
  <ds:schemaRefs>
    <ds:schemaRef ds:uri="http://schemas.microsoft.com/sharepoint/v3/contenttype/forms"/>
  </ds:schemaRefs>
</ds:datastoreItem>
</file>

<file path=customXml/itemProps3.xml><?xml version="1.0" encoding="utf-8"?>
<ds:datastoreItem xmlns:ds="http://schemas.openxmlformats.org/officeDocument/2006/customXml" ds:itemID="{B1F8BEEE-1CE3-4FF9-9A65-7B4276C52A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89923e-c53c-4eaa-af19-7a6bba9bbb58"/>
    <ds:schemaRef ds:uri="d84b30fe-dc69-4ac6-9c2d-368c836bbf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EN_UHK_wide</Template>
  <TotalTime>4843</TotalTime>
  <Words>1003</Words>
  <Application>Microsoft Office PowerPoint</Application>
  <PresentationFormat>Širokoúhlá obrazovka</PresentationFormat>
  <Paragraphs>186</Paragraphs>
  <Slides>15</Slides>
  <Notes>11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15</vt:i4>
      </vt:variant>
    </vt:vector>
  </HeadingPairs>
  <TitlesOfParts>
    <vt:vector size="20" baseType="lpstr">
      <vt:lpstr>Arial</vt:lpstr>
      <vt:lpstr>Calibri</vt:lpstr>
      <vt:lpstr>Comenia Sans</vt:lpstr>
      <vt:lpstr>Wingdings</vt:lpstr>
      <vt:lpstr>EN_UHK_wide</vt:lpstr>
      <vt:lpstr>The Technology  and Knowledge transfer  in the University of Hradec Králové</vt:lpstr>
      <vt:lpstr>Content</vt:lpstr>
      <vt:lpstr>Technology Transfer Office Support</vt:lpstr>
      <vt:lpstr>UHK Commercialization board for implementation</vt:lpstr>
      <vt:lpstr>Achieved results in UHK</vt:lpstr>
      <vt:lpstr>Achieved results in UHK</vt:lpstr>
      <vt:lpstr>Trademarks examples</vt:lpstr>
      <vt:lpstr>UHK Results in 2022 </vt:lpstr>
      <vt:lpstr>UHK - Licences</vt:lpstr>
      <vt:lpstr>Spin-off GAMA 2 program</vt:lpstr>
      <vt:lpstr>The Technology and Knowledge Transfer  based on Norway - Czech Cooperation</vt:lpstr>
      <vt:lpstr> Technology transfer together </vt:lpstr>
      <vt:lpstr>Transfer technology office in process</vt:lpstr>
      <vt:lpstr>PhD summit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Hrůzová Veronika</dc:creator>
  <cp:lastModifiedBy>Kukáková Jana</cp:lastModifiedBy>
  <cp:revision>217</cp:revision>
  <cp:lastPrinted>2021-05-19T08:07:21Z</cp:lastPrinted>
  <dcterms:created xsi:type="dcterms:W3CDTF">2020-11-09T07:03:20Z</dcterms:created>
  <dcterms:modified xsi:type="dcterms:W3CDTF">2023-04-11T15:11:55Z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0x0101009FDB2BEC4C1B2147A9858BAA479EDAC4</vt:lpwstr>
  </property>
</Properties>
</file>