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1A9F1-6B79-4A4F-9FCF-EF3691DF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5BDE0-5876-4583-A7D5-AB133365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192723-91D7-4EC1-8BFD-17DF9B7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2097D-5346-46C6-91F7-CDE53219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72A5B-35CE-4A6B-8F1D-F920E1F7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243FB-7325-4D7C-9D0F-1952EB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2DC4C2-52C0-4B82-A432-F67A9E30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D3CE9-45B9-4750-A54A-DFF2B7E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93C624-5275-437D-840E-C457391A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9EBF51-C2C3-4304-ADC8-00C17A57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2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081414-4197-4947-B9F1-4E5A90805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34A011-837E-4303-BB3D-E28D9AF46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1A9BB2-C2EE-4682-A560-12FE34D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FF9B2-61E4-4426-B972-26CA069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99641-8BA2-4A84-AE3B-B14D0EA0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C3B5F-9344-4EE5-A027-EB7041D3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4419F7-A3F4-44A6-B779-88173B5F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84D39-F734-426A-AB4D-F187A23F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27AD11-C88E-40EA-ADEE-41E9D9C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A3A2B-7A15-4E50-B653-2EFAAE8C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3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3E37E-C6A3-4A1F-8C0D-AFC3D4A7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BF7FDE-04CD-42D9-AD3B-DAB9C14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C5D26-09B5-446E-9A07-36C02702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20454-FA3B-466C-AF04-685C43C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E2C7A-4BC7-4D4B-BD3D-78D537F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387C0-ED8B-4EA6-9335-656A24CC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D78BD-6F81-48A6-A693-346123BD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82CB0E-69B2-4D3A-8EBB-0FEE5AD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B7F4F2-6869-4047-A0F8-AB9C489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33815-055C-4DBB-BAB7-F34E8E8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595F9-9B4C-4E40-AD54-24AEB99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029D3-C992-4305-9704-4E219D89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C9DB64-73FD-412F-9B13-79AEF4913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F4F22-2F6F-4F6C-93B2-F8DBE4B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ED3229-C6F4-475E-8ADE-65C0CB5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672B3-3537-4191-A8B3-967A1A52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A3749B-AF36-43E8-A33C-978B8088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0F65B2-484C-4FAF-9A9C-1FCC8EAE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45A6FB-923D-4AE4-9904-F35951B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21B4F-C0A4-42FA-B994-5B8C20C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7A01FE-2669-4B4F-A0AC-FCEA3A0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B7BC2E-27C8-4514-8C9C-B64AA6A7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9922F9-A012-4D4B-958B-E09BDC14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D2A3C-EF27-47EC-BF85-78180768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BFFC2D-DA6F-48C9-814A-3EA99244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BAA11-7FD3-46AA-9F2D-3A6CBFD9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0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EC63-1181-49CE-BB8E-7498DC00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9E1CE-5035-4476-8C4F-2C22BE6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E0EC43-6E73-4691-9C41-27DFB6DA6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68EFE7-6197-458C-95C3-7AAFCD5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8CD3FB-34F9-4682-8C72-CAD14C0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8F08E6-0198-47A4-96EA-B4ADAA2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81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3F620C-675D-49BF-A0C7-4AF69BB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34553A-7695-4C78-A978-C8154351D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6BF5C2-8466-439C-8B5C-5149B903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9E25A-C42A-4F0D-80EC-022B78A2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1BDE44-3AE3-43E4-86DD-08F5DF0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56F70-3B42-4B96-AB55-91C5A767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09E97B-7C56-4383-8CBC-29410CD3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766F5-BD2A-4896-8A2B-5D67B23A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9D7EF7-0A71-4D0F-A0FE-4DDEE7B0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E94B-68F1-4DE6-8F22-A09311E5C174}" type="datetimeFigureOut">
              <a:rPr kumimoji="1" lang="ja-JP" altLang="en-US" smtClean="0"/>
              <a:t>2022/4/6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6EF5D-443D-47BE-8C30-D79CCDA2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CA611-065F-4A65-924E-F585A6B0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6CA9-E1E5-4B02-B122-1B3C9E5A7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RESEARCH ACTIVITIES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476E8B-918E-4A68-A30B-AE39D579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3916363"/>
            <a:ext cx="9144000" cy="1655762"/>
          </a:xfrm>
        </p:spPr>
        <p:txBody>
          <a:bodyPr/>
          <a:lstStyle/>
          <a:p>
            <a:r>
              <a:rPr kumimoji="1" lang="en-US" altLang="ja-JP" dirty="0"/>
              <a:t>Toshitaka Hayashi.</a:t>
            </a:r>
          </a:p>
          <a:p>
            <a:r>
              <a:rPr lang="en-US" altLang="ja-JP" dirty="0"/>
              <a:t>Supervisor: Richard </a:t>
            </a:r>
            <a:r>
              <a:rPr lang="en-US" altLang="ja-JP" dirty="0" err="1"/>
              <a:t>Cimler</a:t>
            </a:r>
            <a:r>
              <a:rPr lang="en-US" altLang="ja-JP" dirty="0"/>
              <a:t>, Ph.D.</a:t>
            </a:r>
          </a:p>
          <a:p>
            <a:r>
              <a:rPr lang="en-US" altLang="ja-JP" dirty="0"/>
              <a:t>Faculty of Science</a:t>
            </a:r>
            <a:endParaRPr kumimoji="1" lang="ja-JP" altLang="en-US" dirty="0"/>
          </a:p>
        </p:txBody>
      </p:sp>
      <p:pic>
        <p:nvPicPr>
          <p:cNvPr id="6" name="slide1">
            <a:hlinkClick r:id="" action="ppaction://media"/>
            <a:extLst>
              <a:ext uri="{FF2B5EF4-FFF2-40B4-BE49-F238E27FC236}">
                <a16:creationId xmlns:a16="http://schemas.microsoft.com/office/drawing/2014/main" id="{C178AA3D-3A66-4A92-9FC0-CFC40E25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715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1490-CCCF-4146-A7EF-0844BCED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biography and research interests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8512-09E6-4318-94A8-C2661258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Education: </a:t>
            </a:r>
          </a:p>
          <a:p>
            <a:pPr lvl="1"/>
            <a:r>
              <a:rPr kumimoji="1" lang="en-US" altLang="ja-JP" dirty="0"/>
              <a:t>Ph.D. (Software and Information Science)</a:t>
            </a:r>
          </a:p>
          <a:p>
            <a:pPr lvl="1"/>
            <a:r>
              <a:rPr kumimoji="1" lang="en-US" altLang="ja-JP" dirty="0"/>
              <a:t>Iwate Prefectural University, Japan.</a:t>
            </a:r>
          </a:p>
          <a:p>
            <a:r>
              <a:rPr lang="en-US" altLang="ja-JP" dirty="0"/>
              <a:t>My research topic is machine learning algorithm with limited data.</a:t>
            </a:r>
          </a:p>
          <a:p>
            <a:pPr lvl="1"/>
            <a:r>
              <a:rPr kumimoji="1" lang="en-US" altLang="ja-JP" dirty="0"/>
              <a:t>Speci</a:t>
            </a:r>
            <a:r>
              <a:rPr lang="en-US" altLang="ja-JP" dirty="0"/>
              <a:t>ally focus on how to detect unseen data </a:t>
            </a:r>
          </a:p>
          <a:p>
            <a:pPr lvl="1"/>
            <a:r>
              <a:rPr lang="en-US" altLang="ja-JP" dirty="0"/>
              <a:t>Research keywords: </a:t>
            </a:r>
          </a:p>
          <a:p>
            <a:pPr lvl="2"/>
            <a:r>
              <a:rPr lang="en-US" altLang="ja-JP" dirty="0"/>
              <a:t>One-class Classification</a:t>
            </a:r>
          </a:p>
          <a:p>
            <a:pPr lvl="2"/>
            <a:r>
              <a:rPr lang="en-US" altLang="ja-JP" dirty="0"/>
              <a:t>Self-supervised learning</a:t>
            </a:r>
          </a:p>
          <a:p>
            <a:r>
              <a:rPr lang="en-US" altLang="ja-JP" dirty="0"/>
              <a:t>Research project at UHK:</a:t>
            </a:r>
          </a:p>
          <a:p>
            <a:pPr lvl="1"/>
            <a:r>
              <a:rPr lang="en-US" altLang="ja-JP" dirty="0"/>
              <a:t>Unseen data discovery using BCG signals</a:t>
            </a:r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E5BAD14-579A-49F8-B4B1-90C2AC160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3878" y="120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DE347C-BD0D-450F-BFF8-9F9CE571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Published Papers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9324B25F-4A18-4C16-9E06-DF2C55EDD8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053038"/>
              </p:ext>
            </p:extLst>
          </p:nvPr>
        </p:nvGraphicFramePr>
        <p:xfrm>
          <a:off x="838200" y="1825625"/>
          <a:ext cx="105156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8908938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68572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897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Less complexity one-class classification approach using construction error of convolutional image transformation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113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One-class ensemble classifier for data imbalance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Applied Intelligence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36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/>
                        <a:t>Word embeddings-based sentence-level sentiment analysis considering word importance</a:t>
                      </a:r>
                      <a:endParaRPr kumimoji="1"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Acta </a:t>
                      </a:r>
                      <a:r>
                        <a:rPr kumimoji="1" lang="en-US" altLang="ja-JP" dirty="0" err="1"/>
                        <a:t>Polytechnica</a:t>
                      </a:r>
                      <a:r>
                        <a:rPr kumimoji="1" lang="en-US" altLang="ja-JP" dirty="0"/>
                        <a:t> </a:t>
                      </a:r>
                      <a:r>
                        <a:rPr kumimoji="1" lang="en-US" altLang="ja-JP" dirty="0" err="1"/>
                        <a:t>Hungarica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1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/>
                        <a:t>Cluster-based zero-shot learning for multivariate data</a:t>
                      </a:r>
                      <a:endParaRPr kumimoji="1"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of Ambient Intelligence and Humanized Computing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889410"/>
                  </a:ext>
                </a:extLst>
              </a:tr>
            </a:tbl>
          </a:graphicData>
        </a:graphic>
      </p:graphicFrame>
      <p:pic>
        <p:nvPicPr>
          <p:cNvPr id="8" name="slide 3">
            <a:hlinkClick r:id="" action="ppaction://media"/>
            <a:extLst>
              <a:ext uri="{FF2B5EF4-FFF2-40B4-BE49-F238E27FC236}">
                <a16:creationId xmlns:a16="http://schemas.microsoft.com/office/drawing/2014/main" id="{3DB08893-F9A4-4552-9861-35FCD43A4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1454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Submitted papers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928857"/>
              </p:ext>
            </p:extLst>
          </p:nvPr>
        </p:nvGraphicFramePr>
        <p:xfrm>
          <a:off x="850232" y="1825625"/>
          <a:ext cx="10503569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8105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534546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/>
                        <a:t>OCFSP: Self-supervised One-class Classification Approach Using Feature-slide Prediction Subtask for Feature Data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Soft Computing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OCSTN: One-class time-series classification approach using signal transformation network into a goal signal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</a:tbl>
          </a:graphicData>
        </a:graphic>
      </p:graphicFrame>
      <p:pic>
        <p:nvPicPr>
          <p:cNvPr id="7" name="audio 4">
            <a:hlinkClick r:id="" action="ppaction://media"/>
            <a:extLst>
              <a:ext uri="{FF2B5EF4-FFF2-40B4-BE49-F238E27FC236}">
                <a16:creationId xmlns:a16="http://schemas.microsoft.com/office/drawing/2014/main" id="{9F239E4E-2A56-4EBA-B41F-243BFBEA6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525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On-going research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464768"/>
              </p:ext>
            </p:extLst>
          </p:nvPr>
        </p:nvGraphicFramePr>
        <p:xfrm>
          <a:off x="1131794" y="1690688"/>
          <a:ext cx="9928412" cy="440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8412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</a:tblGrid>
              <a:tr h="88279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Topic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874744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Authentication system using BCG signals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88279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Study on BCG signals from dying people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88279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Data Entropy Equalization for One-class Classification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48472"/>
                  </a:ext>
                </a:extLst>
              </a:tr>
              <a:tr h="88279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Considering new pretext tasks for one-class classification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406630"/>
                  </a:ext>
                </a:extLst>
              </a:tr>
            </a:tbl>
          </a:graphicData>
        </a:graphic>
      </p:graphicFrame>
      <p:pic>
        <p:nvPicPr>
          <p:cNvPr id="4" name="slide5">
            <a:hlinkClick r:id="" action="ppaction://media"/>
            <a:extLst>
              <a:ext uri="{FF2B5EF4-FFF2-40B4-BE49-F238E27FC236}">
                <a16:creationId xmlns:a16="http://schemas.microsoft.com/office/drawing/2014/main" id="{3B42776E-139A-4CC8-8C20-2E95002FF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3219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79732-E4B8-487C-9D55-3AFAE8F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Thank you very much!</a:t>
            </a:r>
            <a:endParaRPr kumimoji="1" lang="ja-JP" altLang="en-US" dirty="0"/>
          </a:p>
        </p:txBody>
      </p:sp>
      <p:pic>
        <p:nvPicPr>
          <p:cNvPr id="6" name="slide 6">
            <a:hlinkClick r:id="" action="ppaction://media"/>
            <a:extLst>
              <a:ext uri="{FF2B5EF4-FFF2-40B4-BE49-F238E27FC236}">
                <a16:creationId xmlns:a16="http://schemas.microsoft.com/office/drawing/2014/main" id="{9BD9064C-0201-4049-9146-4D1618630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0795" y="2682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16836</TotalTime>
  <Words>201</Words>
  <Application>Microsoft Office PowerPoint</Application>
  <PresentationFormat>Širokoúhlá obrazovka</PresentationFormat>
  <Paragraphs>40</Paragraphs>
  <Slides>6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Office テーマ</vt:lpstr>
      <vt:lpstr>RESEARCH ACTIVITIES</vt:lpstr>
      <vt:lpstr>Brief biography and research interests</vt:lpstr>
      <vt:lpstr>Published Papers</vt:lpstr>
      <vt:lpstr>Submitted papers</vt:lpstr>
      <vt:lpstr>On-going research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Hayashi Toshitaka</dc:creator>
  <cp:lastModifiedBy>Hayashi Toshitaka</cp:lastModifiedBy>
  <cp:revision>4</cp:revision>
  <dcterms:created xsi:type="dcterms:W3CDTF">2022-03-18T16:01:02Z</dcterms:created>
  <dcterms:modified xsi:type="dcterms:W3CDTF">2022-04-06T09:40:23Z</dcterms:modified>
</cp:coreProperties>
</file>