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2" r:id="rId1"/>
  </p:sldMasterIdLst>
  <p:notesMasterIdLst>
    <p:notesMasterId r:id="rId21"/>
  </p:notesMasterIdLst>
  <p:sldIdLst>
    <p:sldId id="256" r:id="rId2"/>
    <p:sldId id="321" r:id="rId3"/>
    <p:sldId id="322" r:id="rId4"/>
    <p:sldId id="328" r:id="rId5"/>
    <p:sldId id="329" r:id="rId6"/>
    <p:sldId id="324" r:id="rId7"/>
    <p:sldId id="331" r:id="rId8"/>
    <p:sldId id="333" r:id="rId9"/>
    <p:sldId id="332" r:id="rId10"/>
    <p:sldId id="334" r:id="rId11"/>
    <p:sldId id="335" r:id="rId12"/>
    <p:sldId id="336" r:id="rId13"/>
    <p:sldId id="339" r:id="rId14"/>
    <p:sldId id="337" r:id="rId15"/>
    <p:sldId id="338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>
        <p:scale>
          <a:sx n="100" d="100"/>
          <a:sy n="10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19B5E-6691-43B3-BD16-6A0442709E61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BA43BDA-2F39-445D-A4C7-5ADFC71F8F0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1" dirty="0">
              <a:latin typeface="+mn-lt"/>
              <a:cs typeface="Arial" panose="020B0604020202020204" pitchFamily="34" charset="0"/>
            </a:rPr>
            <a:t>5</a:t>
          </a:r>
          <a:r>
            <a:rPr lang="en-US" sz="1500" b="1" baseline="0" dirty="0">
              <a:latin typeface="+mn-lt"/>
              <a:cs typeface="Arial" panose="020B0604020202020204" pitchFamily="34" charset="0"/>
            </a:rPr>
            <a:t> polysaccharide-based chiral stationary phases (3 amylose and 2 cellulose) with MeOH</a:t>
          </a:r>
          <a:endParaRPr lang="sk-SK" sz="1500" b="1" dirty="0">
            <a:latin typeface="+mn-lt"/>
            <a:cs typeface="Arial" panose="020B0604020202020204" pitchFamily="34" charset="0"/>
          </a:endParaRPr>
        </a:p>
      </dgm:t>
    </dgm:pt>
    <dgm:pt modelId="{D1E5D220-B0C5-42C5-9C02-F2F0877733AC}" type="parTrans" cxnId="{31DA4B1B-BB0A-414E-9636-1AD6F34D0990}">
      <dgm:prSet/>
      <dgm:spPr/>
      <dgm:t>
        <a:bodyPr/>
        <a:lstStyle/>
        <a:p>
          <a:endParaRPr lang="sk-SK"/>
        </a:p>
      </dgm:t>
    </dgm:pt>
    <dgm:pt modelId="{BC563E50-E365-4573-BBE9-C3EEA0A5A608}" type="sibTrans" cxnId="{31DA4B1B-BB0A-414E-9636-1AD6F34D0990}">
      <dgm:prSet/>
      <dgm:spPr/>
      <dgm:t>
        <a:bodyPr/>
        <a:lstStyle/>
        <a:p>
          <a:endParaRPr lang="sk-SK"/>
        </a:p>
      </dgm:t>
    </dgm:pt>
    <dgm:pt modelId="{1C36401C-7BB9-47FD-A5B5-25085805FE6F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Column screening</a:t>
          </a:r>
          <a:endParaRPr lang="sk-S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C5E99-D9FC-4B76-A6D7-9E49B1FC0C6E}" type="parTrans" cxnId="{80900E03-F2B2-4A30-B3EC-02E3C0859C02}">
      <dgm:prSet/>
      <dgm:spPr/>
      <dgm:t>
        <a:bodyPr/>
        <a:lstStyle/>
        <a:p>
          <a:endParaRPr lang="sk-SK"/>
        </a:p>
      </dgm:t>
    </dgm:pt>
    <dgm:pt modelId="{FD6A49E0-9FDE-4579-8C64-E1D1C29A486D}" type="sibTrans" cxnId="{80900E03-F2B2-4A30-B3EC-02E3C0859C02}">
      <dgm:prSet/>
      <dgm:spPr/>
      <dgm:t>
        <a:bodyPr/>
        <a:lstStyle/>
        <a:p>
          <a:endParaRPr lang="sk-SK"/>
        </a:p>
      </dgm:t>
    </dgm:pt>
    <dgm:pt modelId="{37053D10-381B-4561-B862-1F2D953F0CFC}">
      <dgm:prSet phldrT="[Text]" custT="1"/>
      <dgm:spPr/>
      <dgm:t>
        <a:bodyPr/>
        <a:lstStyle/>
        <a:p>
          <a:pPr algn="l"/>
          <a:r>
            <a:rPr lang="en-US" sz="1500" b="1" dirty="0">
              <a:latin typeface="+mn-lt"/>
              <a:cs typeface="Arial" panose="020B0604020202020204" pitchFamily="34" charset="0"/>
            </a:rPr>
            <a:t>ethanol</a:t>
          </a:r>
        </a:p>
        <a:p>
          <a:pPr algn="l"/>
          <a:r>
            <a:rPr lang="en-US" sz="1500" b="1" dirty="0">
              <a:latin typeface="+mn-lt"/>
              <a:cs typeface="Arial" panose="020B0604020202020204" pitchFamily="34" charset="0"/>
            </a:rPr>
            <a:t>propan-2-ol</a:t>
          </a:r>
        </a:p>
        <a:p>
          <a:pPr algn="l"/>
          <a:r>
            <a:rPr lang="en-US" sz="1500" b="1" dirty="0">
              <a:latin typeface="+mn-lt"/>
              <a:cs typeface="Arial" panose="020B0604020202020204" pitchFamily="34" charset="0"/>
            </a:rPr>
            <a:t>acetonitrile</a:t>
          </a:r>
        </a:p>
        <a:p>
          <a:pPr algn="l"/>
          <a:r>
            <a:rPr lang="en-US" sz="1500" b="1" dirty="0">
              <a:latin typeface="+mn-lt"/>
              <a:cs typeface="Arial" panose="020B0604020202020204" pitchFamily="34" charset="0"/>
            </a:rPr>
            <a:t>ACN/2-PrOH 1/1</a:t>
          </a:r>
          <a:endParaRPr lang="sk-SK" sz="1500" b="1" dirty="0">
            <a:latin typeface="+mn-lt"/>
            <a:cs typeface="Arial" panose="020B0604020202020204" pitchFamily="34" charset="0"/>
          </a:endParaRPr>
        </a:p>
      </dgm:t>
    </dgm:pt>
    <dgm:pt modelId="{28DDEA65-D896-4F33-A7A4-69EC7336A96C}" type="parTrans" cxnId="{D7FC5D90-C88C-4F8E-9160-A4FC1C2AD7EA}">
      <dgm:prSet/>
      <dgm:spPr/>
      <dgm:t>
        <a:bodyPr/>
        <a:lstStyle/>
        <a:p>
          <a:endParaRPr lang="sk-SK"/>
        </a:p>
      </dgm:t>
    </dgm:pt>
    <dgm:pt modelId="{0A865513-5DC2-4295-89D0-D2615F7CA347}" type="sibTrans" cxnId="{D7FC5D90-C88C-4F8E-9160-A4FC1C2AD7EA}">
      <dgm:prSet/>
      <dgm:spPr/>
      <dgm:t>
        <a:bodyPr/>
        <a:lstStyle/>
        <a:p>
          <a:endParaRPr lang="sk-SK"/>
        </a:p>
      </dgm:t>
    </dgm:pt>
    <dgm:pt modelId="{30DC9894-FE47-4491-96E2-9D7353FD3CEF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Selection of modifier</a:t>
          </a:r>
          <a:endParaRPr lang="sk-S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319AC-87F2-4422-B655-4499EB759711}" type="parTrans" cxnId="{C68CFB51-F4FB-44B2-B3C6-E17A6D51AD83}">
      <dgm:prSet/>
      <dgm:spPr/>
      <dgm:t>
        <a:bodyPr/>
        <a:lstStyle/>
        <a:p>
          <a:endParaRPr lang="sk-SK"/>
        </a:p>
      </dgm:t>
    </dgm:pt>
    <dgm:pt modelId="{F735881F-68DA-4DC7-96BD-B0B1236970B6}" type="sibTrans" cxnId="{C68CFB51-F4FB-44B2-B3C6-E17A6D51AD83}">
      <dgm:prSet/>
      <dgm:spPr/>
      <dgm:t>
        <a:bodyPr/>
        <a:lstStyle/>
        <a:p>
          <a:endParaRPr lang="sk-SK"/>
        </a:p>
      </dgm:t>
    </dgm:pt>
    <dgm:pt modelId="{6AABBDF6-A081-412A-B34B-B446C008FF64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b="1">
              <a:latin typeface="+mn-lt"/>
              <a:cs typeface="Arial" panose="020B0604020202020204" pitchFamily="34" charset="0"/>
            </a:rPr>
            <a:t>m</a:t>
          </a:r>
          <a:r>
            <a:rPr lang="cs-CZ" sz="1500" b="1">
              <a:latin typeface="+mn-lt"/>
              <a:cs typeface="Arial" panose="020B0604020202020204" pitchFamily="34" charset="0"/>
            </a:rPr>
            <a:t>obile phase</a:t>
          </a:r>
          <a:r>
            <a:rPr lang="en-US" sz="1500" b="1">
              <a:latin typeface="+mn-lt"/>
              <a:cs typeface="Arial" panose="020B0604020202020204" pitchFamily="34" charset="0"/>
            </a:rPr>
            <a:t> </a:t>
          </a:r>
          <a:r>
            <a:rPr lang="cs-CZ" sz="1500" b="1">
              <a:latin typeface="+mn-lt"/>
              <a:cs typeface="Arial" panose="020B0604020202020204" pitchFamily="34" charset="0"/>
            </a:rPr>
            <a:t>additives</a:t>
          </a:r>
          <a:endParaRPr lang="en-US" sz="1500" b="1">
            <a:latin typeface="+mn-lt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b="1">
              <a:latin typeface="+mn-lt"/>
              <a:cs typeface="Arial" panose="020B0604020202020204" pitchFamily="34" charset="0"/>
            </a:rPr>
            <a:t>temperature 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b="1">
              <a:latin typeface="+mn-lt"/>
              <a:cs typeface="Arial" panose="020B0604020202020204" pitchFamily="34" charset="0"/>
            </a:rPr>
            <a:t>gradient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b="1">
              <a:latin typeface="+mn-lt"/>
              <a:cs typeface="Arial" panose="020B0604020202020204" pitchFamily="34" charset="0"/>
            </a:rPr>
            <a:t>flow rate</a:t>
          </a:r>
          <a:endParaRPr lang="sk-SK" sz="1500" b="1" dirty="0">
            <a:latin typeface="+mn-lt"/>
            <a:cs typeface="Arial" panose="020B0604020202020204" pitchFamily="34" charset="0"/>
          </a:endParaRPr>
        </a:p>
      </dgm:t>
    </dgm:pt>
    <dgm:pt modelId="{18CCBE8D-F519-4CAE-813F-2E693FAFD362}" type="parTrans" cxnId="{792B0967-2167-4497-BEB0-D8655838134F}">
      <dgm:prSet/>
      <dgm:spPr/>
      <dgm:t>
        <a:bodyPr/>
        <a:lstStyle/>
        <a:p>
          <a:endParaRPr lang="sk-SK"/>
        </a:p>
      </dgm:t>
    </dgm:pt>
    <dgm:pt modelId="{FD801831-7AC3-46AD-9E9A-F3D8E554F81D}" type="sibTrans" cxnId="{792B0967-2167-4497-BEB0-D8655838134F}">
      <dgm:prSet/>
      <dgm:spPr/>
      <dgm:t>
        <a:bodyPr/>
        <a:lstStyle/>
        <a:p>
          <a:endParaRPr lang="sk-SK"/>
        </a:p>
      </dgm:t>
    </dgm:pt>
    <dgm:pt modelId="{061CD90F-ABAB-4273-9388-F231EFF9C605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Optimization</a:t>
          </a:r>
          <a:endParaRPr lang="sk-S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BC6EB-AFB0-4F51-8E1A-9D4B08879546}" type="parTrans" cxnId="{C73A00AB-9E9D-402D-984E-004CD0CEC4D2}">
      <dgm:prSet/>
      <dgm:spPr/>
      <dgm:t>
        <a:bodyPr/>
        <a:lstStyle/>
        <a:p>
          <a:endParaRPr lang="sk-SK"/>
        </a:p>
      </dgm:t>
    </dgm:pt>
    <dgm:pt modelId="{896DB2A1-8D13-463C-A59B-7AA0A0E76326}" type="sibTrans" cxnId="{C73A00AB-9E9D-402D-984E-004CD0CEC4D2}">
      <dgm:prSet/>
      <dgm:spPr/>
      <dgm:t>
        <a:bodyPr/>
        <a:lstStyle/>
        <a:p>
          <a:endParaRPr lang="sk-SK"/>
        </a:p>
      </dgm:t>
    </dgm:pt>
    <dgm:pt modelId="{969465A7-4EF3-426E-9D12-E7B800EC5ABB}" type="pres">
      <dgm:prSet presAssocID="{F5B19B5E-6691-43B3-BD16-6A0442709E61}" presName="rootnode" presStyleCnt="0">
        <dgm:presLayoutVars>
          <dgm:chMax/>
          <dgm:chPref/>
          <dgm:dir/>
          <dgm:animLvl val="lvl"/>
        </dgm:presLayoutVars>
      </dgm:prSet>
      <dgm:spPr/>
    </dgm:pt>
    <dgm:pt modelId="{4061375B-EDB7-48BC-9E80-ED15CB194B62}" type="pres">
      <dgm:prSet presAssocID="{2BA43BDA-2F39-445D-A4C7-5ADFC71F8F03}" presName="composite" presStyleCnt="0"/>
      <dgm:spPr/>
    </dgm:pt>
    <dgm:pt modelId="{77FC13BA-9083-47F3-8B8E-6B119ADEA752}" type="pres">
      <dgm:prSet presAssocID="{2BA43BDA-2F39-445D-A4C7-5ADFC71F8F03}" presName="bentUpArrow1" presStyleLbl="alignImgPlace1" presStyleIdx="0" presStyleCnt="2" custLinFactNeighborX="6522" custLinFactNeighborY="-4596"/>
      <dgm:spPr/>
    </dgm:pt>
    <dgm:pt modelId="{406484E4-2456-4736-8DB6-3E646ABBDDD4}" type="pres">
      <dgm:prSet presAssocID="{2BA43BDA-2F39-445D-A4C7-5ADFC71F8F03}" presName="ParentText" presStyleLbl="node1" presStyleIdx="0" presStyleCnt="3" custScaleX="121108">
        <dgm:presLayoutVars>
          <dgm:chMax val="1"/>
          <dgm:chPref val="1"/>
          <dgm:bulletEnabled val="1"/>
        </dgm:presLayoutVars>
      </dgm:prSet>
      <dgm:spPr/>
    </dgm:pt>
    <dgm:pt modelId="{2D50EAE7-E3E7-4BF9-BCDB-94BCADA5317B}" type="pres">
      <dgm:prSet presAssocID="{2BA43BDA-2F39-445D-A4C7-5ADFC71F8F03}" presName="ChildText" presStyleLbl="revTx" presStyleIdx="0" presStyleCnt="3" custScaleX="117587" custLinFactNeighborX="22438" custLinFactNeighborY="-9035">
        <dgm:presLayoutVars>
          <dgm:chMax val="0"/>
          <dgm:chPref val="0"/>
          <dgm:bulletEnabled val="1"/>
        </dgm:presLayoutVars>
      </dgm:prSet>
      <dgm:spPr/>
    </dgm:pt>
    <dgm:pt modelId="{4FE3713F-8232-44D4-B461-EA5980621ACD}" type="pres">
      <dgm:prSet presAssocID="{BC563E50-E365-4573-BBE9-C3EEA0A5A608}" presName="sibTrans" presStyleCnt="0"/>
      <dgm:spPr/>
    </dgm:pt>
    <dgm:pt modelId="{68AD1193-93BE-4BAB-BA7E-F85924787268}" type="pres">
      <dgm:prSet presAssocID="{37053D10-381B-4561-B862-1F2D953F0CFC}" presName="composite" presStyleCnt="0"/>
      <dgm:spPr/>
    </dgm:pt>
    <dgm:pt modelId="{A4098E89-73F0-4E3A-B863-DBD242E3185A}" type="pres">
      <dgm:prSet presAssocID="{37053D10-381B-4561-B862-1F2D953F0CFC}" presName="bentUpArrow1" presStyleLbl="alignImgPlace1" presStyleIdx="1" presStyleCnt="2" custLinFactNeighborX="6681" custLinFactNeighborY="-1521"/>
      <dgm:spPr/>
    </dgm:pt>
    <dgm:pt modelId="{658A7B43-F961-42B0-A994-546C846B96FD}" type="pres">
      <dgm:prSet presAssocID="{37053D10-381B-4561-B862-1F2D953F0CFC}" presName="ParentText" presStyleLbl="node1" presStyleIdx="1" presStyleCnt="3" custScaleX="102702" custScaleY="116839" custLinFactNeighborX="1369" custLinFactNeighborY="-5709">
        <dgm:presLayoutVars>
          <dgm:chMax val="1"/>
          <dgm:chPref val="1"/>
          <dgm:bulletEnabled val="1"/>
        </dgm:presLayoutVars>
      </dgm:prSet>
      <dgm:spPr/>
    </dgm:pt>
    <dgm:pt modelId="{16042B3A-ADA3-4E94-9895-833735A907D2}" type="pres">
      <dgm:prSet presAssocID="{37053D10-381B-4561-B862-1F2D953F0CFC}" presName="ChildText" presStyleLbl="revTx" presStyleIdx="1" presStyleCnt="3" custScaleX="130944" custLinFactNeighborX="24523" custLinFactNeighborY="-13978">
        <dgm:presLayoutVars>
          <dgm:chMax val="0"/>
          <dgm:chPref val="0"/>
          <dgm:bulletEnabled val="1"/>
        </dgm:presLayoutVars>
      </dgm:prSet>
      <dgm:spPr/>
    </dgm:pt>
    <dgm:pt modelId="{6A47BD16-9E77-4CCC-B856-F6AA865D61A5}" type="pres">
      <dgm:prSet presAssocID="{0A865513-5DC2-4295-89D0-D2615F7CA347}" presName="sibTrans" presStyleCnt="0"/>
      <dgm:spPr/>
    </dgm:pt>
    <dgm:pt modelId="{E3ED582A-7A66-4D53-BC14-88213EF1250C}" type="pres">
      <dgm:prSet presAssocID="{6AABBDF6-A081-412A-B34B-B446C008FF64}" presName="composite" presStyleCnt="0"/>
      <dgm:spPr/>
    </dgm:pt>
    <dgm:pt modelId="{3474D514-8573-4AC3-8083-E00F7FDD7C72}" type="pres">
      <dgm:prSet presAssocID="{6AABBDF6-A081-412A-B34B-B446C008FF64}" presName="ParentText" presStyleLbl="node1" presStyleIdx="2" presStyleCnt="3" custScaleX="124938" custScaleY="87700" custLinFactNeighborX="-13914" custLinFactNeighborY="-1558">
        <dgm:presLayoutVars>
          <dgm:chMax val="1"/>
          <dgm:chPref val="1"/>
          <dgm:bulletEnabled val="1"/>
        </dgm:presLayoutVars>
      </dgm:prSet>
      <dgm:spPr/>
    </dgm:pt>
    <dgm:pt modelId="{1AE18152-B54D-4516-B07B-E1AED43EA324}" type="pres">
      <dgm:prSet presAssocID="{6AABBDF6-A081-412A-B34B-B446C008FF64}" presName="FinalChildText" presStyleLbl="revTx" presStyleIdx="2" presStyleCnt="3" custScaleX="129454" custLinFactNeighborX="12774" custLinFactNeighborY="-6900">
        <dgm:presLayoutVars>
          <dgm:chMax val="0"/>
          <dgm:chPref val="0"/>
          <dgm:bulletEnabled val="1"/>
        </dgm:presLayoutVars>
      </dgm:prSet>
      <dgm:spPr/>
    </dgm:pt>
  </dgm:ptLst>
  <dgm:cxnLst>
    <dgm:cxn modelId="{80900E03-F2B2-4A30-B3EC-02E3C0859C02}" srcId="{2BA43BDA-2F39-445D-A4C7-5ADFC71F8F03}" destId="{1C36401C-7BB9-47FD-A5B5-25085805FE6F}" srcOrd="0" destOrd="0" parTransId="{B1BC5E99-D9FC-4B76-A6D7-9E49B1FC0C6E}" sibTransId="{FD6A49E0-9FDE-4579-8C64-E1D1C29A486D}"/>
    <dgm:cxn modelId="{0188CA06-B02B-4C3E-98BC-AAD8C5B9D471}" type="presOf" srcId="{2BA43BDA-2F39-445D-A4C7-5ADFC71F8F03}" destId="{406484E4-2456-4736-8DB6-3E646ABBDDD4}" srcOrd="0" destOrd="0" presId="urn:microsoft.com/office/officeart/2005/8/layout/StepDownProcess"/>
    <dgm:cxn modelId="{31DA4B1B-BB0A-414E-9636-1AD6F34D0990}" srcId="{F5B19B5E-6691-43B3-BD16-6A0442709E61}" destId="{2BA43BDA-2F39-445D-A4C7-5ADFC71F8F03}" srcOrd="0" destOrd="0" parTransId="{D1E5D220-B0C5-42C5-9C02-F2F0877733AC}" sibTransId="{BC563E50-E365-4573-BBE9-C3EEA0A5A608}"/>
    <dgm:cxn modelId="{B332761F-2FFF-4273-AAA7-BCCF6329BD17}" type="presOf" srcId="{061CD90F-ABAB-4273-9388-F231EFF9C605}" destId="{1AE18152-B54D-4516-B07B-E1AED43EA324}" srcOrd="0" destOrd="0" presId="urn:microsoft.com/office/officeart/2005/8/layout/StepDownProcess"/>
    <dgm:cxn modelId="{792B0967-2167-4497-BEB0-D8655838134F}" srcId="{F5B19B5E-6691-43B3-BD16-6A0442709E61}" destId="{6AABBDF6-A081-412A-B34B-B446C008FF64}" srcOrd="2" destOrd="0" parTransId="{18CCBE8D-F519-4CAE-813F-2E693FAFD362}" sibTransId="{FD801831-7AC3-46AD-9E9A-F3D8E554F81D}"/>
    <dgm:cxn modelId="{0418CD49-A7C1-4B50-BA54-4AF27C1294D3}" type="presOf" srcId="{6AABBDF6-A081-412A-B34B-B446C008FF64}" destId="{3474D514-8573-4AC3-8083-E00F7FDD7C72}" srcOrd="0" destOrd="0" presId="urn:microsoft.com/office/officeart/2005/8/layout/StepDownProcess"/>
    <dgm:cxn modelId="{C68CFB51-F4FB-44B2-B3C6-E17A6D51AD83}" srcId="{37053D10-381B-4561-B862-1F2D953F0CFC}" destId="{30DC9894-FE47-4491-96E2-9D7353FD3CEF}" srcOrd="0" destOrd="0" parTransId="{813319AC-87F2-4422-B655-4499EB759711}" sibTransId="{F735881F-68DA-4DC7-96BD-B0B1236970B6}"/>
    <dgm:cxn modelId="{0082958F-B1C7-44FA-BB9B-5FE89C1FAC11}" type="presOf" srcId="{30DC9894-FE47-4491-96E2-9D7353FD3CEF}" destId="{16042B3A-ADA3-4E94-9895-833735A907D2}" srcOrd="0" destOrd="0" presId="urn:microsoft.com/office/officeart/2005/8/layout/StepDownProcess"/>
    <dgm:cxn modelId="{D7FC5D90-C88C-4F8E-9160-A4FC1C2AD7EA}" srcId="{F5B19B5E-6691-43B3-BD16-6A0442709E61}" destId="{37053D10-381B-4561-B862-1F2D953F0CFC}" srcOrd="1" destOrd="0" parTransId="{28DDEA65-D896-4F33-A7A4-69EC7336A96C}" sibTransId="{0A865513-5DC2-4295-89D0-D2615F7CA347}"/>
    <dgm:cxn modelId="{C73A00AB-9E9D-402D-984E-004CD0CEC4D2}" srcId="{6AABBDF6-A081-412A-B34B-B446C008FF64}" destId="{061CD90F-ABAB-4273-9388-F231EFF9C605}" srcOrd="0" destOrd="0" parTransId="{A92BC6EB-AFB0-4F51-8E1A-9D4B08879546}" sibTransId="{896DB2A1-8D13-463C-A59B-7AA0A0E76326}"/>
    <dgm:cxn modelId="{EE3A18EC-703B-45F5-B40F-4BDD60241B70}" type="presOf" srcId="{37053D10-381B-4561-B862-1F2D953F0CFC}" destId="{658A7B43-F961-42B0-A994-546C846B96FD}" srcOrd="0" destOrd="0" presId="urn:microsoft.com/office/officeart/2005/8/layout/StepDownProcess"/>
    <dgm:cxn modelId="{23291BF0-EA78-495F-BCDF-E64785B737B0}" type="presOf" srcId="{F5B19B5E-6691-43B3-BD16-6A0442709E61}" destId="{969465A7-4EF3-426E-9D12-E7B800EC5ABB}" srcOrd="0" destOrd="0" presId="urn:microsoft.com/office/officeart/2005/8/layout/StepDownProcess"/>
    <dgm:cxn modelId="{38A937FD-16BD-436E-9E00-542CDA24FF37}" type="presOf" srcId="{1C36401C-7BB9-47FD-A5B5-25085805FE6F}" destId="{2D50EAE7-E3E7-4BF9-BCDB-94BCADA5317B}" srcOrd="0" destOrd="0" presId="urn:microsoft.com/office/officeart/2005/8/layout/StepDownProcess"/>
    <dgm:cxn modelId="{77B75C8F-54A9-49DD-8B94-63CA2C098DDA}" type="presParOf" srcId="{969465A7-4EF3-426E-9D12-E7B800EC5ABB}" destId="{4061375B-EDB7-48BC-9E80-ED15CB194B62}" srcOrd="0" destOrd="0" presId="urn:microsoft.com/office/officeart/2005/8/layout/StepDownProcess"/>
    <dgm:cxn modelId="{03D6D445-2229-48EA-924C-6F374DBCA3D7}" type="presParOf" srcId="{4061375B-EDB7-48BC-9E80-ED15CB194B62}" destId="{77FC13BA-9083-47F3-8B8E-6B119ADEA752}" srcOrd="0" destOrd="0" presId="urn:microsoft.com/office/officeart/2005/8/layout/StepDownProcess"/>
    <dgm:cxn modelId="{C52F974C-4F62-47F2-966B-CB41BFCA5BC6}" type="presParOf" srcId="{4061375B-EDB7-48BC-9E80-ED15CB194B62}" destId="{406484E4-2456-4736-8DB6-3E646ABBDDD4}" srcOrd="1" destOrd="0" presId="urn:microsoft.com/office/officeart/2005/8/layout/StepDownProcess"/>
    <dgm:cxn modelId="{8AE42605-7528-4CF4-B672-A8BF63E6ECD1}" type="presParOf" srcId="{4061375B-EDB7-48BC-9E80-ED15CB194B62}" destId="{2D50EAE7-E3E7-4BF9-BCDB-94BCADA5317B}" srcOrd="2" destOrd="0" presId="urn:microsoft.com/office/officeart/2005/8/layout/StepDownProcess"/>
    <dgm:cxn modelId="{6BFF9739-1F61-4C4C-8551-F7E8F968689A}" type="presParOf" srcId="{969465A7-4EF3-426E-9D12-E7B800EC5ABB}" destId="{4FE3713F-8232-44D4-B461-EA5980621ACD}" srcOrd="1" destOrd="0" presId="urn:microsoft.com/office/officeart/2005/8/layout/StepDownProcess"/>
    <dgm:cxn modelId="{55E142C0-0905-4BED-B2CE-D38DC9D8C970}" type="presParOf" srcId="{969465A7-4EF3-426E-9D12-E7B800EC5ABB}" destId="{68AD1193-93BE-4BAB-BA7E-F85924787268}" srcOrd="2" destOrd="0" presId="urn:microsoft.com/office/officeart/2005/8/layout/StepDownProcess"/>
    <dgm:cxn modelId="{82458E83-8DD4-4967-AE6F-18ADA8EBEFB2}" type="presParOf" srcId="{68AD1193-93BE-4BAB-BA7E-F85924787268}" destId="{A4098E89-73F0-4E3A-B863-DBD242E3185A}" srcOrd="0" destOrd="0" presId="urn:microsoft.com/office/officeart/2005/8/layout/StepDownProcess"/>
    <dgm:cxn modelId="{04C2C612-5635-4AB0-A000-9424B619439C}" type="presParOf" srcId="{68AD1193-93BE-4BAB-BA7E-F85924787268}" destId="{658A7B43-F961-42B0-A994-546C846B96FD}" srcOrd="1" destOrd="0" presId="urn:microsoft.com/office/officeart/2005/8/layout/StepDownProcess"/>
    <dgm:cxn modelId="{E7946D17-1C3C-42B5-9D1A-CD400061A2BB}" type="presParOf" srcId="{68AD1193-93BE-4BAB-BA7E-F85924787268}" destId="{16042B3A-ADA3-4E94-9895-833735A907D2}" srcOrd="2" destOrd="0" presId="urn:microsoft.com/office/officeart/2005/8/layout/StepDownProcess"/>
    <dgm:cxn modelId="{0E60B89C-2C15-4C0C-A64D-A07425D55881}" type="presParOf" srcId="{969465A7-4EF3-426E-9D12-E7B800EC5ABB}" destId="{6A47BD16-9E77-4CCC-B856-F6AA865D61A5}" srcOrd="3" destOrd="0" presId="urn:microsoft.com/office/officeart/2005/8/layout/StepDownProcess"/>
    <dgm:cxn modelId="{5217A8EC-718C-4D44-8430-D198482FFACB}" type="presParOf" srcId="{969465A7-4EF3-426E-9D12-E7B800EC5ABB}" destId="{E3ED582A-7A66-4D53-BC14-88213EF1250C}" srcOrd="4" destOrd="0" presId="urn:microsoft.com/office/officeart/2005/8/layout/StepDownProcess"/>
    <dgm:cxn modelId="{25639843-C918-4428-8895-6F7C83313F3E}" type="presParOf" srcId="{E3ED582A-7A66-4D53-BC14-88213EF1250C}" destId="{3474D514-8573-4AC3-8083-E00F7FDD7C72}" srcOrd="0" destOrd="0" presId="urn:microsoft.com/office/officeart/2005/8/layout/StepDownProcess"/>
    <dgm:cxn modelId="{295B26CD-E96B-452B-B1BD-B9CE19EF0AF3}" type="presParOf" srcId="{E3ED582A-7A66-4D53-BC14-88213EF1250C}" destId="{1AE18152-B54D-4516-B07B-E1AED43EA324}" srcOrd="1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13BA-9083-47F3-8B8E-6B119ADEA752}">
      <dsp:nvSpPr>
        <dsp:cNvPr id="0" name=""/>
        <dsp:cNvSpPr/>
      </dsp:nvSpPr>
      <dsp:spPr>
        <a:xfrm rot="5400000">
          <a:off x="863872" y="1268393"/>
          <a:ext cx="1170826" cy="13329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484E4-2456-4736-8DB6-3E646ABBDDD4}">
      <dsp:nvSpPr>
        <dsp:cNvPr id="0" name=""/>
        <dsp:cNvSpPr/>
      </dsp:nvSpPr>
      <dsp:spPr>
        <a:xfrm>
          <a:off x="258722" y="24320"/>
          <a:ext cx="2387016" cy="13796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1" kern="1200" dirty="0">
              <a:latin typeface="+mn-lt"/>
              <a:cs typeface="Arial" panose="020B0604020202020204" pitchFamily="34" charset="0"/>
            </a:rPr>
            <a:t>5</a:t>
          </a:r>
          <a:r>
            <a:rPr lang="en-US" sz="1500" b="1" kern="1200" baseline="0" dirty="0">
              <a:latin typeface="+mn-lt"/>
              <a:cs typeface="Arial" panose="020B0604020202020204" pitchFamily="34" charset="0"/>
            </a:rPr>
            <a:t> polysaccharide-based chiral stationary phases (3 amylose and 2 cellulose) with MeOH</a:t>
          </a:r>
          <a:endParaRPr lang="sk-SK" sz="1500" b="1" kern="1200" dirty="0">
            <a:latin typeface="+mn-lt"/>
            <a:cs typeface="Arial" panose="020B0604020202020204" pitchFamily="34" charset="0"/>
          </a:endParaRPr>
        </a:p>
      </dsp:txBody>
      <dsp:txXfrm>
        <a:off x="326082" y="91680"/>
        <a:ext cx="2252296" cy="1244903"/>
      </dsp:txXfrm>
    </dsp:sp>
    <dsp:sp modelId="{2D50EAE7-E3E7-4BF9-BCDB-94BCADA5317B}">
      <dsp:nvSpPr>
        <dsp:cNvPr id="0" name=""/>
        <dsp:cNvSpPr/>
      </dsp:nvSpPr>
      <dsp:spPr>
        <a:xfrm>
          <a:off x="2633316" y="55151"/>
          <a:ext cx="1685614" cy="11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Column screening</a:t>
          </a:r>
          <a:endParaRPr lang="sk-S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316" y="55151"/>
        <a:ext cx="1685614" cy="1115072"/>
      </dsp:txXfrm>
    </dsp:sp>
    <dsp:sp modelId="{A4098E89-73F0-4E3A-B863-DBD242E3185A}">
      <dsp:nvSpPr>
        <dsp:cNvPr id="0" name=""/>
        <dsp:cNvSpPr/>
      </dsp:nvSpPr>
      <dsp:spPr>
        <a:xfrm rot="5400000">
          <a:off x="2479110" y="2970325"/>
          <a:ext cx="1170826" cy="13329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8A7B43-F961-42B0-A994-546C846B96FD}">
      <dsp:nvSpPr>
        <dsp:cNvPr id="0" name=""/>
        <dsp:cNvSpPr/>
      </dsp:nvSpPr>
      <dsp:spPr>
        <a:xfrm>
          <a:off x="2080213" y="1495329"/>
          <a:ext cx="2024237" cy="16119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cs typeface="Arial" panose="020B0604020202020204" pitchFamily="34" charset="0"/>
            </a:rPr>
            <a:t>ethanol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cs typeface="Arial" panose="020B0604020202020204" pitchFamily="34" charset="0"/>
            </a:rPr>
            <a:t>propan-2-ol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cs typeface="Arial" panose="020B0604020202020204" pitchFamily="34" charset="0"/>
            </a:rPr>
            <a:t>acetonitrile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cs typeface="Arial" panose="020B0604020202020204" pitchFamily="34" charset="0"/>
            </a:rPr>
            <a:t>ACN/2-PrOH 1/1</a:t>
          </a:r>
          <a:endParaRPr lang="sk-SK" sz="1500" b="1" kern="1200" dirty="0">
            <a:latin typeface="+mn-lt"/>
            <a:cs typeface="Arial" panose="020B0604020202020204" pitchFamily="34" charset="0"/>
          </a:endParaRPr>
        </a:p>
      </dsp:txBody>
      <dsp:txXfrm>
        <a:off x="2158915" y="1574031"/>
        <a:ext cx="1866833" cy="1454534"/>
      </dsp:txXfrm>
    </dsp:sp>
    <dsp:sp modelId="{16042B3A-ADA3-4E94-9895-833735A907D2}">
      <dsp:nvSpPr>
        <dsp:cNvPr id="0" name=""/>
        <dsp:cNvSpPr/>
      </dsp:nvSpPr>
      <dsp:spPr>
        <a:xfrm>
          <a:off x="4180587" y="1665963"/>
          <a:ext cx="1877088" cy="11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Selection of modifier</a:t>
          </a:r>
          <a:endParaRPr lang="sk-S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587" y="1665963"/>
        <a:ext cx="1877088" cy="1115072"/>
      </dsp:txXfrm>
    </dsp:sp>
    <dsp:sp modelId="{3474D514-8573-4AC3-8083-E00F7FDD7C72}">
      <dsp:nvSpPr>
        <dsp:cNvPr id="0" name=""/>
        <dsp:cNvSpPr/>
      </dsp:nvSpPr>
      <dsp:spPr>
        <a:xfrm>
          <a:off x="3573496" y="3218527"/>
          <a:ext cx="2462505" cy="12099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500" b="1" kern="1200">
              <a:latin typeface="+mn-lt"/>
              <a:cs typeface="Arial" panose="020B0604020202020204" pitchFamily="34" charset="0"/>
            </a:rPr>
            <a:t>m</a:t>
          </a:r>
          <a:r>
            <a:rPr lang="cs-CZ" sz="1500" b="1" kern="1200">
              <a:latin typeface="+mn-lt"/>
              <a:cs typeface="Arial" panose="020B0604020202020204" pitchFamily="34" charset="0"/>
            </a:rPr>
            <a:t>obile phase</a:t>
          </a:r>
          <a:r>
            <a:rPr lang="en-US" sz="1500" b="1" kern="1200">
              <a:latin typeface="+mn-lt"/>
              <a:cs typeface="Arial" panose="020B0604020202020204" pitchFamily="34" charset="0"/>
            </a:rPr>
            <a:t> </a:t>
          </a:r>
          <a:r>
            <a:rPr lang="cs-CZ" sz="1500" b="1" kern="1200">
              <a:latin typeface="+mn-lt"/>
              <a:cs typeface="Arial" panose="020B0604020202020204" pitchFamily="34" charset="0"/>
            </a:rPr>
            <a:t>additives</a:t>
          </a:r>
          <a:endParaRPr lang="en-US" sz="1500" b="1" kern="1200">
            <a:latin typeface="+mn-lt"/>
            <a:cs typeface="Arial" panose="020B0604020202020204" pitchFamily="34" charset="0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500" b="1" kern="1200">
              <a:latin typeface="+mn-lt"/>
              <a:cs typeface="Arial" panose="020B0604020202020204" pitchFamily="34" charset="0"/>
            </a:rPr>
            <a:t>temperature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500" b="1" kern="1200">
              <a:latin typeface="+mn-lt"/>
              <a:cs typeface="Arial" panose="020B0604020202020204" pitchFamily="34" charset="0"/>
            </a:rPr>
            <a:t>gradient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500" b="1" kern="1200">
              <a:latin typeface="+mn-lt"/>
              <a:cs typeface="Arial" panose="020B0604020202020204" pitchFamily="34" charset="0"/>
            </a:rPr>
            <a:t>flow rate</a:t>
          </a:r>
          <a:endParaRPr lang="sk-SK" sz="1500" b="1" kern="1200" dirty="0">
            <a:latin typeface="+mn-lt"/>
            <a:cs typeface="Arial" panose="020B0604020202020204" pitchFamily="34" charset="0"/>
          </a:endParaRPr>
        </a:p>
      </dsp:txBody>
      <dsp:txXfrm>
        <a:off x="3632570" y="3277601"/>
        <a:ext cx="2344357" cy="1091781"/>
      </dsp:txXfrm>
    </dsp:sp>
    <dsp:sp modelId="{1AE18152-B54D-4516-B07B-E1AED43EA324}">
      <dsp:nvSpPr>
        <dsp:cNvPr id="0" name=""/>
        <dsp:cNvSpPr/>
      </dsp:nvSpPr>
      <dsp:spPr>
        <a:xfrm>
          <a:off x="6036486" y="3209813"/>
          <a:ext cx="1855728" cy="11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Optimization</a:t>
          </a:r>
          <a:endParaRPr lang="sk-S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6486" y="3209813"/>
        <a:ext cx="1855728" cy="111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07:17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07:18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10:34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10:3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10:3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7:10:3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8FE53-A1E7-470B-B1F1-AFFFA39ECEC7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2521-4C6C-446C-A5D3-6D868521E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365A77-C499-4DFE-AC78-3A15CA1E2187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AB16-115F-4DDD-BA33-0B3ADD9D2718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0B36-9285-4CAB-9DAB-15E15120703D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061-59B3-4883-818C-F05F181BB4BA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36C-AC4C-48E8-8A5C-E96113396AE1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95D4-E58E-4906-AC7B-3A7B8123768E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940-EF83-4596-A8CC-E221B849015D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C3A6-FB0C-4445-9082-96FC8A461A49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DDC3-2932-42C7-B0D5-2E1493906C03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A216F88-768F-4F9C-A718-B28FA1D9DA73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F94C21-10A6-4DDE-92EC-4C1084760901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8163DA-DBCE-431E-8670-728649CA3C77}" type="datetime1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10" Type="http://schemas.openxmlformats.org/officeDocument/2006/relationships/customXml" Target="../ink/ink5.xml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220433"/>
            <a:ext cx="51435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RNDr</a:t>
            </a:r>
            <a:r>
              <a:rPr lang="sk-S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Oleksandr Kozlov, PhD.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2890" y="2636912"/>
            <a:ext cx="8501122" cy="150247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/>
            </a:br>
            <a:r>
              <a:rPr lang="en-US" sz="4000" dirty="0">
                <a:effectLst/>
              </a:rPr>
              <a:t>Development of the enantioselective SFC/MS methods for the analysis of biologically significant lipids</a:t>
            </a:r>
            <a:endParaRPr lang="ru-RU" sz="4000" cap="all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EE9B35-8E38-43B2-ABA9-675368BDF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" y="0"/>
            <a:ext cx="4062517" cy="980728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4B72C4-8D17-4BA8-B30E-CB4C04EFB379}"/>
              </a:ext>
            </a:extLst>
          </p:cNvPr>
          <p:cNvGrpSpPr/>
          <p:nvPr/>
        </p:nvGrpSpPr>
        <p:grpSpPr>
          <a:xfrm>
            <a:off x="7635860" y="6410068"/>
            <a:ext cx="360" cy="360"/>
            <a:chOff x="7635860" y="641006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FCA55C4-E9D4-44B2-BCD5-315915B45AC7}"/>
                    </a:ext>
                  </a:extLst>
                </p14:cNvPr>
                <p14:cNvContentPartPr/>
                <p14:nvPr/>
              </p14:nvContentPartPr>
              <p14:xfrm>
                <a:off x="7635860" y="6410068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FCA55C4-E9D4-44B2-BCD5-315915B45A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6860" y="64010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A86130D7-B914-413D-A5D1-6E95B3066180}"/>
                    </a:ext>
                  </a:extLst>
                </p14:cNvPr>
                <p14:cNvContentPartPr/>
                <p14:nvPr/>
              </p14:nvContentPartPr>
              <p14:xfrm>
                <a:off x="7635860" y="6410068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A86130D7-B914-413D-A5D1-6E95B30661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6860" y="64010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5E63605E-B810-4CA0-A052-E41635AA78D6}"/>
                  </a:ext>
                </a:extLst>
              </p14:cNvPr>
              <p14:cNvContentPartPr/>
              <p14:nvPr/>
            </p14:nvContentPartPr>
            <p14:xfrm>
              <a:off x="1293380" y="2480308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5E63605E-B810-4CA0-A052-E41635AA78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4380" y="24713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471ADB9C-0346-4A8F-8044-5D025FA45EBA}"/>
                  </a:ext>
                </a:extLst>
              </p14:cNvPr>
              <p14:cNvContentPartPr/>
              <p14:nvPr/>
            </p14:nvContentPartPr>
            <p14:xfrm>
              <a:off x="1322540" y="2655268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471ADB9C-0346-4A8F-8044-5D025FA45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3900" y="2646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9D8B7897-9CC0-4976-8E28-E14BF1B1EE74}"/>
                  </a:ext>
                </a:extLst>
              </p14:cNvPr>
              <p14:cNvContentPartPr/>
              <p14:nvPr/>
            </p14:nvContentPartPr>
            <p14:xfrm>
              <a:off x="1400300" y="2762548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9D8B7897-9CC0-4976-8E28-E14BF1B1E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300" y="2753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6B942348-A468-413A-AA14-F9D711B46D5F}"/>
                  </a:ext>
                </a:extLst>
              </p14:cNvPr>
              <p14:cNvContentPartPr/>
              <p14:nvPr/>
            </p14:nvContentPartPr>
            <p14:xfrm>
              <a:off x="1301660" y="2606668"/>
              <a:ext cx="21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6B942348-A468-413A-AA14-F9D711B46D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2660" y="2597668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5F0999E-1EFB-DEBF-4A7D-544A0FA7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C3A1C-BC56-BEB9-7425-16EA8B84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124"/>
            <a:ext cx="8964488" cy="7255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fatty acid esters of hydroxy fatty acids (FAHFAs)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EEA1994-4314-9773-C41D-8198B558851D}"/>
              </a:ext>
            </a:extLst>
          </p:cNvPr>
          <p:cNvSpPr txBox="1"/>
          <p:nvPr/>
        </p:nvSpPr>
        <p:spPr>
          <a:xfrm>
            <a:off x="209595" y="1072699"/>
            <a:ext cx="8833520" cy="319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FAHFAs are endogenous lipids with anti-diabetic and anti-inflammatory</a:t>
            </a:r>
            <a:r>
              <a:rPr lang="uk-UA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effects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Possible combinations of HFAs and FAs with the different positions of the </a:t>
            </a:r>
            <a:r>
              <a:rPr lang="en-US" dirty="0" err="1">
                <a:cs typeface="Arial" panose="020B0604020202020204" pitchFamily="34" charset="0"/>
              </a:rPr>
              <a:t>estolide</a:t>
            </a:r>
            <a:r>
              <a:rPr lang="en-US" dirty="0">
                <a:cs typeface="Arial" panose="020B0604020202020204" pitchFamily="34" charset="0"/>
              </a:rPr>
              <a:t> bond generate </a:t>
            </a:r>
            <a:r>
              <a:rPr lang="en-US" b="1" dirty="0">
                <a:cs typeface="Arial" panose="020B0604020202020204" pitchFamily="34" charset="0"/>
              </a:rPr>
              <a:t>multiple isomers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Based on the configuration of the </a:t>
            </a:r>
            <a:r>
              <a:rPr lang="en-US" dirty="0" err="1">
                <a:cs typeface="Arial" panose="020B0604020202020204" pitchFamily="34" charset="0"/>
              </a:rPr>
              <a:t>stereogenic</a:t>
            </a:r>
            <a:r>
              <a:rPr lang="en-US" dirty="0">
                <a:cs typeface="Arial" panose="020B0604020202020204" pitchFamily="34" charset="0"/>
              </a:rPr>
              <a:t> branching carbon, FAHFAs can exist either as </a:t>
            </a:r>
            <a:r>
              <a:rPr lang="en-US" b="1" i="1" dirty="0">
                <a:cs typeface="Arial" panose="020B0604020202020204" pitchFamily="34" charset="0"/>
              </a:rPr>
              <a:t>R</a:t>
            </a:r>
            <a:r>
              <a:rPr lang="en-US" b="1" dirty="0">
                <a:cs typeface="Arial" panose="020B0604020202020204" pitchFamily="34" charset="0"/>
              </a:rPr>
              <a:t> or </a:t>
            </a: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b="1" dirty="0">
                <a:cs typeface="Arial" panose="020B0604020202020204" pitchFamily="34" charset="0"/>
              </a:rPr>
              <a:t> enantiomers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biological roles of many individual FAHFAs remain currently unknown</a:t>
            </a:r>
            <a:endParaRPr lang="sk-SK" dirty="0">
              <a:cs typeface="Arial" panose="020B0604020202020204" pitchFamily="34" charset="0"/>
            </a:endParaRPr>
          </a:p>
        </p:txBody>
      </p:sp>
      <p:pic>
        <p:nvPicPr>
          <p:cNvPr id="9" name="Obrázek 11">
            <a:extLst>
              <a:ext uri="{FF2B5EF4-FFF2-40B4-BE49-F238E27FC236}">
                <a16:creationId xmlns:a16="http://schemas.microsoft.com/office/drawing/2014/main" id="{DCEC1DF2-4C1A-211F-479F-39F379F2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91718"/>
            <a:ext cx="3606142" cy="21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9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2C35FC0-08D0-7145-AC3A-709733D8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E1750075-14E3-636E-7DB9-7DABC5A3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FAHFAs: method development</a:t>
            </a:r>
            <a:endParaRPr lang="sk-SK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AD02943-72F6-2F82-4968-DE7C753FF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43606"/>
              </p:ext>
            </p:extLst>
          </p:nvPr>
        </p:nvGraphicFramePr>
        <p:xfrm>
          <a:off x="-16664" y="1988840"/>
          <a:ext cx="7967822" cy="447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lokTextu 20">
            <a:extLst>
              <a:ext uri="{FF2B5EF4-FFF2-40B4-BE49-F238E27FC236}">
                <a16:creationId xmlns:a16="http://schemas.microsoft.com/office/drawing/2014/main" id="{C70969BB-D568-F953-576D-673886292D07}"/>
              </a:ext>
            </a:extLst>
          </p:cNvPr>
          <p:cNvSpPr txBox="1"/>
          <p:nvPr/>
        </p:nvSpPr>
        <p:spPr>
          <a:xfrm>
            <a:off x="-684584" y="885996"/>
            <a:ext cx="9972600" cy="254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cs typeface="Arial" panose="020B0604020202020204" pitchFamily="34" charset="0"/>
              </a:rPr>
              <a:t>	21 commercially available FAHFA standards: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cs typeface="Arial" panose="020B0604020202020204" pitchFamily="34" charset="0"/>
              </a:rPr>
              <a:t>	5-,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9-,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10-,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12-,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13-</a:t>
            </a:r>
            <a:r>
              <a:rPr lang="en-US" sz="1400" b="1" dirty="0">
                <a:solidFill>
                  <a:schemeClr val="accent6"/>
                </a:solidFill>
                <a:cs typeface="Arial" panose="020B0604020202020204" pitchFamily="34" charset="0"/>
              </a:rPr>
              <a:t>PA</a:t>
            </a:r>
            <a:r>
              <a:rPr lang="en-US" sz="1400" b="1" dirty="0">
                <a:cs typeface="Arial" panose="020B0604020202020204" pitchFamily="34" charset="0"/>
              </a:rPr>
              <a:t>HSA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/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B0F0"/>
                </a:solidFill>
                <a:cs typeface="Arial" panose="020B0604020202020204" pitchFamily="34" charset="0"/>
              </a:rPr>
              <a:t>SA</a:t>
            </a:r>
            <a:r>
              <a:rPr lang="en-US" sz="1400" b="1" dirty="0">
                <a:cs typeface="Arial" panose="020B0604020202020204" pitchFamily="34" charset="0"/>
              </a:rPr>
              <a:t>HSA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/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/>
                </a:solidFill>
                <a:cs typeface="Arial" panose="020B0604020202020204" pitchFamily="34" charset="0"/>
              </a:rPr>
              <a:t>PO</a:t>
            </a:r>
            <a:r>
              <a:rPr lang="en-US" sz="1400" b="1" dirty="0">
                <a:cs typeface="Arial" panose="020B0604020202020204" pitchFamily="34" charset="0"/>
              </a:rPr>
              <a:t>HSA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/</a:t>
            </a:r>
            <a:r>
              <a:rPr lang="cs-CZ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cs typeface="Arial" panose="020B0604020202020204" pitchFamily="34" charset="0"/>
              </a:rPr>
              <a:t>OA</a:t>
            </a:r>
            <a:r>
              <a:rPr lang="en-US" sz="1400" b="1" dirty="0">
                <a:cs typeface="Arial" panose="020B0604020202020204" pitchFamily="34" charset="0"/>
              </a:rPr>
              <a:t>HSA </a:t>
            </a:r>
            <a:r>
              <a:rPr lang="en-US" sz="1400" dirty="0">
                <a:cs typeface="Arial" panose="020B0604020202020204" pitchFamily="34" charset="0"/>
              </a:rPr>
              <a:t>and </a:t>
            </a:r>
            <a:r>
              <a:rPr lang="en-US" sz="1400" b="1" dirty="0">
                <a:cs typeface="Arial" panose="020B0604020202020204" pitchFamily="34" charset="0"/>
              </a:rPr>
              <a:t>9-</a:t>
            </a:r>
            <a:r>
              <a:rPr lang="en-US" sz="1400" b="1" dirty="0">
                <a:solidFill>
                  <a:schemeClr val="accent6"/>
                </a:solidFill>
                <a:cs typeface="Arial" panose="020B0604020202020204" pitchFamily="34" charset="0"/>
              </a:rPr>
              <a:t>PA</a:t>
            </a:r>
            <a:r>
              <a:rPr lang="en-US" sz="1400" b="1" dirty="0">
                <a:solidFill>
                  <a:srgbClr val="7030A0"/>
                </a:solidFill>
                <a:cs typeface="Arial" panose="020B0604020202020204" pitchFamily="34" charset="0"/>
              </a:rPr>
              <a:t>HPA</a:t>
            </a:r>
          </a:p>
          <a:p>
            <a:r>
              <a:rPr lang="en-US" sz="1400" b="1" dirty="0">
                <a:solidFill>
                  <a:srgbClr val="7030A0"/>
                </a:solidFill>
                <a:cs typeface="Arial" panose="020B0604020202020204" pitchFamily="34" charset="0"/>
              </a:rPr>
              <a:t>						</a:t>
            </a:r>
            <a:r>
              <a:rPr lang="en-US" sz="1400" b="1" dirty="0">
                <a:cs typeface="Arial" panose="020B0604020202020204" pitchFamily="34" charset="0"/>
              </a:rPr>
              <a:t>FAHFA composition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cs typeface="Arial" panose="020B0604020202020204" pitchFamily="34" charset="0"/>
              </a:rPr>
              <a:t>					Fatty acid			Hydroxy fatty acid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  <a:cs typeface="Arial" panose="020B0604020202020204" pitchFamily="34" charset="0"/>
              </a:rPr>
              <a:t>					PA</a:t>
            </a:r>
            <a:r>
              <a:rPr lang="en-US" sz="1400" dirty="0">
                <a:cs typeface="Arial" panose="020B0604020202020204" pitchFamily="34" charset="0"/>
              </a:rPr>
              <a:t> – palmitic acid (16:0)	</a:t>
            </a:r>
            <a:r>
              <a:rPr lang="en-US" sz="1400" b="1" dirty="0">
                <a:cs typeface="Arial" panose="020B0604020202020204" pitchFamily="34" charset="0"/>
              </a:rPr>
              <a:t>HSA</a:t>
            </a:r>
            <a:r>
              <a:rPr lang="en-US" sz="1400" dirty="0">
                <a:cs typeface="Arial" panose="020B0604020202020204" pitchFamily="34" charset="0"/>
              </a:rPr>
              <a:t> – </a:t>
            </a:r>
            <a:r>
              <a:rPr lang="en-US" sz="1400" dirty="0" err="1">
                <a:cs typeface="Arial" panose="020B0604020202020204" pitchFamily="34" charset="0"/>
              </a:rPr>
              <a:t>hydroxystearic</a:t>
            </a:r>
            <a:r>
              <a:rPr lang="en-US" sz="1400" dirty="0">
                <a:cs typeface="Arial" panose="020B0604020202020204" pitchFamily="34" charset="0"/>
              </a:rPr>
              <a:t> acid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B0F0"/>
                </a:solidFill>
                <a:cs typeface="Arial" panose="020B0604020202020204" pitchFamily="34" charset="0"/>
              </a:rPr>
              <a:t>					SA</a:t>
            </a:r>
            <a:r>
              <a:rPr lang="en-US" sz="1400" dirty="0">
                <a:cs typeface="Arial" panose="020B0604020202020204" pitchFamily="34" charset="0"/>
              </a:rPr>
              <a:t> – stearic acid (18:0)	</a:t>
            </a:r>
            <a:r>
              <a:rPr lang="en-US" sz="1400" b="1" dirty="0">
                <a:solidFill>
                  <a:srgbClr val="7030A0"/>
                </a:solidFill>
                <a:cs typeface="Arial" panose="020B0604020202020204" pitchFamily="34" charset="0"/>
              </a:rPr>
              <a:t>HPA</a:t>
            </a:r>
            <a:r>
              <a:rPr lang="en-US" sz="1400" dirty="0">
                <a:cs typeface="Arial" panose="020B0604020202020204" pitchFamily="34" charset="0"/>
              </a:rPr>
              <a:t> – </a:t>
            </a:r>
            <a:r>
              <a:rPr lang="en-US" sz="1400" dirty="0" err="1">
                <a:cs typeface="Arial" panose="020B0604020202020204" pitchFamily="34" charset="0"/>
              </a:rPr>
              <a:t>hydroxypalmitic</a:t>
            </a:r>
            <a:r>
              <a:rPr lang="en-US" sz="1400" dirty="0">
                <a:cs typeface="Arial" panose="020B0604020202020204" pitchFamily="34" charset="0"/>
              </a:rPr>
              <a:t> acid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3"/>
                </a:solidFill>
                <a:cs typeface="Arial" panose="020B0604020202020204" pitchFamily="34" charset="0"/>
              </a:rPr>
              <a:t>					PO</a:t>
            </a:r>
            <a:r>
              <a:rPr lang="en-US" sz="1400" dirty="0">
                <a:cs typeface="Arial" panose="020B0604020202020204" pitchFamily="34" charset="0"/>
              </a:rPr>
              <a:t> – palmitoleic acid (16:1)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cs typeface="Arial" panose="020B0604020202020204" pitchFamily="34" charset="0"/>
              </a:rPr>
              <a:t>					OA</a:t>
            </a:r>
            <a:r>
              <a:rPr lang="en-US" sz="1400" dirty="0">
                <a:cs typeface="Arial" panose="020B0604020202020204" pitchFamily="34" charset="0"/>
              </a:rPr>
              <a:t> – oleic acid (18:1)</a:t>
            </a:r>
          </a:p>
        </p:txBody>
      </p:sp>
    </p:spTree>
    <p:extLst>
      <p:ext uri="{BB962C8B-B14F-4D97-AF65-F5344CB8AC3E}">
        <p14:creationId xmlns:p14="http://schemas.microsoft.com/office/powerpoint/2010/main" val="39885835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C53B9CD-BEC1-43C6-B3C8-F188DC6B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9418504D-A58A-5E9F-9DD8-04DB5DEB5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73" y="2063184"/>
            <a:ext cx="6683837" cy="4263038"/>
          </a:xfrm>
          <a:prstGeom prst="rect">
            <a:avLst/>
          </a:prstGeom>
        </p:spPr>
      </p:pic>
      <p:sp>
        <p:nvSpPr>
          <p:cNvPr id="6" name="Obdélník 2">
            <a:extLst>
              <a:ext uri="{FF2B5EF4-FFF2-40B4-BE49-F238E27FC236}">
                <a16:creationId xmlns:a16="http://schemas.microsoft.com/office/drawing/2014/main" id="{4A24D088-867F-B483-D363-9E0A21824084}"/>
              </a:ext>
            </a:extLst>
          </p:cNvPr>
          <p:cNvSpPr/>
          <p:nvPr/>
        </p:nvSpPr>
        <p:spPr>
          <a:xfrm>
            <a:off x="395537" y="658023"/>
            <a:ext cx="8617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Amylose-based column from </a:t>
            </a:r>
            <a:r>
              <a:rPr lang="en-US" sz="1600" b="1" dirty="0">
                <a:solidFill>
                  <a:srgbClr val="FF9933"/>
                </a:solidFill>
                <a:cs typeface="Arial" panose="020B0604020202020204" pitchFamily="34" charset="0"/>
              </a:rPr>
              <a:t>Lux i-Amylose-3 </a:t>
            </a:r>
            <a:r>
              <a:rPr lang="en-US" sz="1600" dirty="0">
                <a:cs typeface="Arial" panose="020B0604020202020204" pitchFamily="34" charset="0"/>
              </a:rPr>
              <a:t>and ACN/MeOH modifier</a:t>
            </a:r>
          </a:p>
          <a:p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cs typeface="Arial" panose="020B0604020202020204" pitchFamily="34" charset="0"/>
              </a:rPr>
              <a:t>R</a:t>
            </a:r>
            <a:r>
              <a:rPr lang="en-US" sz="1600" dirty="0">
                <a:cs typeface="Arial" panose="020B0604020202020204" pitchFamily="34" charset="0"/>
              </a:rPr>
              <a:t> enantiomer before </a:t>
            </a:r>
            <a:r>
              <a:rPr lang="en-US" sz="1600" b="1" i="1" dirty="0">
                <a:cs typeface="Arial" panose="020B0604020202020204" pitchFamily="34" charset="0"/>
              </a:rPr>
              <a:t>S</a:t>
            </a:r>
          </a:p>
          <a:p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Arial" panose="020B0604020202020204" pitchFamily="34" charset="0"/>
              </a:rPr>
              <a:t>Coelution of FAHFA positional isomers</a:t>
            </a:r>
            <a:r>
              <a:rPr lang="en-US" sz="1600" dirty="0">
                <a:cs typeface="Arial" panose="020B0604020202020204" pitchFamily="34" charset="0"/>
              </a:rPr>
              <a:t>!         </a:t>
            </a:r>
            <a:r>
              <a:rPr lang="en-US" sz="1600" b="1" dirty="0">
                <a:cs typeface="Arial" panose="020B0604020202020204" pitchFamily="34" charset="0"/>
              </a:rPr>
              <a:t>RP-LC fractionation is required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8B75362-6836-7FA8-7C98-DEC7327A8108}"/>
              </a:ext>
            </a:extLst>
          </p:cNvPr>
          <p:cNvSpPr/>
          <p:nvPr/>
        </p:nvSpPr>
        <p:spPr>
          <a:xfrm>
            <a:off x="1993561" y="1958744"/>
            <a:ext cx="1133475" cy="42630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DB419D2-DA0D-F793-B5B0-B1DDCD929952}"/>
              </a:ext>
            </a:extLst>
          </p:cNvPr>
          <p:cNvSpPr txBox="1"/>
          <p:nvPr/>
        </p:nvSpPr>
        <p:spPr>
          <a:xfrm>
            <a:off x="3833812" y="4558786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dirty="0"/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D2D8E00C-E2DF-A6F3-C190-95CC314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FAHFAs: method development</a:t>
            </a:r>
            <a:endParaRPr lang="sk-SK" sz="2400" dirty="0"/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2E114D68-8961-30D2-8579-93FF00712398}"/>
              </a:ext>
            </a:extLst>
          </p:cNvPr>
          <p:cNvCxnSpPr/>
          <p:nvPr/>
        </p:nvCxnSpPr>
        <p:spPr>
          <a:xfrm>
            <a:off x="4716016" y="177281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73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D0AEDB2-0C65-BAC6-EE89-1A72BD8A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FD29657-E57A-F179-E21D-423919DC4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7"/>
          <a:stretch/>
        </p:blipFill>
        <p:spPr>
          <a:xfrm>
            <a:off x="7315965" y="1171200"/>
            <a:ext cx="1713825" cy="1723648"/>
          </a:xfrm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C71AEAF0-2C49-4AB1-DE3F-B2DF8DA41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20317" b="25117"/>
          <a:stretch/>
        </p:blipFill>
        <p:spPr>
          <a:xfrm>
            <a:off x="5828813" y="3566288"/>
            <a:ext cx="1854931" cy="940525"/>
          </a:xfrm>
          <a:prstGeom prst="rect">
            <a:avLst/>
          </a:prstGeom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07557DAB-81E5-4A17-EEDC-9235E26F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2"/>
          <a:stretch/>
        </p:blipFill>
        <p:spPr>
          <a:xfrm>
            <a:off x="581472" y="4036550"/>
            <a:ext cx="1959434" cy="1723648"/>
          </a:xfrm>
          <a:prstGeom prst="rect">
            <a:avLst/>
          </a:prstGeom>
        </p:spPr>
      </p:pic>
      <p:sp>
        <p:nvSpPr>
          <p:cNvPr id="8" name="Obdélník 10">
            <a:extLst>
              <a:ext uri="{FF2B5EF4-FFF2-40B4-BE49-F238E27FC236}">
                <a16:creationId xmlns:a16="http://schemas.microsoft.com/office/drawing/2014/main" id="{877C9510-1375-1BAD-9A5F-64F1866C7997}"/>
              </a:ext>
            </a:extLst>
          </p:cNvPr>
          <p:cNvSpPr/>
          <p:nvPr/>
        </p:nvSpPr>
        <p:spPr>
          <a:xfrm>
            <a:off x="114210" y="953282"/>
            <a:ext cx="74888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cs typeface="Arial" panose="020B0604020202020204" pitchFamily="34" charset="0"/>
              </a:rPr>
              <a:t>Two representative samples were selected: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>
                <a:solidFill>
                  <a:srgbClr val="FF9933"/>
                </a:solidFill>
                <a:cs typeface="Arial" panose="020B0604020202020204" pitchFamily="34" charset="0"/>
              </a:rPr>
              <a:t>White adipose tissue (WAT) </a:t>
            </a:r>
            <a:r>
              <a:rPr lang="en-US" sz="1600" dirty="0">
                <a:cs typeface="Arial" panose="020B0604020202020204" pitchFamily="34" charset="0"/>
              </a:rPr>
              <a:t>is a complex organ with metabolic and endocrine functions. Dysregulation of WAT functions in obesity contributes to the development of insulin resistance and type-2 diabetes. FAHFAs were initially discovered in WAT.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>
                <a:solidFill>
                  <a:srgbClr val="00B0F0"/>
                </a:solidFill>
                <a:cs typeface="Arial" panose="020B0604020202020204" pitchFamily="34" charset="0"/>
              </a:rPr>
              <a:t>Rice</a:t>
            </a:r>
            <a:r>
              <a:rPr lang="en-US" sz="1600" dirty="0">
                <a:cs typeface="Arial" panose="020B0604020202020204" pitchFamily="34" charset="0"/>
              </a:rPr>
              <a:t> – natural source of FAHFAs. Dietary intake of FAHFAs correlates with increased endogenous levels, which can positively affect human health.</a:t>
            </a:r>
          </a:p>
        </p:txBody>
      </p:sp>
      <p:sp>
        <p:nvSpPr>
          <p:cNvPr id="9" name="Obdélník 12">
            <a:extLst>
              <a:ext uri="{FF2B5EF4-FFF2-40B4-BE49-F238E27FC236}">
                <a16:creationId xmlns:a16="http://schemas.microsoft.com/office/drawing/2014/main" id="{0D2C7D63-F727-FCE0-94B8-2A98895DBF18}"/>
              </a:ext>
            </a:extLst>
          </p:cNvPr>
          <p:cNvSpPr/>
          <p:nvPr/>
        </p:nvSpPr>
        <p:spPr>
          <a:xfrm>
            <a:off x="5345429" y="6630663"/>
            <a:ext cx="1000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biorender.com</a:t>
            </a:r>
            <a:endParaRPr lang="cs-CZ" sz="1000" i="1" dirty="0"/>
          </a:p>
        </p:txBody>
      </p:sp>
      <p:sp>
        <p:nvSpPr>
          <p:cNvPr id="10" name="Obdélník 13">
            <a:extLst>
              <a:ext uri="{FF2B5EF4-FFF2-40B4-BE49-F238E27FC236}">
                <a16:creationId xmlns:a16="http://schemas.microsoft.com/office/drawing/2014/main" id="{C7778445-E1BD-8614-25C4-C20C907525A2}"/>
              </a:ext>
            </a:extLst>
          </p:cNvPr>
          <p:cNvSpPr/>
          <p:nvPr/>
        </p:nvSpPr>
        <p:spPr>
          <a:xfrm>
            <a:off x="2518922" y="4337638"/>
            <a:ext cx="6723919" cy="168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cs typeface="Arial" panose="020B0604020202020204" pitchFamily="34" charset="0"/>
              </a:rPr>
              <a:t>Sample preparation: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cs typeface="Arial" panose="020B0604020202020204" pitchFamily="34" charset="0"/>
              </a:rPr>
              <a:t>Samples were homogenized in a mixture of citric acid buffer and ethyl acetate (ratio 1:2, v/v).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cs typeface="Arial" panose="020B0604020202020204" pitchFamily="34" charset="0"/>
              </a:rPr>
              <a:t>SPE extraction of organic phase using silica column was performed.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cs typeface="Arial" panose="020B0604020202020204" pitchFamily="34" charset="0"/>
              </a:rPr>
              <a:t>Evaporated extracts were aliquoted and stored at -80 °C.</a:t>
            </a:r>
            <a:endParaRPr lang="cs-CZ" sz="1400" dirty="0"/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03646963-1CBE-77A9-E0D7-84EFDB64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069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 in biological samples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181195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9A5A389-5832-3D89-5AD4-401A7CA8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7821E0B7-C1CF-B33B-D89C-5B5B9B7F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24" y="725585"/>
            <a:ext cx="6264551" cy="5868061"/>
          </a:xfrm>
          <a:prstGeom prst="rect">
            <a:avLst/>
          </a:prstGeom>
        </p:spPr>
      </p:pic>
      <p:sp>
        <p:nvSpPr>
          <p:cNvPr id="6" name="Obdélník 4">
            <a:extLst>
              <a:ext uri="{FF2B5EF4-FFF2-40B4-BE49-F238E27FC236}">
                <a16:creationId xmlns:a16="http://schemas.microsoft.com/office/drawing/2014/main" id="{D94AE8B7-584C-77BD-689E-C6C3C47C4EE7}"/>
              </a:ext>
            </a:extLst>
          </p:cNvPr>
          <p:cNvSpPr/>
          <p:nvPr/>
        </p:nvSpPr>
        <p:spPr>
          <a:xfrm>
            <a:off x="6466424" y="1001481"/>
            <a:ext cx="204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PAHSA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537.5 &gt; 255.2</a:t>
            </a:r>
            <a:endParaRPr lang="cs-CZ" dirty="0"/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id="{4AF6DDFF-88B8-5BBB-668C-952AA5B42AA4}"/>
              </a:ext>
            </a:extLst>
          </p:cNvPr>
          <p:cNvSpPr/>
          <p:nvPr/>
        </p:nvSpPr>
        <p:spPr>
          <a:xfrm>
            <a:off x="6466424" y="2535169"/>
            <a:ext cx="160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PAHSA </a:t>
            </a:r>
            <a:r>
              <a:rPr lang="en-US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537.5 &gt; 255.2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935E3FF-4EFC-B413-D540-01C88E2168C4}"/>
              </a:ext>
            </a:extLst>
          </p:cNvPr>
          <p:cNvSpPr/>
          <p:nvPr/>
        </p:nvSpPr>
        <p:spPr>
          <a:xfrm>
            <a:off x="6466424" y="3942995"/>
            <a:ext cx="208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OAHSA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563.5 &gt; 281.2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D79E59-42C7-3CE6-3702-66FFEF02ED5B}"/>
              </a:ext>
            </a:extLst>
          </p:cNvPr>
          <p:cNvSpPr/>
          <p:nvPr/>
        </p:nvSpPr>
        <p:spPr>
          <a:xfrm>
            <a:off x="6466424" y="5354091"/>
            <a:ext cx="160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OAHSA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563.5 &gt; 281.2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34BD5B-9F5B-9BF1-197C-15EED64ECC47}"/>
              </a:ext>
            </a:extLst>
          </p:cNvPr>
          <p:cNvSpPr/>
          <p:nvPr/>
        </p:nvSpPr>
        <p:spPr>
          <a:xfrm>
            <a:off x="2697983" y="851170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13-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80993FC-E658-85D4-D4E5-4C4A312C94E2}"/>
              </a:ext>
            </a:extLst>
          </p:cNvPr>
          <p:cNvSpPr/>
          <p:nvPr/>
        </p:nvSpPr>
        <p:spPr>
          <a:xfrm>
            <a:off x="5858924" y="725585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endParaRPr lang="cs-CZ" sz="14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4B3DF84-0BF4-48CF-BC74-5BB42F940313}"/>
              </a:ext>
            </a:extLst>
          </p:cNvPr>
          <p:cNvSpPr/>
          <p:nvPr/>
        </p:nvSpPr>
        <p:spPr>
          <a:xfrm>
            <a:off x="4042381" y="1291314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endParaRPr lang="cs-CZ" sz="1400" dirty="0"/>
          </a:p>
        </p:txBody>
      </p:sp>
      <p:sp>
        <p:nvSpPr>
          <p:cNvPr id="13" name="Obdélník 13">
            <a:extLst>
              <a:ext uri="{FF2B5EF4-FFF2-40B4-BE49-F238E27FC236}">
                <a16:creationId xmlns:a16="http://schemas.microsoft.com/office/drawing/2014/main" id="{F0492670-0F10-105E-C050-FAADC4BBF889}"/>
              </a:ext>
            </a:extLst>
          </p:cNvPr>
          <p:cNvSpPr/>
          <p:nvPr/>
        </p:nvSpPr>
        <p:spPr>
          <a:xfrm>
            <a:off x="3052393" y="1485543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12-</a:t>
            </a:r>
            <a:endParaRPr lang="cs-CZ" sz="1400" dirty="0"/>
          </a:p>
        </p:txBody>
      </p:sp>
      <p:sp>
        <p:nvSpPr>
          <p:cNvPr id="14" name="Obdélník 14">
            <a:extLst>
              <a:ext uri="{FF2B5EF4-FFF2-40B4-BE49-F238E27FC236}">
                <a16:creationId xmlns:a16="http://schemas.microsoft.com/office/drawing/2014/main" id="{C6A262E5-0C2E-CDF1-BAEB-FBE05E0A57D0}"/>
              </a:ext>
            </a:extLst>
          </p:cNvPr>
          <p:cNvSpPr/>
          <p:nvPr/>
        </p:nvSpPr>
        <p:spPr>
          <a:xfrm>
            <a:off x="3976076" y="2127381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endParaRPr lang="cs-CZ" sz="1400" dirty="0"/>
          </a:p>
        </p:txBody>
      </p:sp>
      <p:sp>
        <p:nvSpPr>
          <p:cNvPr id="15" name="Obdélník 15">
            <a:extLst>
              <a:ext uri="{FF2B5EF4-FFF2-40B4-BE49-F238E27FC236}">
                <a16:creationId xmlns:a16="http://schemas.microsoft.com/office/drawing/2014/main" id="{E3CEE616-FE21-9043-A74C-A2D78F2F4D3C}"/>
              </a:ext>
            </a:extLst>
          </p:cNvPr>
          <p:cNvSpPr/>
          <p:nvPr/>
        </p:nvSpPr>
        <p:spPr>
          <a:xfrm>
            <a:off x="3599631" y="3037669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endParaRPr lang="cs-CZ" sz="1400" dirty="0"/>
          </a:p>
        </p:txBody>
      </p:sp>
      <p:sp>
        <p:nvSpPr>
          <p:cNvPr id="16" name="Obdélník 16">
            <a:extLst>
              <a:ext uri="{FF2B5EF4-FFF2-40B4-BE49-F238E27FC236}">
                <a16:creationId xmlns:a16="http://schemas.microsoft.com/office/drawing/2014/main" id="{2F5045B6-2994-A7A4-E66D-4EB73409FF76}"/>
              </a:ext>
            </a:extLst>
          </p:cNvPr>
          <p:cNvSpPr/>
          <p:nvPr/>
        </p:nvSpPr>
        <p:spPr>
          <a:xfrm>
            <a:off x="2342989" y="3574855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13-</a:t>
            </a:r>
            <a:endParaRPr lang="cs-CZ" sz="1400" dirty="0"/>
          </a:p>
        </p:txBody>
      </p:sp>
      <p:sp>
        <p:nvSpPr>
          <p:cNvPr id="17" name="Obdélník 17">
            <a:extLst>
              <a:ext uri="{FF2B5EF4-FFF2-40B4-BE49-F238E27FC236}">
                <a16:creationId xmlns:a16="http://schemas.microsoft.com/office/drawing/2014/main" id="{2D6E3C4C-C85A-E0D8-B2A2-D15F969B6980}"/>
              </a:ext>
            </a:extLst>
          </p:cNvPr>
          <p:cNvSpPr/>
          <p:nvPr/>
        </p:nvSpPr>
        <p:spPr>
          <a:xfrm>
            <a:off x="5798700" y="3873510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endParaRPr lang="cs-CZ" sz="1400" dirty="0"/>
          </a:p>
        </p:txBody>
      </p:sp>
      <p:sp>
        <p:nvSpPr>
          <p:cNvPr id="18" name="Obdélník 18">
            <a:extLst>
              <a:ext uri="{FF2B5EF4-FFF2-40B4-BE49-F238E27FC236}">
                <a16:creationId xmlns:a16="http://schemas.microsoft.com/office/drawing/2014/main" id="{71E97A3C-CBF1-120A-9A3A-860350C3BE06}"/>
              </a:ext>
            </a:extLst>
          </p:cNvPr>
          <p:cNvSpPr/>
          <p:nvPr/>
        </p:nvSpPr>
        <p:spPr>
          <a:xfrm>
            <a:off x="3893126" y="3684168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endParaRPr lang="cs-CZ" sz="1400" dirty="0"/>
          </a:p>
        </p:txBody>
      </p:sp>
      <p:sp>
        <p:nvSpPr>
          <p:cNvPr id="19" name="Obdélník 19">
            <a:extLst>
              <a:ext uri="{FF2B5EF4-FFF2-40B4-BE49-F238E27FC236}">
                <a16:creationId xmlns:a16="http://schemas.microsoft.com/office/drawing/2014/main" id="{1AD7F4B2-AF3D-CA46-D2C9-D9EF40B54BD7}"/>
              </a:ext>
            </a:extLst>
          </p:cNvPr>
          <p:cNvSpPr/>
          <p:nvPr/>
        </p:nvSpPr>
        <p:spPr>
          <a:xfrm>
            <a:off x="3271843" y="3719622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endParaRPr lang="cs-CZ" sz="1400" dirty="0"/>
          </a:p>
        </p:txBody>
      </p:sp>
      <p:sp>
        <p:nvSpPr>
          <p:cNvPr id="20" name="Obdélník 20">
            <a:extLst>
              <a:ext uri="{FF2B5EF4-FFF2-40B4-BE49-F238E27FC236}">
                <a16:creationId xmlns:a16="http://schemas.microsoft.com/office/drawing/2014/main" id="{9B79E090-E983-9874-B74F-58D05F73965C}"/>
              </a:ext>
            </a:extLst>
          </p:cNvPr>
          <p:cNvSpPr/>
          <p:nvPr/>
        </p:nvSpPr>
        <p:spPr>
          <a:xfrm>
            <a:off x="2876922" y="3624410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12-</a:t>
            </a:r>
            <a:endParaRPr lang="cs-CZ" sz="1400" dirty="0"/>
          </a:p>
        </p:txBody>
      </p:sp>
      <p:sp>
        <p:nvSpPr>
          <p:cNvPr id="21" name="Obdélník 21">
            <a:extLst>
              <a:ext uri="{FF2B5EF4-FFF2-40B4-BE49-F238E27FC236}">
                <a16:creationId xmlns:a16="http://schemas.microsoft.com/office/drawing/2014/main" id="{1E919371-3E5F-FDFE-C7BF-7F9872B86E2C}"/>
              </a:ext>
            </a:extLst>
          </p:cNvPr>
          <p:cNvSpPr/>
          <p:nvPr/>
        </p:nvSpPr>
        <p:spPr>
          <a:xfrm>
            <a:off x="3955879" y="4985018"/>
            <a:ext cx="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endParaRPr lang="cs-CZ" sz="1400" dirty="0"/>
          </a:p>
        </p:txBody>
      </p:sp>
      <p:sp>
        <p:nvSpPr>
          <p:cNvPr id="22" name="Obdélník 22">
            <a:extLst>
              <a:ext uri="{FF2B5EF4-FFF2-40B4-BE49-F238E27FC236}">
                <a16:creationId xmlns:a16="http://schemas.microsoft.com/office/drawing/2014/main" id="{A83B86F0-664F-B603-A0DB-7254B36442F1}"/>
              </a:ext>
            </a:extLst>
          </p:cNvPr>
          <p:cNvSpPr/>
          <p:nvPr/>
        </p:nvSpPr>
        <p:spPr>
          <a:xfrm>
            <a:off x="3329387" y="5412377"/>
            <a:ext cx="442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endParaRPr lang="cs-CZ" sz="1400" dirty="0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BE59D36-4017-FE8E-4303-B940704490BA}"/>
              </a:ext>
            </a:extLst>
          </p:cNvPr>
          <p:cNvSpPr/>
          <p:nvPr/>
        </p:nvSpPr>
        <p:spPr>
          <a:xfrm>
            <a:off x="3978729" y="1186148"/>
            <a:ext cx="515880" cy="2498020"/>
          </a:xfrm>
          <a:prstGeom prst="ellipse">
            <a:avLst/>
          </a:prstGeom>
          <a:noFill/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0424838-717D-EE73-6D1A-0393324C749D}"/>
              </a:ext>
            </a:extLst>
          </p:cNvPr>
          <p:cNvSpPr/>
          <p:nvPr/>
        </p:nvSpPr>
        <p:spPr>
          <a:xfrm>
            <a:off x="3698770" y="3553332"/>
            <a:ext cx="600473" cy="2905028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FC5D4AC-94ED-E057-C589-BE54259A22DB}"/>
              </a:ext>
            </a:extLst>
          </p:cNvPr>
          <p:cNvSpPr/>
          <p:nvPr/>
        </p:nvSpPr>
        <p:spPr>
          <a:xfrm>
            <a:off x="3222658" y="3578516"/>
            <a:ext cx="581202" cy="287984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Nadpis 3">
            <a:extLst>
              <a:ext uri="{FF2B5EF4-FFF2-40B4-BE49-F238E27FC236}">
                <a16:creationId xmlns:a16="http://schemas.microsoft.com/office/drawing/2014/main" id="{9127CFCE-0889-8F4A-D23C-ABA97ABA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 in biological samples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191383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1B85C53-B376-1C46-D78D-56504C6A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AAEA6AC-F5D5-B7AA-1647-BFA24E35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 in biological samples</a:t>
            </a:r>
            <a:endParaRPr lang="sk-SK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C804E68-DC09-2C27-C69F-68FCFA707FE6}"/>
              </a:ext>
            </a:extLst>
          </p:cNvPr>
          <p:cNvGrpSpPr/>
          <p:nvPr/>
        </p:nvGrpSpPr>
        <p:grpSpPr>
          <a:xfrm>
            <a:off x="4232026" y="698436"/>
            <a:ext cx="4598126" cy="5892070"/>
            <a:chOff x="7184572" y="854146"/>
            <a:chExt cx="4598126" cy="5892070"/>
          </a:xfrm>
        </p:grpSpPr>
        <p:pic>
          <p:nvPicPr>
            <p:cNvPr id="7" name="Obrázek 1">
              <a:extLst>
                <a:ext uri="{FF2B5EF4-FFF2-40B4-BE49-F238E27FC236}">
                  <a16:creationId xmlns:a16="http://schemas.microsoft.com/office/drawing/2014/main" id="{F6B37386-A730-4D0F-3CF5-B956E7365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304"/>
            <a:stretch/>
          </p:blipFill>
          <p:spPr>
            <a:xfrm>
              <a:off x="7184572" y="881963"/>
              <a:ext cx="4598126" cy="5864253"/>
            </a:xfrm>
            <a:prstGeom prst="rect">
              <a:avLst/>
            </a:prstGeom>
          </p:spPr>
        </p:pic>
        <p:sp>
          <p:nvSpPr>
            <p:cNvPr id="8" name="Obdélník 4">
              <a:extLst>
                <a:ext uri="{FF2B5EF4-FFF2-40B4-BE49-F238E27FC236}">
                  <a16:creationId xmlns:a16="http://schemas.microsoft.com/office/drawing/2014/main" id="{9F74CF28-4344-BC55-160A-F4CC9343E1C3}"/>
                </a:ext>
              </a:extLst>
            </p:cNvPr>
            <p:cNvSpPr/>
            <p:nvPr/>
          </p:nvSpPr>
          <p:spPr>
            <a:xfrm>
              <a:off x="7652565" y="854146"/>
              <a:ext cx="17313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9-OAHSA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standard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563.5 &gt; 281.2</a:t>
              </a:r>
              <a:endParaRPr lang="cs-CZ" sz="1400" dirty="0"/>
            </a:p>
          </p:txBody>
        </p:sp>
        <p:sp>
          <p:nvSpPr>
            <p:cNvPr id="9" name="Obdélník 5">
              <a:extLst>
                <a:ext uri="{FF2B5EF4-FFF2-40B4-BE49-F238E27FC236}">
                  <a16:creationId xmlns:a16="http://schemas.microsoft.com/office/drawing/2014/main" id="{B44B06A4-EF8B-9E0D-68F0-CB1EA8E62968}"/>
                </a:ext>
              </a:extLst>
            </p:cNvPr>
            <p:cNvSpPr/>
            <p:nvPr/>
          </p:nvSpPr>
          <p:spPr>
            <a:xfrm>
              <a:off x="7652565" y="2103585"/>
              <a:ext cx="1413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9-OAHSA </a:t>
              </a:r>
              <a:r>
                <a:rPr lang="en-US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</a:p>
          </p:txBody>
        </p:sp>
        <p:sp>
          <p:nvSpPr>
            <p:cNvPr id="10" name="Obdélník 6">
              <a:extLst>
                <a:ext uri="{FF2B5EF4-FFF2-40B4-BE49-F238E27FC236}">
                  <a16:creationId xmlns:a16="http://schemas.microsoft.com/office/drawing/2014/main" id="{8D3CB9EF-C524-2F2A-58B1-1007C503961C}"/>
                </a:ext>
              </a:extLst>
            </p:cNvPr>
            <p:cNvSpPr/>
            <p:nvPr/>
          </p:nvSpPr>
          <p:spPr>
            <a:xfrm>
              <a:off x="7652565" y="3243090"/>
              <a:ext cx="14211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9-OAHSA </a:t>
              </a:r>
              <a:r>
                <a:rPr lang="en-US" sz="1400" b="1" dirty="0">
                  <a:solidFill>
                    <a:srgbClr val="FF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</a:t>
              </a:r>
            </a:p>
          </p:txBody>
        </p:sp>
        <p:sp>
          <p:nvSpPr>
            <p:cNvPr id="11" name="Obdélník 7">
              <a:extLst>
                <a:ext uri="{FF2B5EF4-FFF2-40B4-BE49-F238E27FC236}">
                  <a16:creationId xmlns:a16="http://schemas.microsoft.com/office/drawing/2014/main" id="{DD8CE58B-02A0-31CC-79C6-68FFC8CE198D}"/>
                </a:ext>
              </a:extLst>
            </p:cNvPr>
            <p:cNvSpPr/>
            <p:nvPr/>
          </p:nvSpPr>
          <p:spPr>
            <a:xfrm>
              <a:off x="7652565" y="4400345"/>
              <a:ext cx="18306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10-OAHSA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standard</a:t>
              </a:r>
            </a:p>
          </p:txBody>
        </p:sp>
        <p:sp>
          <p:nvSpPr>
            <p:cNvPr id="12" name="Obdélník 8">
              <a:extLst>
                <a:ext uri="{FF2B5EF4-FFF2-40B4-BE49-F238E27FC236}">
                  <a16:creationId xmlns:a16="http://schemas.microsoft.com/office/drawing/2014/main" id="{3E0D9C66-3E46-7925-127D-A5ACE42F8C42}"/>
                </a:ext>
              </a:extLst>
            </p:cNvPr>
            <p:cNvSpPr/>
            <p:nvPr/>
          </p:nvSpPr>
          <p:spPr>
            <a:xfrm>
              <a:off x="7659810" y="5557600"/>
              <a:ext cx="15132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10-OAHSA </a:t>
              </a:r>
              <a:r>
                <a:rPr lang="en-US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563.5 &gt; 281.2</a:t>
              </a:r>
              <a:endParaRPr lang="cs-CZ" sz="1400" dirty="0"/>
            </a:p>
          </p:txBody>
        </p:sp>
        <p:sp>
          <p:nvSpPr>
            <p:cNvPr id="13" name="Obdélník 2">
              <a:extLst>
                <a:ext uri="{FF2B5EF4-FFF2-40B4-BE49-F238E27FC236}">
                  <a16:creationId xmlns:a16="http://schemas.microsoft.com/office/drawing/2014/main" id="{8F30D355-C9FA-EC1F-B3C9-36ECB69FD900}"/>
                </a:ext>
              </a:extLst>
            </p:cNvPr>
            <p:cNvSpPr/>
            <p:nvPr/>
          </p:nvSpPr>
          <p:spPr>
            <a:xfrm>
              <a:off x="9383873" y="2511087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  <a:endParaRPr lang="cs-CZ" sz="1600" dirty="0"/>
            </a:p>
          </p:txBody>
        </p:sp>
        <p:sp>
          <p:nvSpPr>
            <p:cNvPr id="14" name="Obdélník 10">
              <a:extLst>
                <a:ext uri="{FF2B5EF4-FFF2-40B4-BE49-F238E27FC236}">
                  <a16:creationId xmlns:a16="http://schemas.microsoft.com/office/drawing/2014/main" id="{B4BF623C-5D13-45ED-75CF-6CC2767007FF}"/>
                </a:ext>
              </a:extLst>
            </p:cNvPr>
            <p:cNvSpPr/>
            <p:nvPr/>
          </p:nvSpPr>
          <p:spPr>
            <a:xfrm>
              <a:off x="9978908" y="211853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81%</a:t>
              </a:r>
              <a:endParaRPr lang="cs-CZ" sz="1600" dirty="0"/>
            </a:p>
          </p:txBody>
        </p:sp>
        <p:sp>
          <p:nvSpPr>
            <p:cNvPr id="15" name="Obdélník 11">
              <a:extLst>
                <a:ext uri="{FF2B5EF4-FFF2-40B4-BE49-F238E27FC236}">
                  <a16:creationId xmlns:a16="http://schemas.microsoft.com/office/drawing/2014/main" id="{A81118FF-DCDA-72FF-4567-D6A234E89FF0}"/>
                </a:ext>
              </a:extLst>
            </p:cNvPr>
            <p:cNvSpPr/>
            <p:nvPr/>
          </p:nvSpPr>
          <p:spPr>
            <a:xfrm>
              <a:off x="9244199" y="331439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96%</a:t>
              </a:r>
              <a:endParaRPr lang="cs-CZ" sz="1600" dirty="0"/>
            </a:p>
          </p:txBody>
        </p:sp>
        <p:sp>
          <p:nvSpPr>
            <p:cNvPr id="16" name="Obdélník 12">
              <a:extLst>
                <a:ext uri="{FF2B5EF4-FFF2-40B4-BE49-F238E27FC236}">
                  <a16:creationId xmlns:a16="http://schemas.microsoft.com/office/drawing/2014/main" id="{58418C44-A82A-8FB3-E3E0-7AC8DE32997E}"/>
                </a:ext>
              </a:extLst>
            </p:cNvPr>
            <p:cNvSpPr/>
            <p:nvPr/>
          </p:nvSpPr>
          <p:spPr>
            <a:xfrm>
              <a:off x="9839234" y="3814089"/>
              <a:ext cx="481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4%</a:t>
              </a:r>
              <a:endParaRPr lang="cs-CZ" sz="1600" dirty="0"/>
            </a:p>
          </p:txBody>
        </p:sp>
        <p:sp>
          <p:nvSpPr>
            <p:cNvPr id="17" name="Obdélník 13">
              <a:extLst>
                <a:ext uri="{FF2B5EF4-FFF2-40B4-BE49-F238E27FC236}">
                  <a16:creationId xmlns:a16="http://schemas.microsoft.com/office/drawing/2014/main" id="{2EFFCFBA-4C99-7FB1-C20C-738775890523}"/>
                </a:ext>
              </a:extLst>
            </p:cNvPr>
            <p:cNvSpPr/>
            <p:nvPr/>
          </p:nvSpPr>
          <p:spPr>
            <a:xfrm>
              <a:off x="9782327" y="591154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  <a:endParaRPr lang="cs-CZ" sz="1600" dirty="0"/>
            </a:p>
          </p:txBody>
        </p:sp>
        <p:sp>
          <p:nvSpPr>
            <p:cNvPr id="18" name="Obdélník 14">
              <a:extLst>
                <a:ext uri="{FF2B5EF4-FFF2-40B4-BE49-F238E27FC236}">
                  <a16:creationId xmlns:a16="http://schemas.microsoft.com/office/drawing/2014/main" id="{08A32A45-B90C-38A2-9948-639ECFD19631}"/>
                </a:ext>
              </a:extLst>
            </p:cNvPr>
            <p:cNvSpPr/>
            <p:nvPr/>
          </p:nvSpPr>
          <p:spPr>
            <a:xfrm>
              <a:off x="9187292" y="549633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81%</a:t>
              </a:r>
              <a:endParaRPr lang="cs-CZ" sz="1600" dirty="0"/>
            </a:p>
          </p:txBody>
        </p:sp>
      </p:grpSp>
      <p:graphicFrame>
        <p:nvGraphicFramePr>
          <p:cNvPr id="19" name="Tabulka 11">
            <a:extLst>
              <a:ext uri="{FF2B5EF4-FFF2-40B4-BE49-F238E27FC236}">
                <a16:creationId xmlns:a16="http://schemas.microsoft.com/office/drawing/2014/main" id="{258035EF-7CE6-8FAD-C92E-D6CA0786A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49006"/>
              </p:ext>
            </p:extLst>
          </p:nvPr>
        </p:nvGraphicFramePr>
        <p:xfrm>
          <a:off x="93240" y="2362609"/>
          <a:ext cx="3841745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76">
                  <a:extLst>
                    <a:ext uri="{9D8B030D-6E8A-4147-A177-3AD203B41FA5}">
                      <a16:colId xmlns:a16="http://schemas.microsoft.com/office/drawing/2014/main" val="372763240"/>
                    </a:ext>
                  </a:extLst>
                </a:gridCol>
                <a:gridCol w="639276">
                  <a:extLst>
                    <a:ext uri="{9D8B030D-6E8A-4147-A177-3AD203B41FA5}">
                      <a16:colId xmlns:a16="http://schemas.microsoft.com/office/drawing/2014/main" val="1877398073"/>
                    </a:ext>
                  </a:extLst>
                </a:gridCol>
                <a:gridCol w="1282611">
                  <a:extLst>
                    <a:ext uri="{9D8B030D-6E8A-4147-A177-3AD203B41FA5}">
                      <a16:colId xmlns:a16="http://schemas.microsoft.com/office/drawing/2014/main" val="1834623616"/>
                    </a:ext>
                  </a:extLst>
                </a:gridCol>
                <a:gridCol w="640291">
                  <a:extLst>
                    <a:ext uri="{9D8B030D-6E8A-4147-A177-3AD203B41FA5}">
                      <a16:colId xmlns:a16="http://schemas.microsoft.com/office/drawing/2014/main" val="384070102"/>
                    </a:ext>
                  </a:extLst>
                </a:gridCol>
                <a:gridCol w="640291">
                  <a:extLst>
                    <a:ext uri="{9D8B030D-6E8A-4147-A177-3AD203B41FA5}">
                      <a16:colId xmlns:a16="http://schemas.microsoft.com/office/drawing/2014/main" val="3991013478"/>
                    </a:ext>
                  </a:extLst>
                </a:gridCol>
              </a:tblGrid>
              <a:tr h="301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9933"/>
                          </a:solidFill>
                        </a:rPr>
                        <a:t>WAT</a:t>
                      </a:r>
                      <a:endParaRPr lang="cs-CZ" sz="1600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FAHFA</a:t>
                      </a:r>
                      <a:endParaRPr lang="cs-CZ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F0"/>
                          </a:solidFill>
                        </a:rPr>
                        <a:t>Rice</a:t>
                      </a:r>
                      <a:endParaRPr lang="cs-CZ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453269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</a:t>
                      </a:r>
                      <a:r>
                        <a:rPr lang="en-US" sz="1600" dirty="0"/>
                        <a:t>, %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</a:t>
                      </a:r>
                      <a:r>
                        <a:rPr lang="en-US" sz="1600" dirty="0"/>
                        <a:t>, %</a:t>
                      </a:r>
                      <a:endParaRPr lang="cs-CZ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</a:t>
                      </a:r>
                      <a:r>
                        <a:rPr lang="en-US" sz="1600" dirty="0"/>
                        <a:t>, %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</a:t>
                      </a:r>
                      <a:r>
                        <a:rPr lang="en-US" sz="1600" dirty="0"/>
                        <a:t>, 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32578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9-POHSA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198554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9-PAHSA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566477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9-OAHSA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83861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9-PAHPA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516198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10-PAHSA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38191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10-OAHSA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51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9448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F5C5D6B-6EEC-74A8-C7C7-06DCC3A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15061E6C-5B6A-226B-8B68-66DAB207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3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FAHFAs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07C6AA0-37B2-8081-B760-3E4065DFEEE2}"/>
              </a:ext>
            </a:extLst>
          </p:cNvPr>
          <p:cNvSpPr txBox="1"/>
          <p:nvPr/>
        </p:nvSpPr>
        <p:spPr>
          <a:xfrm>
            <a:off x="-18714" y="495960"/>
            <a:ext cx="905424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SFC-MS method for the fast enantioselective separation of FAHFAs was developed.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chiral selector and modifier type showed the most prominent effect on resolution.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Due to the coelution of FAHFA positional isomers in chiral SFC, the RP-LC fractionation was performed</a:t>
            </a:r>
            <a:r>
              <a:rPr lang="uk-UA" sz="1600" dirty="0"/>
              <a:t>.</a:t>
            </a:r>
            <a:r>
              <a:rPr lang="en-US" sz="1600" dirty="0"/>
              <a:t> </a:t>
            </a: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enantiomeric composition of selected FAHFAs from WAT and rice samples was determined.</a:t>
            </a:r>
          </a:p>
        </p:txBody>
      </p:sp>
      <p:pic>
        <p:nvPicPr>
          <p:cNvPr id="9" name="Obrázok 8" descr="Obrázok, na ktorom je text, snímka obrazovky, webová stránka, webová lokalita&#10;&#10;Obsah vygenerovaný pomocou AI môže byť nesprávny.">
            <a:extLst>
              <a:ext uri="{FF2B5EF4-FFF2-40B4-BE49-F238E27FC236}">
                <a16:creationId xmlns:a16="http://schemas.microsoft.com/office/drawing/2014/main" id="{61CD7852-41F9-6481-B7D3-AE925093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50" y="2852936"/>
            <a:ext cx="7280827" cy="32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01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B553EB-B93E-2A77-70D4-B4EE4EDD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8A24E4F4-6F99-B716-C189-0C4C475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4</a:t>
            </a:r>
            <a:r>
              <a:rPr lang="cs-CZ" sz="2400" dirty="0">
                <a:solidFill>
                  <a:srgbClr val="FFC000"/>
                </a:solidFill>
              </a:rPr>
              <a:t>. 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TG-EST stereoisomers</a:t>
            </a:r>
            <a:endParaRPr lang="sk-SK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FFB77C-309A-3D90-CCDF-684DF22BC7DF}"/>
              </a:ext>
            </a:extLst>
          </p:cNvPr>
          <p:cNvSpPr txBox="1"/>
          <p:nvPr/>
        </p:nvSpPr>
        <p:spPr>
          <a:xfrm>
            <a:off x="214933" y="670840"/>
            <a:ext cx="8798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Triacylglycerol </a:t>
            </a:r>
            <a:r>
              <a:rPr lang="en-US" sz="1800" dirty="0" err="1"/>
              <a:t>estolides</a:t>
            </a:r>
            <a:r>
              <a:rPr lang="en-US" sz="1800" dirty="0"/>
              <a:t> (TG</a:t>
            </a:r>
            <a:r>
              <a:rPr lang="en-US" dirty="0"/>
              <a:t>-</a:t>
            </a:r>
            <a:r>
              <a:rPr lang="en-US" sz="1800" dirty="0"/>
              <a:t>ESTs) represent a class of bioactive lipids whose metabolic roles remain poorly understood. Their analysis is challenged by extensive structural diversity.</a:t>
            </a:r>
            <a:endParaRPr lang="cs-CZ" dirty="0"/>
          </a:p>
        </p:txBody>
      </p:sp>
      <p:sp>
        <p:nvSpPr>
          <p:cNvPr id="20" name="Zástupný obsah 1">
            <a:extLst>
              <a:ext uri="{FF2B5EF4-FFF2-40B4-BE49-F238E27FC236}">
                <a16:creationId xmlns:a16="http://schemas.microsoft.com/office/drawing/2014/main" id="{52CFB69F-3481-D6EB-3BF4-55308E0705B2}"/>
              </a:ext>
            </a:extLst>
          </p:cNvPr>
          <p:cNvSpPr>
            <a:spLocks noGrp="1"/>
          </p:cNvSpPr>
          <p:nvPr/>
        </p:nvSpPr>
        <p:spPr>
          <a:xfrm>
            <a:off x="357336" y="1916832"/>
            <a:ext cx="8798099" cy="44233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 algn="l" defTabSz="914428" rtl="0" eaLnBrk="1" latinLnBrk="0" hangingPunct="1">
              <a:lnSpc>
                <a:spcPts val="3640"/>
              </a:lnSpc>
              <a:spcBef>
                <a:spcPts val="1000"/>
              </a:spcBef>
              <a:buFont typeface="Comenia Sans" panose="02000503080000020004" pitchFamily="50" charset="0"/>
              <a:buChar char="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14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28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42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57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cs typeface="Arial" panose="020B0604020202020204" pitchFamily="34" charset="0"/>
              </a:rPr>
              <a:t>commercially</a:t>
            </a:r>
            <a:r>
              <a:rPr lang="cs-CZ" sz="1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cs typeface="Arial" panose="020B0604020202020204" pitchFamily="34" charset="0"/>
              </a:rPr>
              <a:t>available</a:t>
            </a:r>
            <a:r>
              <a:rPr lang="cs-CZ" sz="1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TG-E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ST standards, each assumed to consist of two diastereomers: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TG (16:0/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cs-CZ" sz="1800" dirty="0">
                <a:solidFill>
                  <a:srgbClr val="FF9933"/>
                </a:solidFill>
                <a:cs typeface="Arial" panose="020B0604020202020204" pitchFamily="34" charset="0"/>
              </a:rPr>
              <a:t>PA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HSA/18:1), TG (16:0</a:t>
            </a:r>
            <a:r>
              <a:rPr lang="cs-CZ" sz="1800" dirty="0">
                <a:cs typeface="Arial" panose="020B0604020202020204" pitchFamily="34" charset="0"/>
              </a:rPr>
              <a:t>/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cs-CZ" sz="1800" dirty="0">
                <a:solidFill>
                  <a:schemeClr val="accent2"/>
                </a:solidFill>
                <a:cs typeface="Arial" panose="020B0604020202020204" pitchFamily="34" charset="0"/>
              </a:rPr>
              <a:t>OA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HSA/18:1), 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 = 9-, 10-, 12-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cs typeface="Arial" panose="020B0604020202020204" pitchFamily="34" charset="0"/>
              </a:rPr>
              <a:t>3 </a:t>
            </a:r>
            <a:r>
              <a:rPr lang="cs-CZ" sz="1800" b="1" dirty="0" err="1">
                <a:solidFill>
                  <a:schemeClr val="tx1"/>
                </a:solidFill>
                <a:cs typeface="Arial" panose="020B0604020202020204" pitchFamily="34" charset="0"/>
              </a:rPr>
              <a:t>synthesized</a:t>
            </a:r>
            <a:r>
              <a:rPr lang="cs-CZ" sz="1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TG EST </a:t>
            </a:r>
            <a:r>
              <a:rPr lang="cs-CZ" sz="1800" dirty="0" err="1">
                <a:solidFill>
                  <a:schemeClr val="tx1"/>
                </a:solidFill>
                <a:cs typeface="Arial" panose="020B0604020202020204" pitchFamily="34" charset="0"/>
              </a:rPr>
              <a:t>standards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TG (9-</a:t>
            </a:r>
            <a:r>
              <a:rPr lang="cs-CZ" sz="1800" dirty="0">
                <a:solidFill>
                  <a:srgbClr val="FF9933"/>
                </a:solidFill>
                <a:cs typeface="Arial" panose="020B0604020202020204" pitchFamily="34" charset="0"/>
              </a:rPr>
              <a:t>PA</a:t>
            </a:r>
            <a:r>
              <a:rPr 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HSA_16:0_16:0)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FFD95C5-A2A6-A194-6DF7-F4339186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38" y="3912463"/>
            <a:ext cx="6869134" cy="18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037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D4804E-0C18-7301-E857-96A63FCD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B6AD79E2-1245-098A-576F-6D01F79D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4</a:t>
            </a:r>
            <a:r>
              <a:rPr lang="cs-CZ" sz="2400" dirty="0">
                <a:solidFill>
                  <a:srgbClr val="FFC000"/>
                </a:solidFill>
              </a:rPr>
              <a:t>. 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TG-EST stereoisomers</a:t>
            </a:r>
            <a:endParaRPr lang="sk-SK" sz="2400"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C0A3C1C-E31A-75C4-FE3D-6022FBA69A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7227" y="1916832"/>
            <a:ext cx="8162925" cy="3683000"/>
            <a:chOff x="434" y="932"/>
            <a:chExt cx="5142" cy="2320"/>
          </a:xfrm>
        </p:grpSpPr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A3E106DB-D389-DA46-77B3-C55A4B467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946"/>
              <a:ext cx="497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D4A2C832-8A25-E3BC-BACA-61805EC5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19BD5F81-129E-3DFC-20D9-1FDBF0E98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08A11D60-CD94-8D2C-86DA-D1E07D21D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66E78F27-5617-4511-FB5C-E497FCEAF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96CCE522-846E-E78A-C8D8-E9DC420C1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5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C1384751-7462-F2DF-A147-0D715E8F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2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3D0FD8C2-C57A-AB8F-D980-B1A35DF06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AC32AEBA-1D0E-CBC3-7181-CA126F7B4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42C3A17B-86DE-AE73-2050-A623C28D1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386BAEC7-C506-9B89-901A-FDE1B42E7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5D8C5F85-7B2B-46CD-EBC3-2CC23DD9B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658CDC63-AFF6-DA37-E44F-6D148CECA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80CBD60F-75FF-64C6-47C0-C9CC87198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92F11AF5-2644-946F-DBE9-09B39D645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F0790134-33FF-AF47-0C12-8DEF6E0AD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AE8CCD57-F047-79B0-21E2-ED287838B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736141EF-27C0-62E0-237A-DF0BB87AD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5A8A653F-E6E1-F97C-79E5-AAD4C69E1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3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4023BA8D-CCF7-8A15-855A-EF413767C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F2E4BFA8-165C-F362-F1F4-0322CCE99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CA3936C4-46E5-737E-4FA5-6BD81CE79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9D3B2BA9-F546-2FB4-92A6-12300ED97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53ED5699-E741-0072-2F14-1C42A38C0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" y="294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264F7193-A893-4284-C750-CC6E14201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30">
              <a:extLst>
                <a:ext uri="{FF2B5EF4-FFF2-40B4-BE49-F238E27FC236}">
                  <a16:creationId xmlns:a16="http://schemas.microsoft.com/office/drawing/2014/main" id="{CEB95030-C1BD-1A86-44AB-22EA178D3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31">
              <a:extLst>
                <a:ext uri="{FF2B5EF4-FFF2-40B4-BE49-F238E27FC236}">
                  <a16:creationId xmlns:a16="http://schemas.microsoft.com/office/drawing/2014/main" id="{B8B3F9D4-115A-3A0E-DAC4-DE5E209DA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5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32">
              <a:extLst>
                <a:ext uri="{FF2B5EF4-FFF2-40B4-BE49-F238E27FC236}">
                  <a16:creationId xmlns:a16="http://schemas.microsoft.com/office/drawing/2014/main" id="{2FBC5B61-86D6-09B8-E813-D42C97684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33">
              <a:extLst>
                <a:ext uri="{FF2B5EF4-FFF2-40B4-BE49-F238E27FC236}">
                  <a16:creationId xmlns:a16="http://schemas.microsoft.com/office/drawing/2014/main" id="{D059EFC4-2F39-F21B-0BDC-A520461C5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4">
              <a:extLst>
                <a:ext uri="{FF2B5EF4-FFF2-40B4-BE49-F238E27FC236}">
                  <a16:creationId xmlns:a16="http://schemas.microsoft.com/office/drawing/2014/main" id="{05F1BDDC-B6C0-75CB-A46E-3C8F85135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5">
              <a:extLst>
                <a:ext uri="{FF2B5EF4-FFF2-40B4-BE49-F238E27FC236}">
                  <a16:creationId xmlns:a16="http://schemas.microsoft.com/office/drawing/2014/main" id="{E413F237-4DC4-52E2-15C7-D9771961B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FBFD2694-9A92-4C38-525B-9EC0C47AE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86C4B7BA-CE56-F803-40A3-A6882962C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Line 38">
              <a:extLst>
                <a:ext uri="{FF2B5EF4-FFF2-40B4-BE49-F238E27FC236}">
                  <a16:creationId xmlns:a16="http://schemas.microsoft.com/office/drawing/2014/main" id="{E8E70277-FFB2-C602-1FDA-D24FB2A5B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Line 39">
              <a:extLst>
                <a:ext uri="{FF2B5EF4-FFF2-40B4-BE49-F238E27FC236}">
                  <a16:creationId xmlns:a16="http://schemas.microsoft.com/office/drawing/2014/main" id="{2B6EB336-4B82-0798-B539-95A2ED2DB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Line 40">
              <a:extLst>
                <a:ext uri="{FF2B5EF4-FFF2-40B4-BE49-F238E27FC236}">
                  <a16:creationId xmlns:a16="http://schemas.microsoft.com/office/drawing/2014/main" id="{874B41A9-D2AD-C31D-6F91-BA95F8F08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" y="2946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59570C35-91E3-5A95-AD0F-A287B3BA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214"/>
              <a:ext cx="682" cy="1155"/>
            </a:xfrm>
            <a:custGeom>
              <a:avLst/>
              <a:gdLst>
                <a:gd name="T0" fmla="*/ 54 w 2727"/>
                <a:gd name="T1" fmla="*/ 4566 h 4616"/>
                <a:gd name="T2" fmla="*/ 112 w 2727"/>
                <a:gd name="T3" fmla="*/ 4575 h 4616"/>
                <a:gd name="T4" fmla="*/ 170 w 2727"/>
                <a:gd name="T5" fmla="*/ 4566 h 4616"/>
                <a:gd name="T6" fmla="*/ 226 w 2727"/>
                <a:gd name="T7" fmla="*/ 4608 h 4616"/>
                <a:gd name="T8" fmla="*/ 283 w 2727"/>
                <a:gd name="T9" fmla="*/ 4599 h 4616"/>
                <a:gd name="T10" fmla="*/ 340 w 2727"/>
                <a:gd name="T11" fmla="*/ 4616 h 4616"/>
                <a:gd name="T12" fmla="*/ 397 w 2727"/>
                <a:gd name="T13" fmla="*/ 4591 h 4616"/>
                <a:gd name="T14" fmla="*/ 455 w 2727"/>
                <a:gd name="T15" fmla="*/ 4551 h 4616"/>
                <a:gd name="T16" fmla="*/ 512 w 2727"/>
                <a:gd name="T17" fmla="*/ 4582 h 4616"/>
                <a:gd name="T18" fmla="*/ 569 w 2727"/>
                <a:gd name="T19" fmla="*/ 4524 h 4616"/>
                <a:gd name="T20" fmla="*/ 625 w 2727"/>
                <a:gd name="T21" fmla="*/ 4413 h 4616"/>
                <a:gd name="T22" fmla="*/ 683 w 2727"/>
                <a:gd name="T23" fmla="*/ 4380 h 4616"/>
                <a:gd name="T24" fmla="*/ 741 w 2727"/>
                <a:gd name="T25" fmla="*/ 4482 h 4616"/>
                <a:gd name="T26" fmla="*/ 798 w 2727"/>
                <a:gd name="T27" fmla="*/ 4513 h 4616"/>
                <a:gd name="T28" fmla="*/ 856 w 2727"/>
                <a:gd name="T29" fmla="*/ 4575 h 4616"/>
                <a:gd name="T30" fmla="*/ 912 w 2727"/>
                <a:gd name="T31" fmla="*/ 4572 h 4616"/>
                <a:gd name="T32" fmla="*/ 969 w 2727"/>
                <a:gd name="T33" fmla="*/ 4549 h 4616"/>
                <a:gd name="T34" fmla="*/ 1027 w 2727"/>
                <a:gd name="T35" fmla="*/ 4509 h 4616"/>
                <a:gd name="T36" fmla="*/ 1083 w 2727"/>
                <a:gd name="T37" fmla="*/ 4406 h 4616"/>
                <a:gd name="T38" fmla="*/ 1141 w 2727"/>
                <a:gd name="T39" fmla="*/ 4409 h 4616"/>
                <a:gd name="T40" fmla="*/ 1199 w 2727"/>
                <a:gd name="T41" fmla="*/ 4394 h 4616"/>
                <a:gd name="T42" fmla="*/ 1249 w 2727"/>
                <a:gd name="T43" fmla="*/ 4430 h 4616"/>
                <a:gd name="T44" fmla="*/ 1307 w 2727"/>
                <a:gd name="T45" fmla="*/ 4377 h 4616"/>
                <a:gd name="T46" fmla="*/ 1364 w 2727"/>
                <a:gd name="T47" fmla="*/ 4325 h 4616"/>
                <a:gd name="T48" fmla="*/ 1422 w 2727"/>
                <a:gd name="T49" fmla="*/ 4247 h 4616"/>
                <a:gd name="T50" fmla="*/ 1453 w 2727"/>
                <a:gd name="T51" fmla="*/ 3988 h 4616"/>
                <a:gd name="T52" fmla="*/ 1482 w 2727"/>
                <a:gd name="T53" fmla="*/ 3499 h 4616"/>
                <a:gd name="T54" fmla="*/ 1508 w 2727"/>
                <a:gd name="T55" fmla="*/ 2760 h 4616"/>
                <a:gd name="T56" fmla="*/ 1522 w 2727"/>
                <a:gd name="T57" fmla="*/ 2259 h 4616"/>
                <a:gd name="T58" fmla="*/ 1536 w 2727"/>
                <a:gd name="T59" fmla="*/ 1735 h 4616"/>
                <a:gd name="T60" fmla="*/ 1551 w 2727"/>
                <a:gd name="T61" fmla="*/ 1234 h 4616"/>
                <a:gd name="T62" fmla="*/ 1576 w 2727"/>
                <a:gd name="T63" fmla="*/ 494 h 4616"/>
                <a:gd name="T64" fmla="*/ 1605 w 2727"/>
                <a:gd name="T65" fmla="*/ 47 h 4616"/>
                <a:gd name="T66" fmla="*/ 1650 w 2727"/>
                <a:gd name="T67" fmla="*/ 144 h 4616"/>
                <a:gd name="T68" fmla="*/ 1678 w 2727"/>
                <a:gd name="T69" fmla="*/ 708 h 4616"/>
                <a:gd name="T70" fmla="*/ 1706 w 2727"/>
                <a:gd name="T71" fmla="*/ 1543 h 4616"/>
                <a:gd name="T72" fmla="*/ 1736 w 2727"/>
                <a:gd name="T73" fmla="*/ 2279 h 4616"/>
                <a:gd name="T74" fmla="*/ 1763 w 2727"/>
                <a:gd name="T75" fmla="*/ 2962 h 4616"/>
                <a:gd name="T76" fmla="*/ 1793 w 2727"/>
                <a:gd name="T77" fmla="*/ 3529 h 4616"/>
                <a:gd name="T78" fmla="*/ 1820 w 2727"/>
                <a:gd name="T79" fmla="*/ 3937 h 4616"/>
                <a:gd name="T80" fmla="*/ 1867 w 2727"/>
                <a:gd name="T81" fmla="*/ 4039 h 4616"/>
                <a:gd name="T82" fmla="*/ 1898 w 2727"/>
                <a:gd name="T83" fmla="*/ 3756 h 4616"/>
                <a:gd name="T84" fmla="*/ 1926 w 2727"/>
                <a:gd name="T85" fmla="*/ 3261 h 4616"/>
                <a:gd name="T86" fmla="*/ 1956 w 2727"/>
                <a:gd name="T87" fmla="*/ 2533 h 4616"/>
                <a:gd name="T88" fmla="*/ 1984 w 2727"/>
                <a:gd name="T89" fmla="*/ 1669 h 4616"/>
                <a:gd name="T90" fmla="*/ 2013 w 2727"/>
                <a:gd name="T91" fmla="*/ 854 h 4616"/>
                <a:gd name="T92" fmla="*/ 2042 w 2727"/>
                <a:gd name="T93" fmla="*/ 373 h 4616"/>
                <a:gd name="T94" fmla="*/ 2085 w 2727"/>
                <a:gd name="T95" fmla="*/ 311 h 4616"/>
                <a:gd name="T96" fmla="*/ 2113 w 2727"/>
                <a:gd name="T97" fmla="*/ 721 h 4616"/>
                <a:gd name="T98" fmla="*/ 2143 w 2727"/>
                <a:gd name="T99" fmla="*/ 1330 h 4616"/>
                <a:gd name="T100" fmla="*/ 2171 w 2727"/>
                <a:gd name="T101" fmla="*/ 2014 h 4616"/>
                <a:gd name="T102" fmla="*/ 2199 w 2727"/>
                <a:gd name="T103" fmla="*/ 2760 h 4616"/>
                <a:gd name="T104" fmla="*/ 2229 w 2727"/>
                <a:gd name="T105" fmla="*/ 3407 h 4616"/>
                <a:gd name="T106" fmla="*/ 2257 w 2727"/>
                <a:gd name="T107" fmla="*/ 3871 h 4616"/>
                <a:gd name="T108" fmla="*/ 2285 w 2727"/>
                <a:gd name="T109" fmla="*/ 4173 h 4616"/>
                <a:gd name="T110" fmla="*/ 2328 w 2727"/>
                <a:gd name="T111" fmla="*/ 4418 h 4616"/>
                <a:gd name="T112" fmla="*/ 2385 w 2727"/>
                <a:gd name="T113" fmla="*/ 4495 h 4616"/>
                <a:gd name="T114" fmla="*/ 2442 w 2727"/>
                <a:gd name="T115" fmla="*/ 4491 h 4616"/>
                <a:gd name="T116" fmla="*/ 2500 w 2727"/>
                <a:gd name="T117" fmla="*/ 4473 h 4616"/>
                <a:gd name="T118" fmla="*/ 2557 w 2727"/>
                <a:gd name="T119" fmla="*/ 4452 h 4616"/>
                <a:gd name="T120" fmla="*/ 2614 w 2727"/>
                <a:gd name="T121" fmla="*/ 4468 h 4616"/>
                <a:gd name="T122" fmla="*/ 2672 w 2727"/>
                <a:gd name="T123" fmla="*/ 4504 h 4616"/>
                <a:gd name="T124" fmla="*/ 2727 w 2727"/>
                <a:gd name="T125" fmla="*/ 4513 h 4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7" h="4616">
                  <a:moveTo>
                    <a:pt x="0" y="4615"/>
                  </a:moveTo>
                  <a:lnTo>
                    <a:pt x="4" y="4615"/>
                  </a:lnTo>
                  <a:lnTo>
                    <a:pt x="6" y="4615"/>
                  </a:lnTo>
                  <a:lnTo>
                    <a:pt x="9" y="4613"/>
                  </a:lnTo>
                  <a:lnTo>
                    <a:pt x="13" y="4612"/>
                  </a:lnTo>
                  <a:lnTo>
                    <a:pt x="15" y="4611"/>
                  </a:lnTo>
                  <a:lnTo>
                    <a:pt x="18" y="4610"/>
                  </a:lnTo>
                  <a:lnTo>
                    <a:pt x="22" y="4607"/>
                  </a:lnTo>
                  <a:lnTo>
                    <a:pt x="24" y="4604"/>
                  </a:lnTo>
                  <a:lnTo>
                    <a:pt x="27" y="4601"/>
                  </a:lnTo>
                  <a:lnTo>
                    <a:pt x="31" y="4598"/>
                  </a:lnTo>
                  <a:lnTo>
                    <a:pt x="33" y="4594"/>
                  </a:lnTo>
                  <a:lnTo>
                    <a:pt x="36" y="4589"/>
                  </a:lnTo>
                  <a:lnTo>
                    <a:pt x="40" y="4586"/>
                  </a:lnTo>
                  <a:lnTo>
                    <a:pt x="42" y="4581"/>
                  </a:lnTo>
                  <a:lnTo>
                    <a:pt x="45" y="4577"/>
                  </a:lnTo>
                  <a:lnTo>
                    <a:pt x="47" y="4575"/>
                  </a:lnTo>
                  <a:lnTo>
                    <a:pt x="51" y="4570"/>
                  </a:lnTo>
                  <a:lnTo>
                    <a:pt x="54" y="4566"/>
                  </a:lnTo>
                  <a:lnTo>
                    <a:pt x="56" y="4563"/>
                  </a:lnTo>
                  <a:lnTo>
                    <a:pt x="60" y="4559"/>
                  </a:lnTo>
                  <a:lnTo>
                    <a:pt x="63" y="4558"/>
                  </a:lnTo>
                  <a:lnTo>
                    <a:pt x="65" y="4558"/>
                  </a:lnTo>
                  <a:lnTo>
                    <a:pt x="69" y="4557"/>
                  </a:lnTo>
                  <a:lnTo>
                    <a:pt x="73" y="4555"/>
                  </a:lnTo>
                  <a:lnTo>
                    <a:pt x="74" y="4555"/>
                  </a:lnTo>
                  <a:lnTo>
                    <a:pt x="77" y="4555"/>
                  </a:lnTo>
                  <a:lnTo>
                    <a:pt x="81" y="4558"/>
                  </a:lnTo>
                  <a:lnTo>
                    <a:pt x="85" y="4559"/>
                  </a:lnTo>
                  <a:lnTo>
                    <a:pt x="87" y="4560"/>
                  </a:lnTo>
                  <a:lnTo>
                    <a:pt x="91" y="4563"/>
                  </a:lnTo>
                  <a:lnTo>
                    <a:pt x="94" y="4566"/>
                  </a:lnTo>
                  <a:lnTo>
                    <a:pt x="96" y="4568"/>
                  </a:lnTo>
                  <a:lnTo>
                    <a:pt x="100" y="4568"/>
                  </a:lnTo>
                  <a:lnTo>
                    <a:pt x="103" y="4571"/>
                  </a:lnTo>
                  <a:lnTo>
                    <a:pt x="105" y="4572"/>
                  </a:lnTo>
                  <a:lnTo>
                    <a:pt x="109" y="4575"/>
                  </a:lnTo>
                  <a:lnTo>
                    <a:pt x="112" y="4575"/>
                  </a:lnTo>
                  <a:lnTo>
                    <a:pt x="114" y="4576"/>
                  </a:lnTo>
                  <a:lnTo>
                    <a:pt x="117" y="4577"/>
                  </a:lnTo>
                  <a:lnTo>
                    <a:pt x="121" y="4580"/>
                  </a:lnTo>
                  <a:lnTo>
                    <a:pt x="123" y="4580"/>
                  </a:lnTo>
                  <a:lnTo>
                    <a:pt x="126" y="4580"/>
                  </a:lnTo>
                  <a:lnTo>
                    <a:pt x="130" y="4579"/>
                  </a:lnTo>
                  <a:lnTo>
                    <a:pt x="132" y="4577"/>
                  </a:lnTo>
                  <a:lnTo>
                    <a:pt x="135" y="4577"/>
                  </a:lnTo>
                  <a:lnTo>
                    <a:pt x="139" y="4576"/>
                  </a:lnTo>
                  <a:lnTo>
                    <a:pt x="141" y="4575"/>
                  </a:lnTo>
                  <a:lnTo>
                    <a:pt x="144" y="4575"/>
                  </a:lnTo>
                  <a:lnTo>
                    <a:pt x="148" y="4572"/>
                  </a:lnTo>
                  <a:lnTo>
                    <a:pt x="150" y="4571"/>
                  </a:lnTo>
                  <a:lnTo>
                    <a:pt x="153" y="4570"/>
                  </a:lnTo>
                  <a:lnTo>
                    <a:pt x="155" y="4568"/>
                  </a:lnTo>
                  <a:lnTo>
                    <a:pt x="159" y="4567"/>
                  </a:lnTo>
                  <a:lnTo>
                    <a:pt x="162" y="4566"/>
                  </a:lnTo>
                  <a:lnTo>
                    <a:pt x="166" y="4566"/>
                  </a:lnTo>
                  <a:lnTo>
                    <a:pt x="170" y="4566"/>
                  </a:lnTo>
                  <a:lnTo>
                    <a:pt x="172" y="4566"/>
                  </a:lnTo>
                  <a:lnTo>
                    <a:pt x="174" y="4566"/>
                  </a:lnTo>
                  <a:lnTo>
                    <a:pt x="179" y="4567"/>
                  </a:lnTo>
                  <a:lnTo>
                    <a:pt x="181" y="4570"/>
                  </a:lnTo>
                  <a:lnTo>
                    <a:pt x="184" y="4571"/>
                  </a:lnTo>
                  <a:lnTo>
                    <a:pt x="188" y="4572"/>
                  </a:lnTo>
                  <a:lnTo>
                    <a:pt x="190" y="4575"/>
                  </a:lnTo>
                  <a:lnTo>
                    <a:pt x="193" y="4580"/>
                  </a:lnTo>
                  <a:lnTo>
                    <a:pt x="195" y="4581"/>
                  </a:lnTo>
                  <a:lnTo>
                    <a:pt x="199" y="4584"/>
                  </a:lnTo>
                  <a:lnTo>
                    <a:pt x="202" y="4586"/>
                  </a:lnTo>
                  <a:lnTo>
                    <a:pt x="204" y="4589"/>
                  </a:lnTo>
                  <a:lnTo>
                    <a:pt x="208" y="4593"/>
                  </a:lnTo>
                  <a:lnTo>
                    <a:pt x="211" y="4597"/>
                  </a:lnTo>
                  <a:lnTo>
                    <a:pt x="213" y="4599"/>
                  </a:lnTo>
                  <a:lnTo>
                    <a:pt x="217" y="4603"/>
                  </a:lnTo>
                  <a:lnTo>
                    <a:pt x="220" y="4604"/>
                  </a:lnTo>
                  <a:lnTo>
                    <a:pt x="222" y="4606"/>
                  </a:lnTo>
                  <a:lnTo>
                    <a:pt x="226" y="4608"/>
                  </a:lnTo>
                  <a:lnTo>
                    <a:pt x="229" y="4611"/>
                  </a:lnTo>
                  <a:lnTo>
                    <a:pt x="231" y="4612"/>
                  </a:lnTo>
                  <a:lnTo>
                    <a:pt x="234" y="4612"/>
                  </a:lnTo>
                  <a:lnTo>
                    <a:pt x="238" y="4615"/>
                  </a:lnTo>
                  <a:lnTo>
                    <a:pt x="240" y="4616"/>
                  </a:lnTo>
                  <a:lnTo>
                    <a:pt x="244" y="4616"/>
                  </a:lnTo>
                  <a:lnTo>
                    <a:pt x="247" y="4616"/>
                  </a:lnTo>
                  <a:lnTo>
                    <a:pt x="249" y="4615"/>
                  </a:lnTo>
                  <a:lnTo>
                    <a:pt x="252" y="4615"/>
                  </a:lnTo>
                  <a:lnTo>
                    <a:pt x="256" y="4613"/>
                  </a:lnTo>
                  <a:lnTo>
                    <a:pt x="260" y="4612"/>
                  </a:lnTo>
                  <a:lnTo>
                    <a:pt x="262" y="4611"/>
                  </a:lnTo>
                  <a:lnTo>
                    <a:pt x="266" y="4610"/>
                  </a:lnTo>
                  <a:lnTo>
                    <a:pt x="269" y="4608"/>
                  </a:lnTo>
                  <a:lnTo>
                    <a:pt x="271" y="4606"/>
                  </a:lnTo>
                  <a:lnTo>
                    <a:pt x="274" y="4604"/>
                  </a:lnTo>
                  <a:lnTo>
                    <a:pt x="278" y="4603"/>
                  </a:lnTo>
                  <a:lnTo>
                    <a:pt x="280" y="4601"/>
                  </a:lnTo>
                  <a:lnTo>
                    <a:pt x="283" y="4599"/>
                  </a:lnTo>
                  <a:lnTo>
                    <a:pt x="287" y="4598"/>
                  </a:lnTo>
                  <a:lnTo>
                    <a:pt x="289" y="4598"/>
                  </a:lnTo>
                  <a:lnTo>
                    <a:pt x="292" y="4598"/>
                  </a:lnTo>
                  <a:lnTo>
                    <a:pt x="296" y="4598"/>
                  </a:lnTo>
                  <a:lnTo>
                    <a:pt x="298" y="4597"/>
                  </a:lnTo>
                  <a:lnTo>
                    <a:pt x="301" y="4597"/>
                  </a:lnTo>
                  <a:lnTo>
                    <a:pt x="303" y="4597"/>
                  </a:lnTo>
                  <a:lnTo>
                    <a:pt x="307" y="4598"/>
                  </a:lnTo>
                  <a:lnTo>
                    <a:pt x="310" y="4599"/>
                  </a:lnTo>
                  <a:lnTo>
                    <a:pt x="313" y="4601"/>
                  </a:lnTo>
                  <a:lnTo>
                    <a:pt x="316" y="4603"/>
                  </a:lnTo>
                  <a:lnTo>
                    <a:pt x="319" y="4606"/>
                  </a:lnTo>
                  <a:lnTo>
                    <a:pt x="322" y="4608"/>
                  </a:lnTo>
                  <a:lnTo>
                    <a:pt x="325" y="4610"/>
                  </a:lnTo>
                  <a:lnTo>
                    <a:pt x="328" y="4612"/>
                  </a:lnTo>
                  <a:lnTo>
                    <a:pt x="331" y="4612"/>
                  </a:lnTo>
                  <a:lnTo>
                    <a:pt x="334" y="4615"/>
                  </a:lnTo>
                  <a:lnTo>
                    <a:pt x="337" y="4616"/>
                  </a:lnTo>
                  <a:lnTo>
                    <a:pt x="340" y="4616"/>
                  </a:lnTo>
                  <a:lnTo>
                    <a:pt x="345" y="4616"/>
                  </a:lnTo>
                  <a:lnTo>
                    <a:pt x="346" y="4616"/>
                  </a:lnTo>
                  <a:lnTo>
                    <a:pt x="349" y="4616"/>
                  </a:lnTo>
                  <a:lnTo>
                    <a:pt x="352" y="4613"/>
                  </a:lnTo>
                  <a:lnTo>
                    <a:pt x="356" y="4612"/>
                  </a:lnTo>
                  <a:lnTo>
                    <a:pt x="359" y="4611"/>
                  </a:lnTo>
                  <a:lnTo>
                    <a:pt x="360" y="4610"/>
                  </a:lnTo>
                  <a:lnTo>
                    <a:pt x="365" y="4607"/>
                  </a:lnTo>
                  <a:lnTo>
                    <a:pt x="368" y="4604"/>
                  </a:lnTo>
                  <a:lnTo>
                    <a:pt x="370" y="4602"/>
                  </a:lnTo>
                  <a:lnTo>
                    <a:pt x="374" y="4599"/>
                  </a:lnTo>
                  <a:lnTo>
                    <a:pt x="377" y="4598"/>
                  </a:lnTo>
                  <a:lnTo>
                    <a:pt x="379" y="4597"/>
                  </a:lnTo>
                  <a:lnTo>
                    <a:pt x="382" y="4595"/>
                  </a:lnTo>
                  <a:lnTo>
                    <a:pt x="386" y="4594"/>
                  </a:lnTo>
                  <a:lnTo>
                    <a:pt x="388" y="4593"/>
                  </a:lnTo>
                  <a:lnTo>
                    <a:pt x="391" y="4593"/>
                  </a:lnTo>
                  <a:lnTo>
                    <a:pt x="395" y="4593"/>
                  </a:lnTo>
                  <a:lnTo>
                    <a:pt x="397" y="4591"/>
                  </a:lnTo>
                  <a:lnTo>
                    <a:pt x="400" y="4591"/>
                  </a:lnTo>
                  <a:lnTo>
                    <a:pt x="404" y="4591"/>
                  </a:lnTo>
                  <a:lnTo>
                    <a:pt x="406" y="4589"/>
                  </a:lnTo>
                  <a:lnTo>
                    <a:pt x="409" y="4589"/>
                  </a:lnTo>
                  <a:lnTo>
                    <a:pt x="413" y="4588"/>
                  </a:lnTo>
                  <a:lnTo>
                    <a:pt x="415" y="4586"/>
                  </a:lnTo>
                  <a:lnTo>
                    <a:pt x="418" y="4584"/>
                  </a:lnTo>
                  <a:lnTo>
                    <a:pt x="422" y="4581"/>
                  </a:lnTo>
                  <a:lnTo>
                    <a:pt x="424" y="4579"/>
                  </a:lnTo>
                  <a:lnTo>
                    <a:pt x="427" y="4576"/>
                  </a:lnTo>
                  <a:lnTo>
                    <a:pt x="431" y="4572"/>
                  </a:lnTo>
                  <a:lnTo>
                    <a:pt x="433" y="4570"/>
                  </a:lnTo>
                  <a:lnTo>
                    <a:pt x="436" y="4566"/>
                  </a:lnTo>
                  <a:lnTo>
                    <a:pt x="439" y="4563"/>
                  </a:lnTo>
                  <a:lnTo>
                    <a:pt x="442" y="4559"/>
                  </a:lnTo>
                  <a:lnTo>
                    <a:pt x="446" y="4555"/>
                  </a:lnTo>
                  <a:lnTo>
                    <a:pt x="449" y="4554"/>
                  </a:lnTo>
                  <a:lnTo>
                    <a:pt x="453" y="4553"/>
                  </a:lnTo>
                  <a:lnTo>
                    <a:pt x="455" y="4551"/>
                  </a:lnTo>
                  <a:lnTo>
                    <a:pt x="458" y="4551"/>
                  </a:lnTo>
                  <a:lnTo>
                    <a:pt x="461" y="4551"/>
                  </a:lnTo>
                  <a:lnTo>
                    <a:pt x="464" y="4553"/>
                  </a:lnTo>
                  <a:lnTo>
                    <a:pt x="467" y="4554"/>
                  </a:lnTo>
                  <a:lnTo>
                    <a:pt x="470" y="4555"/>
                  </a:lnTo>
                  <a:lnTo>
                    <a:pt x="473" y="4558"/>
                  </a:lnTo>
                  <a:lnTo>
                    <a:pt x="476" y="4560"/>
                  </a:lnTo>
                  <a:lnTo>
                    <a:pt x="479" y="4566"/>
                  </a:lnTo>
                  <a:lnTo>
                    <a:pt x="482" y="4570"/>
                  </a:lnTo>
                  <a:lnTo>
                    <a:pt x="485" y="4572"/>
                  </a:lnTo>
                  <a:lnTo>
                    <a:pt x="488" y="4575"/>
                  </a:lnTo>
                  <a:lnTo>
                    <a:pt x="490" y="4577"/>
                  </a:lnTo>
                  <a:lnTo>
                    <a:pt x="494" y="4580"/>
                  </a:lnTo>
                  <a:lnTo>
                    <a:pt x="497" y="4581"/>
                  </a:lnTo>
                  <a:lnTo>
                    <a:pt x="500" y="4582"/>
                  </a:lnTo>
                  <a:lnTo>
                    <a:pt x="503" y="4584"/>
                  </a:lnTo>
                  <a:lnTo>
                    <a:pt x="506" y="4584"/>
                  </a:lnTo>
                  <a:lnTo>
                    <a:pt x="509" y="4584"/>
                  </a:lnTo>
                  <a:lnTo>
                    <a:pt x="512" y="4582"/>
                  </a:lnTo>
                  <a:lnTo>
                    <a:pt x="515" y="4582"/>
                  </a:lnTo>
                  <a:lnTo>
                    <a:pt x="517" y="4581"/>
                  </a:lnTo>
                  <a:lnTo>
                    <a:pt x="521" y="4579"/>
                  </a:lnTo>
                  <a:lnTo>
                    <a:pt x="524" y="4576"/>
                  </a:lnTo>
                  <a:lnTo>
                    <a:pt x="526" y="4575"/>
                  </a:lnTo>
                  <a:lnTo>
                    <a:pt x="531" y="4572"/>
                  </a:lnTo>
                  <a:lnTo>
                    <a:pt x="533" y="4570"/>
                  </a:lnTo>
                  <a:lnTo>
                    <a:pt x="535" y="4568"/>
                  </a:lnTo>
                  <a:lnTo>
                    <a:pt x="539" y="4566"/>
                  </a:lnTo>
                  <a:lnTo>
                    <a:pt x="543" y="4563"/>
                  </a:lnTo>
                  <a:lnTo>
                    <a:pt x="545" y="4560"/>
                  </a:lnTo>
                  <a:lnTo>
                    <a:pt x="547" y="4558"/>
                  </a:lnTo>
                  <a:lnTo>
                    <a:pt x="552" y="4554"/>
                  </a:lnTo>
                  <a:lnTo>
                    <a:pt x="554" y="4551"/>
                  </a:lnTo>
                  <a:lnTo>
                    <a:pt x="557" y="4546"/>
                  </a:lnTo>
                  <a:lnTo>
                    <a:pt x="561" y="4541"/>
                  </a:lnTo>
                  <a:lnTo>
                    <a:pt x="563" y="4536"/>
                  </a:lnTo>
                  <a:lnTo>
                    <a:pt x="566" y="4531"/>
                  </a:lnTo>
                  <a:lnTo>
                    <a:pt x="569" y="4524"/>
                  </a:lnTo>
                  <a:lnTo>
                    <a:pt x="572" y="4518"/>
                  </a:lnTo>
                  <a:lnTo>
                    <a:pt x="575" y="4510"/>
                  </a:lnTo>
                  <a:lnTo>
                    <a:pt x="579" y="4504"/>
                  </a:lnTo>
                  <a:lnTo>
                    <a:pt x="581" y="4496"/>
                  </a:lnTo>
                  <a:lnTo>
                    <a:pt x="584" y="4489"/>
                  </a:lnTo>
                  <a:lnTo>
                    <a:pt x="588" y="4482"/>
                  </a:lnTo>
                  <a:lnTo>
                    <a:pt x="590" y="4474"/>
                  </a:lnTo>
                  <a:lnTo>
                    <a:pt x="593" y="4468"/>
                  </a:lnTo>
                  <a:lnTo>
                    <a:pt x="596" y="4461"/>
                  </a:lnTo>
                  <a:lnTo>
                    <a:pt x="600" y="4453"/>
                  </a:lnTo>
                  <a:lnTo>
                    <a:pt x="602" y="4447"/>
                  </a:lnTo>
                  <a:lnTo>
                    <a:pt x="605" y="4442"/>
                  </a:lnTo>
                  <a:lnTo>
                    <a:pt x="609" y="4438"/>
                  </a:lnTo>
                  <a:lnTo>
                    <a:pt x="611" y="4433"/>
                  </a:lnTo>
                  <a:lnTo>
                    <a:pt x="614" y="4427"/>
                  </a:lnTo>
                  <a:lnTo>
                    <a:pt x="618" y="4424"/>
                  </a:lnTo>
                  <a:lnTo>
                    <a:pt x="620" y="4421"/>
                  </a:lnTo>
                  <a:lnTo>
                    <a:pt x="623" y="4417"/>
                  </a:lnTo>
                  <a:lnTo>
                    <a:pt x="625" y="4413"/>
                  </a:lnTo>
                  <a:lnTo>
                    <a:pt x="629" y="4409"/>
                  </a:lnTo>
                  <a:lnTo>
                    <a:pt x="633" y="4407"/>
                  </a:lnTo>
                  <a:lnTo>
                    <a:pt x="636" y="4404"/>
                  </a:lnTo>
                  <a:lnTo>
                    <a:pt x="639" y="4400"/>
                  </a:lnTo>
                  <a:lnTo>
                    <a:pt x="642" y="4398"/>
                  </a:lnTo>
                  <a:lnTo>
                    <a:pt x="645" y="4395"/>
                  </a:lnTo>
                  <a:lnTo>
                    <a:pt x="647" y="4393"/>
                  </a:lnTo>
                  <a:lnTo>
                    <a:pt x="651" y="4389"/>
                  </a:lnTo>
                  <a:lnTo>
                    <a:pt x="654" y="4386"/>
                  </a:lnTo>
                  <a:lnTo>
                    <a:pt x="657" y="4384"/>
                  </a:lnTo>
                  <a:lnTo>
                    <a:pt x="660" y="4382"/>
                  </a:lnTo>
                  <a:lnTo>
                    <a:pt x="663" y="4381"/>
                  </a:lnTo>
                  <a:lnTo>
                    <a:pt x="665" y="4378"/>
                  </a:lnTo>
                  <a:lnTo>
                    <a:pt x="669" y="4377"/>
                  </a:lnTo>
                  <a:lnTo>
                    <a:pt x="672" y="4377"/>
                  </a:lnTo>
                  <a:lnTo>
                    <a:pt x="674" y="4377"/>
                  </a:lnTo>
                  <a:lnTo>
                    <a:pt x="678" y="4377"/>
                  </a:lnTo>
                  <a:lnTo>
                    <a:pt x="681" y="4378"/>
                  </a:lnTo>
                  <a:lnTo>
                    <a:pt x="683" y="4380"/>
                  </a:lnTo>
                  <a:lnTo>
                    <a:pt x="687" y="4384"/>
                  </a:lnTo>
                  <a:lnTo>
                    <a:pt x="690" y="4387"/>
                  </a:lnTo>
                  <a:lnTo>
                    <a:pt x="692" y="4390"/>
                  </a:lnTo>
                  <a:lnTo>
                    <a:pt x="696" y="4395"/>
                  </a:lnTo>
                  <a:lnTo>
                    <a:pt x="699" y="4400"/>
                  </a:lnTo>
                  <a:lnTo>
                    <a:pt x="701" y="4406"/>
                  </a:lnTo>
                  <a:lnTo>
                    <a:pt x="704" y="4411"/>
                  </a:lnTo>
                  <a:lnTo>
                    <a:pt x="708" y="4417"/>
                  </a:lnTo>
                  <a:lnTo>
                    <a:pt x="710" y="4424"/>
                  </a:lnTo>
                  <a:lnTo>
                    <a:pt x="713" y="4430"/>
                  </a:lnTo>
                  <a:lnTo>
                    <a:pt x="718" y="4438"/>
                  </a:lnTo>
                  <a:lnTo>
                    <a:pt x="719" y="4444"/>
                  </a:lnTo>
                  <a:lnTo>
                    <a:pt x="722" y="4451"/>
                  </a:lnTo>
                  <a:lnTo>
                    <a:pt x="726" y="4457"/>
                  </a:lnTo>
                  <a:lnTo>
                    <a:pt x="729" y="4462"/>
                  </a:lnTo>
                  <a:lnTo>
                    <a:pt x="732" y="4468"/>
                  </a:lnTo>
                  <a:lnTo>
                    <a:pt x="736" y="4473"/>
                  </a:lnTo>
                  <a:lnTo>
                    <a:pt x="739" y="4478"/>
                  </a:lnTo>
                  <a:lnTo>
                    <a:pt x="741" y="4482"/>
                  </a:lnTo>
                  <a:lnTo>
                    <a:pt x="744" y="4486"/>
                  </a:lnTo>
                  <a:lnTo>
                    <a:pt x="748" y="4489"/>
                  </a:lnTo>
                  <a:lnTo>
                    <a:pt x="750" y="4489"/>
                  </a:lnTo>
                  <a:lnTo>
                    <a:pt x="753" y="4491"/>
                  </a:lnTo>
                  <a:lnTo>
                    <a:pt x="757" y="4492"/>
                  </a:lnTo>
                  <a:lnTo>
                    <a:pt x="759" y="4495"/>
                  </a:lnTo>
                  <a:lnTo>
                    <a:pt x="762" y="4495"/>
                  </a:lnTo>
                  <a:lnTo>
                    <a:pt x="766" y="4495"/>
                  </a:lnTo>
                  <a:lnTo>
                    <a:pt x="768" y="4495"/>
                  </a:lnTo>
                  <a:lnTo>
                    <a:pt x="771" y="4495"/>
                  </a:lnTo>
                  <a:lnTo>
                    <a:pt x="775" y="4495"/>
                  </a:lnTo>
                  <a:lnTo>
                    <a:pt x="777" y="4496"/>
                  </a:lnTo>
                  <a:lnTo>
                    <a:pt x="780" y="4496"/>
                  </a:lnTo>
                  <a:lnTo>
                    <a:pt x="782" y="4497"/>
                  </a:lnTo>
                  <a:lnTo>
                    <a:pt x="786" y="4499"/>
                  </a:lnTo>
                  <a:lnTo>
                    <a:pt x="789" y="4501"/>
                  </a:lnTo>
                  <a:lnTo>
                    <a:pt x="791" y="4504"/>
                  </a:lnTo>
                  <a:lnTo>
                    <a:pt x="795" y="4509"/>
                  </a:lnTo>
                  <a:lnTo>
                    <a:pt x="798" y="4513"/>
                  </a:lnTo>
                  <a:lnTo>
                    <a:pt x="800" y="4518"/>
                  </a:lnTo>
                  <a:lnTo>
                    <a:pt x="804" y="4523"/>
                  </a:lnTo>
                  <a:lnTo>
                    <a:pt x="807" y="4527"/>
                  </a:lnTo>
                  <a:lnTo>
                    <a:pt x="811" y="4533"/>
                  </a:lnTo>
                  <a:lnTo>
                    <a:pt x="814" y="4539"/>
                  </a:lnTo>
                  <a:lnTo>
                    <a:pt x="817" y="4546"/>
                  </a:lnTo>
                  <a:lnTo>
                    <a:pt x="818" y="4551"/>
                  </a:lnTo>
                  <a:lnTo>
                    <a:pt x="822" y="4555"/>
                  </a:lnTo>
                  <a:lnTo>
                    <a:pt x="826" y="4560"/>
                  </a:lnTo>
                  <a:lnTo>
                    <a:pt x="829" y="4566"/>
                  </a:lnTo>
                  <a:lnTo>
                    <a:pt x="831" y="4570"/>
                  </a:lnTo>
                  <a:lnTo>
                    <a:pt x="835" y="4573"/>
                  </a:lnTo>
                  <a:lnTo>
                    <a:pt x="838" y="4575"/>
                  </a:lnTo>
                  <a:lnTo>
                    <a:pt x="840" y="4576"/>
                  </a:lnTo>
                  <a:lnTo>
                    <a:pt x="844" y="4577"/>
                  </a:lnTo>
                  <a:lnTo>
                    <a:pt x="847" y="4577"/>
                  </a:lnTo>
                  <a:lnTo>
                    <a:pt x="849" y="4577"/>
                  </a:lnTo>
                  <a:lnTo>
                    <a:pt x="852" y="4576"/>
                  </a:lnTo>
                  <a:lnTo>
                    <a:pt x="856" y="4575"/>
                  </a:lnTo>
                  <a:lnTo>
                    <a:pt x="858" y="4572"/>
                  </a:lnTo>
                  <a:lnTo>
                    <a:pt x="861" y="4571"/>
                  </a:lnTo>
                  <a:lnTo>
                    <a:pt x="865" y="4570"/>
                  </a:lnTo>
                  <a:lnTo>
                    <a:pt x="867" y="4568"/>
                  </a:lnTo>
                  <a:lnTo>
                    <a:pt x="870" y="4566"/>
                  </a:lnTo>
                  <a:lnTo>
                    <a:pt x="874" y="4564"/>
                  </a:lnTo>
                  <a:lnTo>
                    <a:pt x="876" y="4563"/>
                  </a:lnTo>
                  <a:lnTo>
                    <a:pt x="879" y="4560"/>
                  </a:lnTo>
                  <a:lnTo>
                    <a:pt x="883" y="4560"/>
                  </a:lnTo>
                  <a:lnTo>
                    <a:pt x="885" y="4560"/>
                  </a:lnTo>
                  <a:lnTo>
                    <a:pt x="888" y="4560"/>
                  </a:lnTo>
                  <a:lnTo>
                    <a:pt x="892" y="4560"/>
                  </a:lnTo>
                  <a:lnTo>
                    <a:pt x="894" y="4562"/>
                  </a:lnTo>
                  <a:lnTo>
                    <a:pt x="897" y="4563"/>
                  </a:lnTo>
                  <a:lnTo>
                    <a:pt x="901" y="4564"/>
                  </a:lnTo>
                  <a:lnTo>
                    <a:pt x="905" y="4566"/>
                  </a:lnTo>
                  <a:lnTo>
                    <a:pt x="906" y="4568"/>
                  </a:lnTo>
                  <a:lnTo>
                    <a:pt x="908" y="4570"/>
                  </a:lnTo>
                  <a:lnTo>
                    <a:pt x="912" y="4572"/>
                  </a:lnTo>
                  <a:lnTo>
                    <a:pt x="916" y="4575"/>
                  </a:lnTo>
                  <a:lnTo>
                    <a:pt x="919" y="4575"/>
                  </a:lnTo>
                  <a:lnTo>
                    <a:pt x="923" y="4576"/>
                  </a:lnTo>
                  <a:lnTo>
                    <a:pt x="925" y="4579"/>
                  </a:lnTo>
                  <a:lnTo>
                    <a:pt x="928" y="4580"/>
                  </a:lnTo>
                  <a:lnTo>
                    <a:pt x="930" y="4580"/>
                  </a:lnTo>
                  <a:lnTo>
                    <a:pt x="934" y="4581"/>
                  </a:lnTo>
                  <a:lnTo>
                    <a:pt x="937" y="4581"/>
                  </a:lnTo>
                  <a:lnTo>
                    <a:pt x="939" y="4580"/>
                  </a:lnTo>
                  <a:lnTo>
                    <a:pt x="943" y="4579"/>
                  </a:lnTo>
                  <a:lnTo>
                    <a:pt x="946" y="4576"/>
                  </a:lnTo>
                  <a:lnTo>
                    <a:pt x="948" y="4575"/>
                  </a:lnTo>
                  <a:lnTo>
                    <a:pt x="952" y="4571"/>
                  </a:lnTo>
                  <a:lnTo>
                    <a:pt x="955" y="4568"/>
                  </a:lnTo>
                  <a:lnTo>
                    <a:pt x="957" y="4564"/>
                  </a:lnTo>
                  <a:lnTo>
                    <a:pt x="961" y="4560"/>
                  </a:lnTo>
                  <a:lnTo>
                    <a:pt x="964" y="4558"/>
                  </a:lnTo>
                  <a:lnTo>
                    <a:pt x="966" y="4554"/>
                  </a:lnTo>
                  <a:lnTo>
                    <a:pt x="969" y="4549"/>
                  </a:lnTo>
                  <a:lnTo>
                    <a:pt x="973" y="4545"/>
                  </a:lnTo>
                  <a:lnTo>
                    <a:pt x="975" y="4541"/>
                  </a:lnTo>
                  <a:lnTo>
                    <a:pt x="979" y="4537"/>
                  </a:lnTo>
                  <a:lnTo>
                    <a:pt x="982" y="4535"/>
                  </a:lnTo>
                  <a:lnTo>
                    <a:pt x="984" y="4532"/>
                  </a:lnTo>
                  <a:lnTo>
                    <a:pt x="987" y="4530"/>
                  </a:lnTo>
                  <a:lnTo>
                    <a:pt x="991" y="4527"/>
                  </a:lnTo>
                  <a:lnTo>
                    <a:pt x="993" y="4526"/>
                  </a:lnTo>
                  <a:lnTo>
                    <a:pt x="997" y="4524"/>
                  </a:lnTo>
                  <a:lnTo>
                    <a:pt x="1001" y="4523"/>
                  </a:lnTo>
                  <a:lnTo>
                    <a:pt x="1004" y="4522"/>
                  </a:lnTo>
                  <a:lnTo>
                    <a:pt x="1005" y="4520"/>
                  </a:lnTo>
                  <a:lnTo>
                    <a:pt x="1009" y="4520"/>
                  </a:lnTo>
                  <a:lnTo>
                    <a:pt x="1013" y="4519"/>
                  </a:lnTo>
                  <a:lnTo>
                    <a:pt x="1015" y="4518"/>
                  </a:lnTo>
                  <a:lnTo>
                    <a:pt x="1018" y="4515"/>
                  </a:lnTo>
                  <a:lnTo>
                    <a:pt x="1022" y="4515"/>
                  </a:lnTo>
                  <a:lnTo>
                    <a:pt x="1024" y="4513"/>
                  </a:lnTo>
                  <a:lnTo>
                    <a:pt x="1027" y="4509"/>
                  </a:lnTo>
                  <a:lnTo>
                    <a:pt x="1031" y="4506"/>
                  </a:lnTo>
                  <a:lnTo>
                    <a:pt x="1033" y="4501"/>
                  </a:lnTo>
                  <a:lnTo>
                    <a:pt x="1036" y="4496"/>
                  </a:lnTo>
                  <a:lnTo>
                    <a:pt x="1038" y="4489"/>
                  </a:lnTo>
                  <a:lnTo>
                    <a:pt x="1042" y="4484"/>
                  </a:lnTo>
                  <a:lnTo>
                    <a:pt x="1045" y="4477"/>
                  </a:lnTo>
                  <a:lnTo>
                    <a:pt x="1047" y="4469"/>
                  </a:lnTo>
                  <a:lnTo>
                    <a:pt x="1051" y="4461"/>
                  </a:lnTo>
                  <a:lnTo>
                    <a:pt x="1054" y="4456"/>
                  </a:lnTo>
                  <a:lnTo>
                    <a:pt x="1056" y="4448"/>
                  </a:lnTo>
                  <a:lnTo>
                    <a:pt x="1060" y="4442"/>
                  </a:lnTo>
                  <a:lnTo>
                    <a:pt x="1063" y="4435"/>
                  </a:lnTo>
                  <a:lnTo>
                    <a:pt x="1065" y="4429"/>
                  </a:lnTo>
                  <a:lnTo>
                    <a:pt x="1069" y="4424"/>
                  </a:lnTo>
                  <a:lnTo>
                    <a:pt x="1072" y="4417"/>
                  </a:lnTo>
                  <a:lnTo>
                    <a:pt x="1074" y="4412"/>
                  </a:lnTo>
                  <a:lnTo>
                    <a:pt x="1078" y="4409"/>
                  </a:lnTo>
                  <a:lnTo>
                    <a:pt x="1081" y="4407"/>
                  </a:lnTo>
                  <a:lnTo>
                    <a:pt x="1083" y="4406"/>
                  </a:lnTo>
                  <a:lnTo>
                    <a:pt x="1087" y="4404"/>
                  </a:lnTo>
                  <a:lnTo>
                    <a:pt x="1091" y="4404"/>
                  </a:lnTo>
                  <a:lnTo>
                    <a:pt x="1092" y="4404"/>
                  </a:lnTo>
                  <a:lnTo>
                    <a:pt x="1095" y="4406"/>
                  </a:lnTo>
                  <a:lnTo>
                    <a:pt x="1099" y="4407"/>
                  </a:lnTo>
                  <a:lnTo>
                    <a:pt x="1103" y="4409"/>
                  </a:lnTo>
                  <a:lnTo>
                    <a:pt x="1105" y="4409"/>
                  </a:lnTo>
                  <a:lnTo>
                    <a:pt x="1109" y="4412"/>
                  </a:lnTo>
                  <a:lnTo>
                    <a:pt x="1112" y="4415"/>
                  </a:lnTo>
                  <a:lnTo>
                    <a:pt x="1114" y="4416"/>
                  </a:lnTo>
                  <a:lnTo>
                    <a:pt x="1117" y="4417"/>
                  </a:lnTo>
                  <a:lnTo>
                    <a:pt x="1121" y="4418"/>
                  </a:lnTo>
                  <a:lnTo>
                    <a:pt x="1123" y="4420"/>
                  </a:lnTo>
                  <a:lnTo>
                    <a:pt x="1126" y="4418"/>
                  </a:lnTo>
                  <a:lnTo>
                    <a:pt x="1130" y="4418"/>
                  </a:lnTo>
                  <a:lnTo>
                    <a:pt x="1132" y="4417"/>
                  </a:lnTo>
                  <a:lnTo>
                    <a:pt x="1135" y="4416"/>
                  </a:lnTo>
                  <a:lnTo>
                    <a:pt x="1139" y="4412"/>
                  </a:lnTo>
                  <a:lnTo>
                    <a:pt x="1141" y="4409"/>
                  </a:lnTo>
                  <a:lnTo>
                    <a:pt x="1144" y="4407"/>
                  </a:lnTo>
                  <a:lnTo>
                    <a:pt x="1148" y="4404"/>
                  </a:lnTo>
                  <a:lnTo>
                    <a:pt x="1150" y="4402"/>
                  </a:lnTo>
                  <a:lnTo>
                    <a:pt x="1153" y="4399"/>
                  </a:lnTo>
                  <a:lnTo>
                    <a:pt x="1157" y="4395"/>
                  </a:lnTo>
                  <a:lnTo>
                    <a:pt x="1159" y="4393"/>
                  </a:lnTo>
                  <a:lnTo>
                    <a:pt x="1162" y="4390"/>
                  </a:lnTo>
                  <a:lnTo>
                    <a:pt x="1166" y="4389"/>
                  </a:lnTo>
                  <a:lnTo>
                    <a:pt x="1168" y="4387"/>
                  </a:lnTo>
                  <a:lnTo>
                    <a:pt x="1171" y="4386"/>
                  </a:lnTo>
                  <a:lnTo>
                    <a:pt x="1174" y="4385"/>
                  </a:lnTo>
                  <a:lnTo>
                    <a:pt x="1177" y="4385"/>
                  </a:lnTo>
                  <a:lnTo>
                    <a:pt x="1180" y="4385"/>
                  </a:lnTo>
                  <a:lnTo>
                    <a:pt x="1184" y="4386"/>
                  </a:lnTo>
                  <a:lnTo>
                    <a:pt x="1188" y="4387"/>
                  </a:lnTo>
                  <a:lnTo>
                    <a:pt x="1190" y="4387"/>
                  </a:lnTo>
                  <a:lnTo>
                    <a:pt x="1192" y="4389"/>
                  </a:lnTo>
                  <a:lnTo>
                    <a:pt x="1195" y="4391"/>
                  </a:lnTo>
                  <a:lnTo>
                    <a:pt x="1199" y="4394"/>
                  </a:lnTo>
                  <a:lnTo>
                    <a:pt x="1202" y="4396"/>
                  </a:lnTo>
                  <a:lnTo>
                    <a:pt x="1204" y="4399"/>
                  </a:lnTo>
                  <a:lnTo>
                    <a:pt x="1208" y="4403"/>
                  </a:lnTo>
                  <a:lnTo>
                    <a:pt x="1211" y="4407"/>
                  </a:lnTo>
                  <a:lnTo>
                    <a:pt x="1213" y="4412"/>
                  </a:lnTo>
                  <a:lnTo>
                    <a:pt x="1217" y="4417"/>
                  </a:lnTo>
                  <a:lnTo>
                    <a:pt x="1220" y="4422"/>
                  </a:lnTo>
                  <a:lnTo>
                    <a:pt x="1222" y="4425"/>
                  </a:lnTo>
                  <a:lnTo>
                    <a:pt x="1226" y="4430"/>
                  </a:lnTo>
                  <a:lnTo>
                    <a:pt x="1229" y="4433"/>
                  </a:lnTo>
                  <a:lnTo>
                    <a:pt x="1230" y="4434"/>
                  </a:lnTo>
                  <a:lnTo>
                    <a:pt x="1231" y="4437"/>
                  </a:lnTo>
                  <a:lnTo>
                    <a:pt x="1233" y="4437"/>
                  </a:lnTo>
                  <a:lnTo>
                    <a:pt x="1235" y="4438"/>
                  </a:lnTo>
                  <a:lnTo>
                    <a:pt x="1238" y="4439"/>
                  </a:lnTo>
                  <a:lnTo>
                    <a:pt x="1240" y="4439"/>
                  </a:lnTo>
                  <a:lnTo>
                    <a:pt x="1244" y="4437"/>
                  </a:lnTo>
                  <a:lnTo>
                    <a:pt x="1247" y="4434"/>
                  </a:lnTo>
                  <a:lnTo>
                    <a:pt x="1249" y="4430"/>
                  </a:lnTo>
                  <a:lnTo>
                    <a:pt x="1252" y="4427"/>
                  </a:lnTo>
                  <a:lnTo>
                    <a:pt x="1256" y="4422"/>
                  </a:lnTo>
                  <a:lnTo>
                    <a:pt x="1258" y="4416"/>
                  </a:lnTo>
                  <a:lnTo>
                    <a:pt x="1261" y="4411"/>
                  </a:lnTo>
                  <a:lnTo>
                    <a:pt x="1265" y="4404"/>
                  </a:lnTo>
                  <a:lnTo>
                    <a:pt x="1267" y="4398"/>
                  </a:lnTo>
                  <a:lnTo>
                    <a:pt x="1270" y="4393"/>
                  </a:lnTo>
                  <a:lnTo>
                    <a:pt x="1274" y="4387"/>
                  </a:lnTo>
                  <a:lnTo>
                    <a:pt x="1278" y="4384"/>
                  </a:lnTo>
                  <a:lnTo>
                    <a:pt x="1279" y="4380"/>
                  </a:lnTo>
                  <a:lnTo>
                    <a:pt x="1282" y="4377"/>
                  </a:lnTo>
                  <a:lnTo>
                    <a:pt x="1285" y="4376"/>
                  </a:lnTo>
                  <a:lnTo>
                    <a:pt x="1289" y="4373"/>
                  </a:lnTo>
                  <a:lnTo>
                    <a:pt x="1292" y="4373"/>
                  </a:lnTo>
                  <a:lnTo>
                    <a:pt x="1296" y="4373"/>
                  </a:lnTo>
                  <a:lnTo>
                    <a:pt x="1298" y="4373"/>
                  </a:lnTo>
                  <a:lnTo>
                    <a:pt x="1301" y="4376"/>
                  </a:lnTo>
                  <a:lnTo>
                    <a:pt x="1305" y="4376"/>
                  </a:lnTo>
                  <a:lnTo>
                    <a:pt x="1307" y="4377"/>
                  </a:lnTo>
                  <a:lnTo>
                    <a:pt x="1310" y="4380"/>
                  </a:lnTo>
                  <a:lnTo>
                    <a:pt x="1314" y="4381"/>
                  </a:lnTo>
                  <a:lnTo>
                    <a:pt x="1316" y="4382"/>
                  </a:lnTo>
                  <a:lnTo>
                    <a:pt x="1319" y="4382"/>
                  </a:lnTo>
                  <a:lnTo>
                    <a:pt x="1322" y="4382"/>
                  </a:lnTo>
                  <a:lnTo>
                    <a:pt x="1325" y="4381"/>
                  </a:lnTo>
                  <a:lnTo>
                    <a:pt x="1328" y="4378"/>
                  </a:lnTo>
                  <a:lnTo>
                    <a:pt x="1331" y="4376"/>
                  </a:lnTo>
                  <a:lnTo>
                    <a:pt x="1334" y="4373"/>
                  </a:lnTo>
                  <a:lnTo>
                    <a:pt x="1337" y="4368"/>
                  </a:lnTo>
                  <a:lnTo>
                    <a:pt x="1340" y="4366"/>
                  </a:lnTo>
                  <a:lnTo>
                    <a:pt x="1343" y="4362"/>
                  </a:lnTo>
                  <a:lnTo>
                    <a:pt x="1346" y="4356"/>
                  </a:lnTo>
                  <a:lnTo>
                    <a:pt x="1349" y="4353"/>
                  </a:lnTo>
                  <a:lnTo>
                    <a:pt x="1352" y="4345"/>
                  </a:lnTo>
                  <a:lnTo>
                    <a:pt x="1355" y="4340"/>
                  </a:lnTo>
                  <a:lnTo>
                    <a:pt x="1358" y="4336"/>
                  </a:lnTo>
                  <a:lnTo>
                    <a:pt x="1360" y="4331"/>
                  </a:lnTo>
                  <a:lnTo>
                    <a:pt x="1364" y="4325"/>
                  </a:lnTo>
                  <a:lnTo>
                    <a:pt x="1367" y="4322"/>
                  </a:lnTo>
                  <a:lnTo>
                    <a:pt x="1370" y="4318"/>
                  </a:lnTo>
                  <a:lnTo>
                    <a:pt x="1374" y="4315"/>
                  </a:lnTo>
                  <a:lnTo>
                    <a:pt x="1377" y="4311"/>
                  </a:lnTo>
                  <a:lnTo>
                    <a:pt x="1378" y="4309"/>
                  </a:lnTo>
                  <a:lnTo>
                    <a:pt x="1382" y="4306"/>
                  </a:lnTo>
                  <a:lnTo>
                    <a:pt x="1386" y="4305"/>
                  </a:lnTo>
                  <a:lnTo>
                    <a:pt x="1388" y="4302"/>
                  </a:lnTo>
                  <a:lnTo>
                    <a:pt x="1392" y="4302"/>
                  </a:lnTo>
                  <a:lnTo>
                    <a:pt x="1395" y="4300"/>
                  </a:lnTo>
                  <a:lnTo>
                    <a:pt x="1397" y="4298"/>
                  </a:lnTo>
                  <a:lnTo>
                    <a:pt x="1400" y="4296"/>
                  </a:lnTo>
                  <a:lnTo>
                    <a:pt x="1404" y="4292"/>
                  </a:lnTo>
                  <a:lnTo>
                    <a:pt x="1406" y="4288"/>
                  </a:lnTo>
                  <a:lnTo>
                    <a:pt x="1409" y="4282"/>
                  </a:lnTo>
                  <a:lnTo>
                    <a:pt x="1413" y="4275"/>
                  </a:lnTo>
                  <a:lnTo>
                    <a:pt x="1415" y="4266"/>
                  </a:lnTo>
                  <a:lnTo>
                    <a:pt x="1418" y="4258"/>
                  </a:lnTo>
                  <a:lnTo>
                    <a:pt x="1422" y="4247"/>
                  </a:lnTo>
                  <a:lnTo>
                    <a:pt x="1424" y="4231"/>
                  </a:lnTo>
                  <a:lnTo>
                    <a:pt x="1427" y="4217"/>
                  </a:lnTo>
                  <a:lnTo>
                    <a:pt x="1428" y="4208"/>
                  </a:lnTo>
                  <a:lnTo>
                    <a:pt x="1431" y="4198"/>
                  </a:lnTo>
                  <a:lnTo>
                    <a:pt x="1432" y="4187"/>
                  </a:lnTo>
                  <a:lnTo>
                    <a:pt x="1433" y="4177"/>
                  </a:lnTo>
                  <a:lnTo>
                    <a:pt x="1435" y="4165"/>
                  </a:lnTo>
                  <a:lnTo>
                    <a:pt x="1436" y="4154"/>
                  </a:lnTo>
                  <a:lnTo>
                    <a:pt x="1437" y="4142"/>
                  </a:lnTo>
                  <a:lnTo>
                    <a:pt x="1439" y="4129"/>
                  </a:lnTo>
                  <a:lnTo>
                    <a:pt x="1441" y="4116"/>
                  </a:lnTo>
                  <a:lnTo>
                    <a:pt x="1442" y="4102"/>
                  </a:lnTo>
                  <a:lnTo>
                    <a:pt x="1444" y="4088"/>
                  </a:lnTo>
                  <a:lnTo>
                    <a:pt x="1445" y="4072"/>
                  </a:lnTo>
                  <a:lnTo>
                    <a:pt x="1446" y="4057"/>
                  </a:lnTo>
                  <a:lnTo>
                    <a:pt x="1448" y="4041"/>
                  </a:lnTo>
                  <a:lnTo>
                    <a:pt x="1450" y="4025"/>
                  </a:lnTo>
                  <a:lnTo>
                    <a:pt x="1452" y="4007"/>
                  </a:lnTo>
                  <a:lnTo>
                    <a:pt x="1453" y="3988"/>
                  </a:lnTo>
                  <a:lnTo>
                    <a:pt x="1454" y="3969"/>
                  </a:lnTo>
                  <a:lnTo>
                    <a:pt x="1455" y="3950"/>
                  </a:lnTo>
                  <a:lnTo>
                    <a:pt x="1457" y="3929"/>
                  </a:lnTo>
                  <a:lnTo>
                    <a:pt x="1459" y="3908"/>
                  </a:lnTo>
                  <a:lnTo>
                    <a:pt x="1461" y="3886"/>
                  </a:lnTo>
                  <a:lnTo>
                    <a:pt x="1462" y="3864"/>
                  </a:lnTo>
                  <a:lnTo>
                    <a:pt x="1464" y="3840"/>
                  </a:lnTo>
                  <a:lnTo>
                    <a:pt x="1466" y="3817"/>
                  </a:lnTo>
                  <a:lnTo>
                    <a:pt x="1467" y="3792"/>
                  </a:lnTo>
                  <a:lnTo>
                    <a:pt x="1468" y="3766"/>
                  </a:lnTo>
                  <a:lnTo>
                    <a:pt x="1471" y="3741"/>
                  </a:lnTo>
                  <a:lnTo>
                    <a:pt x="1472" y="3713"/>
                  </a:lnTo>
                  <a:lnTo>
                    <a:pt x="1473" y="3685"/>
                  </a:lnTo>
                  <a:lnTo>
                    <a:pt x="1475" y="3657"/>
                  </a:lnTo>
                  <a:lnTo>
                    <a:pt x="1476" y="3627"/>
                  </a:lnTo>
                  <a:lnTo>
                    <a:pt x="1477" y="3596"/>
                  </a:lnTo>
                  <a:lnTo>
                    <a:pt x="1479" y="3565"/>
                  </a:lnTo>
                  <a:lnTo>
                    <a:pt x="1481" y="3533"/>
                  </a:lnTo>
                  <a:lnTo>
                    <a:pt x="1482" y="3499"/>
                  </a:lnTo>
                  <a:lnTo>
                    <a:pt x="1484" y="3467"/>
                  </a:lnTo>
                  <a:lnTo>
                    <a:pt x="1485" y="3432"/>
                  </a:lnTo>
                  <a:lnTo>
                    <a:pt x="1486" y="3396"/>
                  </a:lnTo>
                  <a:lnTo>
                    <a:pt x="1488" y="3360"/>
                  </a:lnTo>
                  <a:lnTo>
                    <a:pt x="1489" y="3321"/>
                  </a:lnTo>
                  <a:lnTo>
                    <a:pt x="1491" y="3281"/>
                  </a:lnTo>
                  <a:lnTo>
                    <a:pt x="1493" y="3241"/>
                  </a:lnTo>
                  <a:lnTo>
                    <a:pt x="1494" y="3198"/>
                  </a:lnTo>
                  <a:lnTo>
                    <a:pt x="1495" y="3157"/>
                  </a:lnTo>
                  <a:lnTo>
                    <a:pt x="1497" y="3113"/>
                  </a:lnTo>
                  <a:lnTo>
                    <a:pt x="1498" y="3068"/>
                  </a:lnTo>
                  <a:lnTo>
                    <a:pt x="1500" y="3023"/>
                  </a:lnTo>
                  <a:lnTo>
                    <a:pt x="1502" y="2976"/>
                  </a:lnTo>
                  <a:lnTo>
                    <a:pt x="1503" y="2930"/>
                  </a:lnTo>
                  <a:lnTo>
                    <a:pt x="1504" y="2882"/>
                  </a:lnTo>
                  <a:lnTo>
                    <a:pt x="1506" y="2834"/>
                  </a:lnTo>
                  <a:lnTo>
                    <a:pt x="1506" y="2809"/>
                  </a:lnTo>
                  <a:lnTo>
                    <a:pt x="1507" y="2785"/>
                  </a:lnTo>
                  <a:lnTo>
                    <a:pt x="1508" y="2760"/>
                  </a:lnTo>
                  <a:lnTo>
                    <a:pt x="1508" y="2736"/>
                  </a:lnTo>
                  <a:lnTo>
                    <a:pt x="1509" y="2711"/>
                  </a:lnTo>
                  <a:lnTo>
                    <a:pt x="1511" y="2685"/>
                  </a:lnTo>
                  <a:lnTo>
                    <a:pt x="1512" y="2661"/>
                  </a:lnTo>
                  <a:lnTo>
                    <a:pt x="1512" y="2635"/>
                  </a:lnTo>
                  <a:lnTo>
                    <a:pt x="1513" y="2609"/>
                  </a:lnTo>
                  <a:lnTo>
                    <a:pt x="1513" y="2583"/>
                  </a:lnTo>
                  <a:lnTo>
                    <a:pt x="1515" y="2556"/>
                  </a:lnTo>
                  <a:lnTo>
                    <a:pt x="1515" y="2531"/>
                  </a:lnTo>
                  <a:lnTo>
                    <a:pt x="1515" y="2503"/>
                  </a:lnTo>
                  <a:lnTo>
                    <a:pt x="1516" y="2476"/>
                  </a:lnTo>
                  <a:lnTo>
                    <a:pt x="1516" y="2449"/>
                  </a:lnTo>
                  <a:lnTo>
                    <a:pt x="1517" y="2423"/>
                  </a:lnTo>
                  <a:lnTo>
                    <a:pt x="1518" y="2396"/>
                  </a:lnTo>
                  <a:lnTo>
                    <a:pt x="1520" y="2369"/>
                  </a:lnTo>
                  <a:lnTo>
                    <a:pt x="1520" y="2342"/>
                  </a:lnTo>
                  <a:lnTo>
                    <a:pt x="1521" y="2315"/>
                  </a:lnTo>
                  <a:lnTo>
                    <a:pt x="1522" y="2288"/>
                  </a:lnTo>
                  <a:lnTo>
                    <a:pt x="1522" y="2259"/>
                  </a:lnTo>
                  <a:lnTo>
                    <a:pt x="1524" y="2232"/>
                  </a:lnTo>
                  <a:lnTo>
                    <a:pt x="1524" y="2204"/>
                  </a:lnTo>
                  <a:lnTo>
                    <a:pt x="1525" y="2175"/>
                  </a:lnTo>
                  <a:lnTo>
                    <a:pt x="1525" y="2148"/>
                  </a:lnTo>
                  <a:lnTo>
                    <a:pt x="1526" y="2120"/>
                  </a:lnTo>
                  <a:lnTo>
                    <a:pt x="1526" y="2091"/>
                  </a:lnTo>
                  <a:lnTo>
                    <a:pt x="1527" y="2063"/>
                  </a:lnTo>
                  <a:lnTo>
                    <a:pt x="1529" y="2036"/>
                  </a:lnTo>
                  <a:lnTo>
                    <a:pt x="1529" y="2008"/>
                  </a:lnTo>
                  <a:lnTo>
                    <a:pt x="1530" y="1979"/>
                  </a:lnTo>
                  <a:lnTo>
                    <a:pt x="1531" y="1952"/>
                  </a:lnTo>
                  <a:lnTo>
                    <a:pt x="1531" y="1925"/>
                  </a:lnTo>
                  <a:lnTo>
                    <a:pt x="1533" y="1898"/>
                  </a:lnTo>
                  <a:lnTo>
                    <a:pt x="1533" y="1869"/>
                  </a:lnTo>
                  <a:lnTo>
                    <a:pt x="1534" y="1842"/>
                  </a:lnTo>
                  <a:lnTo>
                    <a:pt x="1534" y="1815"/>
                  </a:lnTo>
                  <a:lnTo>
                    <a:pt x="1535" y="1789"/>
                  </a:lnTo>
                  <a:lnTo>
                    <a:pt x="1535" y="1762"/>
                  </a:lnTo>
                  <a:lnTo>
                    <a:pt x="1536" y="1735"/>
                  </a:lnTo>
                  <a:lnTo>
                    <a:pt x="1536" y="1709"/>
                  </a:lnTo>
                  <a:lnTo>
                    <a:pt x="1538" y="1682"/>
                  </a:lnTo>
                  <a:lnTo>
                    <a:pt x="1539" y="1655"/>
                  </a:lnTo>
                  <a:lnTo>
                    <a:pt x="1539" y="1629"/>
                  </a:lnTo>
                  <a:lnTo>
                    <a:pt x="1540" y="1603"/>
                  </a:lnTo>
                  <a:lnTo>
                    <a:pt x="1542" y="1576"/>
                  </a:lnTo>
                  <a:lnTo>
                    <a:pt x="1542" y="1550"/>
                  </a:lnTo>
                  <a:lnTo>
                    <a:pt x="1543" y="1523"/>
                  </a:lnTo>
                  <a:lnTo>
                    <a:pt x="1543" y="1497"/>
                  </a:lnTo>
                  <a:lnTo>
                    <a:pt x="1544" y="1470"/>
                  </a:lnTo>
                  <a:lnTo>
                    <a:pt x="1544" y="1445"/>
                  </a:lnTo>
                  <a:lnTo>
                    <a:pt x="1545" y="1417"/>
                  </a:lnTo>
                  <a:lnTo>
                    <a:pt x="1547" y="1390"/>
                  </a:lnTo>
                  <a:lnTo>
                    <a:pt x="1548" y="1364"/>
                  </a:lnTo>
                  <a:lnTo>
                    <a:pt x="1549" y="1337"/>
                  </a:lnTo>
                  <a:lnTo>
                    <a:pt x="1549" y="1312"/>
                  </a:lnTo>
                  <a:lnTo>
                    <a:pt x="1551" y="1286"/>
                  </a:lnTo>
                  <a:lnTo>
                    <a:pt x="1551" y="1260"/>
                  </a:lnTo>
                  <a:lnTo>
                    <a:pt x="1551" y="1234"/>
                  </a:lnTo>
                  <a:lnTo>
                    <a:pt x="1552" y="1210"/>
                  </a:lnTo>
                  <a:lnTo>
                    <a:pt x="1552" y="1184"/>
                  </a:lnTo>
                  <a:lnTo>
                    <a:pt x="1553" y="1159"/>
                  </a:lnTo>
                  <a:lnTo>
                    <a:pt x="1553" y="1133"/>
                  </a:lnTo>
                  <a:lnTo>
                    <a:pt x="1556" y="1086"/>
                  </a:lnTo>
                  <a:lnTo>
                    <a:pt x="1557" y="1038"/>
                  </a:lnTo>
                  <a:lnTo>
                    <a:pt x="1558" y="993"/>
                  </a:lnTo>
                  <a:lnTo>
                    <a:pt x="1561" y="946"/>
                  </a:lnTo>
                  <a:lnTo>
                    <a:pt x="1562" y="902"/>
                  </a:lnTo>
                  <a:lnTo>
                    <a:pt x="1563" y="858"/>
                  </a:lnTo>
                  <a:lnTo>
                    <a:pt x="1565" y="814"/>
                  </a:lnTo>
                  <a:lnTo>
                    <a:pt x="1565" y="773"/>
                  </a:lnTo>
                  <a:lnTo>
                    <a:pt x="1567" y="730"/>
                  </a:lnTo>
                  <a:lnTo>
                    <a:pt x="1570" y="690"/>
                  </a:lnTo>
                  <a:lnTo>
                    <a:pt x="1571" y="650"/>
                  </a:lnTo>
                  <a:lnTo>
                    <a:pt x="1572" y="610"/>
                  </a:lnTo>
                  <a:lnTo>
                    <a:pt x="1574" y="572"/>
                  </a:lnTo>
                  <a:lnTo>
                    <a:pt x="1575" y="533"/>
                  </a:lnTo>
                  <a:lnTo>
                    <a:pt x="1576" y="494"/>
                  </a:lnTo>
                  <a:lnTo>
                    <a:pt x="1579" y="458"/>
                  </a:lnTo>
                  <a:lnTo>
                    <a:pt x="1580" y="423"/>
                  </a:lnTo>
                  <a:lnTo>
                    <a:pt x="1581" y="390"/>
                  </a:lnTo>
                  <a:lnTo>
                    <a:pt x="1583" y="357"/>
                  </a:lnTo>
                  <a:lnTo>
                    <a:pt x="1584" y="326"/>
                  </a:lnTo>
                  <a:lnTo>
                    <a:pt x="1585" y="299"/>
                  </a:lnTo>
                  <a:lnTo>
                    <a:pt x="1587" y="273"/>
                  </a:lnTo>
                  <a:lnTo>
                    <a:pt x="1589" y="249"/>
                  </a:lnTo>
                  <a:lnTo>
                    <a:pt x="1590" y="224"/>
                  </a:lnTo>
                  <a:lnTo>
                    <a:pt x="1592" y="202"/>
                  </a:lnTo>
                  <a:lnTo>
                    <a:pt x="1593" y="182"/>
                  </a:lnTo>
                  <a:lnTo>
                    <a:pt x="1594" y="162"/>
                  </a:lnTo>
                  <a:lnTo>
                    <a:pt x="1596" y="143"/>
                  </a:lnTo>
                  <a:lnTo>
                    <a:pt x="1598" y="123"/>
                  </a:lnTo>
                  <a:lnTo>
                    <a:pt x="1600" y="105"/>
                  </a:lnTo>
                  <a:lnTo>
                    <a:pt x="1601" y="87"/>
                  </a:lnTo>
                  <a:lnTo>
                    <a:pt x="1602" y="72"/>
                  </a:lnTo>
                  <a:lnTo>
                    <a:pt x="1603" y="59"/>
                  </a:lnTo>
                  <a:lnTo>
                    <a:pt x="1605" y="47"/>
                  </a:lnTo>
                  <a:lnTo>
                    <a:pt x="1606" y="37"/>
                  </a:lnTo>
                  <a:lnTo>
                    <a:pt x="1609" y="27"/>
                  </a:lnTo>
                  <a:lnTo>
                    <a:pt x="1611" y="12"/>
                  </a:lnTo>
                  <a:lnTo>
                    <a:pt x="1614" y="2"/>
                  </a:lnTo>
                  <a:lnTo>
                    <a:pt x="1618" y="0"/>
                  </a:lnTo>
                  <a:lnTo>
                    <a:pt x="1620" y="1"/>
                  </a:lnTo>
                  <a:lnTo>
                    <a:pt x="1623" y="3"/>
                  </a:lnTo>
                  <a:lnTo>
                    <a:pt x="1627" y="7"/>
                  </a:lnTo>
                  <a:lnTo>
                    <a:pt x="1629" y="12"/>
                  </a:lnTo>
                  <a:lnTo>
                    <a:pt x="1632" y="20"/>
                  </a:lnTo>
                  <a:lnTo>
                    <a:pt x="1636" y="33"/>
                  </a:lnTo>
                  <a:lnTo>
                    <a:pt x="1638" y="51"/>
                  </a:lnTo>
                  <a:lnTo>
                    <a:pt x="1639" y="62"/>
                  </a:lnTo>
                  <a:lnTo>
                    <a:pt x="1641" y="72"/>
                  </a:lnTo>
                  <a:lnTo>
                    <a:pt x="1642" y="85"/>
                  </a:lnTo>
                  <a:lnTo>
                    <a:pt x="1643" y="98"/>
                  </a:lnTo>
                  <a:lnTo>
                    <a:pt x="1646" y="112"/>
                  </a:lnTo>
                  <a:lnTo>
                    <a:pt x="1647" y="127"/>
                  </a:lnTo>
                  <a:lnTo>
                    <a:pt x="1650" y="144"/>
                  </a:lnTo>
                  <a:lnTo>
                    <a:pt x="1651" y="161"/>
                  </a:lnTo>
                  <a:lnTo>
                    <a:pt x="1651" y="180"/>
                  </a:lnTo>
                  <a:lnTo>
                    <a:pt x="1654" y="201"/>
                  </a:lnTo>
                  <a:lnTo>
                    <a:pt x="1655" y="222"/>
                  </a:lnTo>
                  <a:lnTo>
                    <a:pt x="1657" y="245"/>
                  </a:lnTo>
                  <a:lnTo>
                    <a:pt x="1659" y="268"/>
                  </a:lnTo>
                  <a:lnTo>
                    <a:pt x="1660" y="293"/>
                  </a:lnTo>
                  <a:lnTo>
                    <a:pt x="1661" y="318"/>
                  </a:lnTo>
                  <a:lnTo>
                    <a:pt x="1663" y="347"/>
                  </a:lnTo>
                  <a:lnTo>
                    <a:pt x="1664" y="377"/>
                  </a:lnTo>
                  <a:lnTo>
                    <a:pt x="1665" y="409"/>
                  </a:lnTo>
                  <a:lnTo>
                    <a:pt x="1668" y="442"/>
                  </a:lnTo>
                  <a:lnTo>
                    <a:pt x="1669" y="477"/>
                  </a:lnTo>
                  <a:lnTo>
                    <a:pt x="1670" y="512"/>
                  </a:lnTo>
                  <a:lnTo>
                    <a:pt x="1672" y="550"/>
                  </a:lnTo>
                  <a:lnTo>
                    <a:pt x="1673" y="588"/>
                  </a:lnTo>
                  <a:lnTo>
                    <a:pt x="1674" y="627"/>
                  </a:lnTo>
                  <a:lnTo>
                    <a:pt x="1675" y="667"/>
                  </a:lnTo>
                  <a:lnTo>
                    <a:pt x="1678" y="708"/>
                  </a:lnTo>
                  <a:lnTo>
                    <a:pt x="1679" y="750"/>
                  </a:lnTo>
                  <a:lnTo>
                    <a:pt x="1681" y="792"/>
                  </a:lnTo>
                  <a:lnTo>
                    <a:pt x="1682" y="836"/>
                  </a:lnTo>
                  <a:lnTo>
                    <a:pt x="1683" y="880"/>
                  </a:lnTo>
                  <a:lnTo>
                    <a:pt x="1684" y="925"/>
                  </a:lnTo>
                  <a:lnTo>
                    <a:pt x="1687" y="971"/>
                  </a:lnTo>
                  <a:lnTo>
                    <a:pt x="1688" y="1015"/>
                  </a:lnTo>
                  <a:lnTo>
                    <a:pt x="1690" y="1058"/>
                  </a:lnTo>
                  <a:lnTo>
                    <a:pt x="1691" y="1104"/>
                  </a:lnTo>
                  <a:lnTo>
                    <a:pt x="1692" y="1149"/>
                  </a:lnTo>
                  <a:lnTo>
                    <a:pt x="1693" y="1193"/>
                  </a:lnTo>
                  <a:lnTo>
                    <a:pt x="1695" y="1238"/>
                  </a:lnTo>
                  <a:lnTo>
                    <a:pt x="1697" y="1282"/>
                  </a:lnTo>
                  <a:lnTo>
                    <a:pt x="1699" y="1326"/>
                  </a:lnTo>
                  <a:lnTo>
                    <a:pt x="1700" y="1371"/>
                  </a:lnTo>
                  <a:lnTo>
                    <a:pt x="1701" y="1415"/>
                  </a:lnTo>
                  <a:lnTo>
                    <a:pt x="1704" y="1457"/>
                  </a:lnTo>
                  <a:lnTo>
                    <a:pt x="1705" y="1500"/>
                  </a:lnTo>
                  <a:lnTo>
                    <a:pt x="1706" y="1543"/>
                  </a:lnTo>
                  <a:lnTo>
                    <a:pt x="1708" y="1584"/>
                  </a:lnTo>
                  <a:lnTo>
                    <a:pt x="1709" y="1625"/>
                  </a:lnTo>
                  <a:lnTo>
                    <a:pt x="1710" y="1665"/>
                  </a:lnTo>
                  <a:lnTo>
                    <a:pt x="1711" y="1705"/>
                  </a:lnTo>
                  <a:lnTo>
                    <a:pt x="1714" y="1744"/>
                  </a:lnTo>
                  <a:lnTo>
                    <a:pt x="1715" y="1784"/>
                  </a:lnTo>
                  <a:lnTo>
                    <a:pt x="1717" y="1823"/>
                  </a:lnTo>
                  <a:lnTo>
                    <a:pt x="1718" y="1862"/>
                  </a:lnTo>
                  <a:lnTo>
                    <a:pt x="1719" y="1900"/>
                  </a:lnTo>
                  <a:lnTo>
                    <a:pt x="1720" y="1939"/>
                  </a:lnTo>
                  <a:lnTo>
                    <a:pt x="1722" y="1978"/>
                  </a:lnTo>
                  <a:lnTo>
                    <a:pt x="1724" y="2015"/>
                  </a:lnTo>
                  <a:lnTo>
                    <a:pt x="1726" y="2053"/>
                  </a:lnTo>
                  <a:lnTo>
                    <a:pt x="1727" y="2091"/>
                  </a:lnTo>
                  <a:lnTo>
                    <a:pt x="1728" y="2129"/>
                  </a:lnTo>
                  <a:lnTo>
                    <a:pt x="1729" y="2166"/>
                  </a:lnTo>
                  <a:lnTo>
                    <a:pt x="1731" y="2204"/>
                  </a:lnTo>
                  <a:lnTo>
                    <a:pt x="1733" y="2241"/>
                  </a:lnTo>
                  <a:lnTo>
                    <a:pt x="1736" y="2279"/>
                  </a:lnTo>
                  <a:lnTo>
                    <a:pt x="1737" y="2316"/>
                  </a:lnTo>
                  <a:lnTo>
                    <a:pt x="1737" y="2354"/>
                  </a:lnTo>
                  <a:lnTo>
                    <a:pt x="1739" y="2391"/>
                  </a:lnTo>
                  <a:lnTo>
                    <a:pt x="1740" y="2427"/>
                  </a:lnTo>
                  <a:lnTo>
                    <a:pt x="1742" y="2465"/>
                  </a:lnTo>
                  <a:lnTo>
                    <a:pt x="1744" y="2502"/>
                  </a:lnTo>
                  <a:lnTo>
                    <a:pt x="1745" y="2538"/>
                  </a:lnTo>
                  <a:lnTo>
                    <a:pt x="1748" y="2574"/>
                  </a:lnTo>
                  <a:lnTo>
                    <a:pt x="1749" y="2611"/>
                  </a:lnTo>
                  <a:lnTo>
                    <a:pt x="1750" y="2648"/>
                  </a:lnTo>
                  <a:lnTo>
                    <a:pt x="1750" y="2683"/>
                  </a:lnTo>
                  <a:lnTo>
                    <a:pt x="1751" y="2719"/>
                  </a:lnTo>
                  <a:lnTo>
                    <a:pt x="1754" y="2755"/>
                  </a:lnTo>
                  <a:lnTo>
                    <a:pt x="1757" y="2790"/>
                  </a:lnTo>
                  <a:lnTo>
                    <a:pt x="1758" y="2826"/>
                  </a:lnTo>
                  <a:lnTo>
                    <a:pt x="1759" y="2861"/>
                  </a:lnTo>
                  <a:lnTo>
                    <a:pt x="1760" y="2895"/>
                  </a:lnTo>
                  <a:lnTo>
                    <a:pt x="1762" y="2928"/>
                  </a:lnTo>
                  <a:lnTo>
                    <a:pt x="1763" y="2962"/>
                  </a:lnTo>
                  <a:lnTo>
                    <a:pt x="1766" y="2994"/>
                  </a:lnTo>
                  <a:lnTo>
                    <a:pt x="1767" y="3028"/>
                  </a:lnTo>
                  <a:lnTo>
                    <a:pt x="1768" y="3060"/>
                  </a:lnTo>
                  <a:lnTo>
                    <a:pt x="1769" y="3091"/>
                  </a:lnTo>
                  <a:lnTo>
                    <a:pt x="1771" y="3123"/>
                  </a:lnTo>
                  <a:lnTo>
                    <a:pt x="1772" y="3154"/>
                  </a:lnTo>
                  <a:lnTo>
                    <a:pt x="1773" y="3185"/>
                  </a:lnTo>
                  <a:lnTo>
                    <a:pt x="1776" y="3216"/>
                  </a:lnTo>
                  <a:lnTo>
                    <a:pt x="1777" y="3247"/>
                  </a:lnTo>
                  <a:lnTo>
                    <a:pt x="1778" y="3277"/>
                  </a:lnTo>
                  <a:lnTo>
                    <a:pt x="1780" y="3307"/>
                  </a:lnTo>
                  <a:lnTo>
                    <a:pt x="1781" y="3335"/>
                  </a:lnTo>
                  <a:lnTo>
                    <a:pt x="1784" y="3363"/>
                  </a:lnTo>
                  <a:lnTo>
                    <a:pt x="1785" y="3392"/>
                  </a:lnTo>
                  <a:lnTo>
                    <a:pt x="1786" y="3420"/>
                  </a:lnTo>
                  <a:lnTo>
                    <a:pt x="1787" y="3447"/>
                  </a:lnTo>
                  <a:lnTo>
                    <a:pt x="1789" y="3474"/>
                  </a:lnTo>
                  <a:lnTo>
                    <a:pt x="1790" y="3502"/>
                  </a:lnTo>
                  <a:lnTo>
                    <a:pt x="1793" y="3529"/>
                  </a:lnTo>
                  <a:lnTo>
                    <a:pt x="1794" y="3556"/>
                  </a:lnTo>
                  <a:lnTo>
                    <a:pt x="1795" y="3582"/>
                  </a:lnTo>
                  <a:lnTo>
                    <a:pt x="1796" y="3607"/>
                  </a:lnTo>
                  <a:lnTo>
                    <a:pt x="1798" y="3633"/>
                  </a:lnTo>
                  <a:lnTo>
                    <a:pt x="1799" y="3658"/>
                  </a:lnTo>
                  <a:lnTo>
                    <a:pt x="1800" y="3681"/>
                  </a:lnTo>
                  <a:lnTo>
                    <a:pt x="1803" y="3706"/>
                  </a:lnTo>
                  <a:lnTo>
                    <a:pt x="1804" y="3728"/>
                  </a:lnTo>
                  <a:lnTo>
                    <a:pt x="1805" y="3751"/>
                  </a:lnTo>
                  <a:lnTo>
                    <a:pt x="1807" y="3771"/>
                  </a:lnTo>
                  <a:lnTo>
                    <a:pt x="1808" y="3793"/>
                  </a:lnTo>
                  <a:lnTo>
                    <a:pt x="1809" y="3813"/>
                  </a:lnTo>
                  <a:lnTo>
                    <a:pt x="1812" y="3833"/>
                  </a:lnTo>
                  <a:lnTo>
                    <a:pt x="1813" y="3852"/>
                  </a:lnTo>
                  <a:lnTo>
                    <a:pt x="1814" y="3871"/>
                  </a:lnTo>
                  <a:lnTo>
                    <a:pt x="1816" y="3889"/>
                  </a:lnTo>
                  <a:lnTo>
                    <a:pt x="1817" y="3906"/>
                  </a:lnTo>
                  <a:lnTo>
                    <a:pt x="1818" y="3923"/>
                  </a:lnTo>
                  <a:lnTo>
                    <a:pt x="1820" y="3937"/>
                  </a:lnTo>
                  <a:lnTo>
                    <a:pt x="1822" y="3951"/>
                  </a:lnTo>
                  <a:lnTo>
                    <a:pt x="1823" y="3965"/>
                  </a:lnTo>
                  <a:lnTo>
                    <a:pt x="1825" y="3978"/>
                  </a:lnTo>
                  <a:lnTo>
                    <a:pt x="1826" y="3991"/>
                  </a:lnTo>
                  <a:lnTo>
                    <a:pt x="1827" y="4001"/>
                  </a:lnTo>
                  <a:lnTo>
                    <a:pt x="1829" y="4013"/>
                  </a:lnTo>
                  <a:lnTo>
                    <a:pt x="1830" y="4022"/>
                  </a:lnTo>
                  <a:lnTo>
                    <a:pt x="1834" y="4039"/>
                  </a:lnTo>
                  <a:lnTo>
                    <a:pt x="1836" y="4053"/>
                  </a:lnTo>
                  <a:lnTo>
                    <a:pt x="1840" y="4065"/>
                  </a:lnTo>
                  <a:lnTo>
                    <a:pt x="1844" y="4072"/>
                  </a:lnTo>
                  <a:lnTo>
                    <a:pt x="1847" y="4078"/>
                  </a:lnTo>
                  <a:lnTo>
                    <a:pt x="1849" y="4079"/>
                  </a:lnTo>
                  <a:lnTo>
                    <a:pt x="1852" y="4080"/>
                  </a:lnTo>
                  <a:lnTo>
                    <a:pt x="1856" y="4078"/>
                  </a:lnTo>
                  <a:lnTo>
                    <a:pt x="1858" y="4071"/>
                  </a:lnTo>
                  <a:lnTo>
                    <a:pt x="1861" y="4063"/>
                  </a:lnTo>
                  <a:lnTo>
                    <a:pt x="1865" y="4053"/>
                  </a:lnTo>
                  <a:lnTo>
                    <a:pt x="1867" y="4039"/>
                  </a:lnTo>
                  <a:lnTo>
                    <a:pt x="1870" y="4025"/>
                  </a:lnTo>
                  <a:lnTo>
                    <a:pt x="1874" y="4008"/>
                  </a:lnTo>
                  <a:lnTo>
                    <a:pt x="1875" y="3997"/>
                  </a:lnTo>
                  <a:lnTo>
                    <a:pt x="1876" y="3987"/>
                  </a:lnTo>
                  <a:lnTo>
                    <a:pt x="1877" y="3976"/>
                  </a:lnTo>
                  <a:lnTo>
                    <a:pt x="1879" y="3964"/>
                  </a:lnTo>
                  <a:lnTo>
                    <a:pt x="1881" y="3952"/>
                  </a:lnTo>
                  <a:lnTo>
                    <a:pt x="1883" y="3939"/>
                  </a:lnTo>
                  <a:lnTo>
                    <a:pt x="1884" y="3926"/>
                  </a:lnTo>
                  <a:lnTo>
                    <a:pt x="1885" y="3912"/>
                  </a:lnTo>
                  <a:lnTo>
                    <a:pt x="1887" y="3897"/>
                  </a:lnTo>
                  <a:lnTo>
                    <a:pt x="1888" y="3881"/>
                  </a:lnTo>
                  <a:lnTo>
                    <a:pt x="1890" y="3866"/>
                  </a:lnTo>
                  <a:lnTo>
                    <a:pt x="1892" y="3849"/>
                  </a:lnTo>
                  <a:lnTo>
                    <a:pt x="1893" y="3832"/>
                  </a:lnTo>
                  <a:lnTo>
                    <a:pt x="1894" y="3814"/>
                  </a:lnTo>
                  <a:lnTo>
                    <a:pt x="1896" y="3795"/>
                  </a:lnTo>
                  <a:lnTo>
                    <a:pt x="1897" y="3775"/>
                  </a:lnTo>
                  <a:lnTo>
                    <a:pt x="1898" y="3756"/>
                  </a:lnTo>
                  <a:lnTo>
                    <a:pt x="1901" y="3737"/>
                  </a:lnTo>
                  <a:lnTo>
                    <a:pt x="1902" y="3715"/>
                  </a:lnTo>
                  <a:lnTo>
                    <a:pt x="1903" y="3693"/>
                  </a:lnTo>
                  <a:lnTo>
                    <a:pt x="1905" y="3672"/>
                  </a:lnTo>
                  <a:lnTo>
                    <a:pt x="1906" y="3649"/>
                  </a:lnTo>
                  <a:lnTo>
                    <a:pt x="1907" y="3627"/>
                  </a:lnTo>
                  <a:lnTo>
                    <a:pt x="1908" y="3604"/>
                  </a:lnTo>
                  <a:lnTo>
                    <a:pt x="1911" y="3578"/>
                  </a:lnTo>
                  <a:lnTo>
                    <a:pt x="1912" y="3553"/>
                  </a:lnTo>
                  <a:lnTo>
                    <a:pt x="1914" y="3527"/>
                  </a:lnTo>
                  <a:lnTo>
                    <a:pt x="1915" y="3502"/>
                  </a:lnTo>
                  <a:lnTo>
                    <a:pt x="1916" y="3473"/>
                  </a:lnTo>
                  <a:lnTo>
                    <a:pt x="1917" y="3446"/>
                  </a:lnTo>
                  <a:lnTo>
                    <a:pt x="1920" y="3416"/>
                  </a:lnTo>
                  <a:lnTo>
                    <a:pt x="1923" y="3388"/>
                  </a:lnTo>
                  <a:lnTo>
                    <a:pt x="1923" y="3357"/>
                  </a:lnTo>
                  <a:lnTo>
                    <a:pt x="1924" y="3326"/>
                  </a:lnTo>
                  <a:lnTo>
                    <a:pt x="1925" y="3294"/>
                  </a:lnTo>
                  <a:lnTo>
                    <a:pt x="1926" y="3261"/>
                  </a:lnTo>
                  <a:lnTo>
                    <a:pt x="1929" y="3229"/>
                  </a:lnTo>
                  <a:lnTo>
                    <a:pt x="1930" y="3196"/>
                  </a:lnTo>
                  <a:lnTo>
                    <a:pt x="1932" y="3162"/>
                  </a:lnTo>
                  <a:lnTo>
                    <a:pt x="1934" y="3127"/>
                  </a:lnTo>
                  <a:lnTo>
                    <a:pt x="1935" y="3091"/>
                  </a:lnTo>
                  <a:lnTo>
                    <a:pt x="1937" y="3056"/>
                  </a:lnTo>
                  <a:lnTo>
                    <a:pt x="1937" y="3020"/>
                  </a:lnTo>
                  <a:lnTo>
                    <a:pt x="1938" y="2982"/>
                  </a:lnTo>
                  <a:lnTo>
                    <a:pt x="1941" y="2945"/>
                  </a:lnTo>
                  <a:lnTo>
                    <a:pt x="1943" y="2905"/>
                  </a:lnTo>
                  <a:lnTo>
                    <a:pt x="1944" y="2866"/>
                  </a:lnTo>
                  <a:lnTo>
                    <a:pt x="1946" y="2826"/>
                  </a:lnTo>
                  <a:lnTo>
                    <a:pt x="1947" y="2785"/>
                  </a:lnTo>
                  <a:lnTo>
                    <a:pt x="1948" y="2744"/>
                  </a:lnTo>
                  <a:lnTo>
                    <a:pt x="1951" y="2702"/>
                  </a:lnTo>
                  <a:lnTo>
                    <a:pt x="1952" y="2660"/>
                  </a:lnTo>
                  <a:lnTo>
                    <a:pt x="1953" y="2618"/>
                  </a:lnTo>
                  <a:lnTo>
                    <a:pt x="1955" y="2576"/>
                  </a:lnTo>
                  <a:lnTo>
                    <a:pt x="1956" y="2533"/>
                  </a:lnTo>
                  <a:lnTo>
                    <a:pt x="1957" y="2489"/>
                  </a:lnTo>
                  <a:lnTo>
                    <a:pt x="1959" y="2447"/>
                  </a:lnTo>
                  <a:lnTo>
                    <a:pt x="1961" y="2403"/>
                  </a:lnTo>
                  <a:lnTo>
                    <a:pt x="1962" y="2357"/>
                  </a:lnTo>
                  <a:lnTo>
                    <a:pt x="1964" y="2312"/>
                  </a:lnTo>
                  <a:lnTo>
                    <a:pt x="1965" y="2268"/>
                  </a:lnTo>
                  <a:lnTo>
                    <a:pt x="1966" y="2223"/>
                  </a:lnTo>
                  <a:lnTo>
                    <a:pt x="1968" y="2179"/>
                  </a:lnTo>
                  <a:lnTo>
                    <a:pt x="1970" y="2134"/>
                  </a:lnTo>
                  <a:lnTo>
                    <a:pt x="1971" y="2088"/>
                  </a:lnTo>
                  <a:lnTo>
                    <a:pt x="1973" y="2042"/>
                  </a:lnTo>
                  <a:lnTo>
                    <a:pt x="1974" y="1996"/>
                  </a:lnTo>
                  <a:lnTo>
                    <a:pt x="1975" y="1949"/>
                  </a:lnTo>
                  <a:lnTo>
                    <a:pt x="1977" y="1903"/>
                  </a:lnTo>
                  <a:lnTo>
                    <a:pt x="1979" y="1856"/>
                  </a:lnTo>
                  <a:lnTo>
                    <a:pt x="1980" y="1809"/>
                  </a:lnTo>
                  <a:lnTo>
                    <a:pt x="1982" y="1762"/>
                  </a:lnTo>
                  <a:lnTo>
                    <a:pt x="1983" y="1716"/>
                  </a:lnTo>
                  <a:lnTo>
                    <a:pt x="1984" y="1669"/>
                  </a:lnTo>
                  <a:lnTo>
                    <a:pt x="1986" y="1624"/>
                  </a:lnTo>
                  <a:lnTo>
                    <a:pt x="1987" y="1579"/>
                  </a:lnTo>
                  <a:lnTo>
                    <a:pt x="1989" y="1532"/>
                  </a:lnTo>
                  <a:lnTo>
                    <a:pt x="1991" y="1487"/>
                  </a:lnTo>
                  <a:lnTo>
                    <a:pt x="1992" y="1442"/>
                  </a:lnTo>
                  <a:lnTo>
                    <a:pt x="1993" y="1397"/>
                  </a:lnTo>
                  <a:lnTo>
                    <a:pt x="1995" y="1352"/>
                  </a:lnTo>
                  <a:lnTo>
                    <a:pt x="1996" y="1306"/>
                  </a:lnTo>
                  <a:lnTo>
                    <a:pt x="1998" y="1261"/>
                  </a:lnTo>
                  <a:lnTo>
                    <a:pt x="2000" y="1217"/>
                  </a:lnTo>
                  <a:lnTo>
                    <a:pt x="2001" y="1175"/>
                  </a:lnTo>
                  <a:lnTo>
                    <a:pt x="2002" y="1132"/>
                  </a:lnTo>
                  <a:lnTo>
                    <a:pt x="2004" y="1091"/>
                  </a:lnTo>
                  <a:lnTo>
                    <a:pt x="2005" y="1051"/>
                  </a:lnTo>
                  <a:lnTo>
                    <a:pt x="2006" y="1009"/>
                  </a:lnTo>
                  <a:lnTo>
                    <a:pt x="2009" y="969"/>
                  </a:lnTo>
                  <a:lnTo>
                    <a:pt x="2010" y="929"/>
                  </a:lnTo>
                  <a:lnTo>
                    <a:pt x="2011" y="892"/>
                  </a:lnTo>
                  <a:lnTo>
                    <a:pt x="2013" y="854"/>
                  </a:lnTo>
                  <a:lnTo>
                    <a:pt x="2014" y="818"/>
                  </a:lnTo>
                  <a:lnTo>
                    <a:pt x="2015" y="783"/>
                  </a:lnTo>
                  <a:lnTo>
                    <a:pt x="2016" y="750"/>
                  </a:lnTo>
                  <a:lnTo>
                    <a:pt x="2019" y="718"/>
                  </a:lnTo>
                  <a:lnTo>
                    <a:pt x="2020" y="688"/>
                  </a:lnTo>
                  <a:lnTo>
                    <a:pt x="2023" y="658"/>
                  </a:lnTo>
                  <a:lnTo>
                    <a:pt x="2023" y="631"/>
                  </a:lnTo>
                  <a:lnTo>
                    <a:pt x="2024" y="604"/>
                  </a:lnTo>
                  <a:lnTo>
                    <a:pt x="2027" y="578"/>
                  </a:lnTo>
                  <a:lnTo>
                    <a:pt x="2028" y="552"/>
                  </a:lnTo>
                  <a:lnTo>
                    <a:pt x="2031" y="529"/>
                  </a:lnTo>
                  <a:lnTo>
                    <a:pt x="2032" y="506"/>
                  </a:lnTo>
                  <a:lnTo>
                    <a:pt x="2033" y="484"/>
                  </a:lnTo>
                  <a:lnTo>
                    <a:pt x="2035" y="463"/>
                  </a:lnTo>
                  <a:lnTo>
                    <a:pt x="2036" y="444"/>
                  </a:lnTo>
                  <a:lnTo>
                    <a:pt x="2037" y="424"/>
                  </a:lnTo>
                  <a:lnTo>
                    <a:pt x="2040" y="406"/>
                  </a:lnTo>
                  <a:lnTo>
                    <a:pt x="2041" y="390"/>
                  </a:lnTo>
                  <a:lnTo>
                    <a:pt x="2042" y="373"/>
                  </a:lnTo>
                  <a:lnTo>
                    <a:pt x="2044" y="359"/>
                  </a:lnTo>
                  <a:lnTo>
                    <a:pt x="2045" y="344"/>
                  </a:lnTo>
                  <a:lnTo>
                    <a:pt x="2046" y="330"/>
                  </a:lnTo>
                  <a:lnTo>
                    <a:pt x="2049" y="318"/>
                  </a:lnTo>
                  <a:lnTo>
                    <a:pt x="2051" y="299"/>
                  </a:lnTo>
                  <a:lnTo>
                    <a:pt x="2054" y="282"/>
                  </a:lnTo>
                  <a:lnTo>
                    <a:pt x="2056" y="272"/>
                  </a:lnTo>
                  <a:lnTo>
                    <a:pt x="2060" y="262"/>
                  </a:lnTo>
                  <a:lnTo>
                    <a:pt x="2063" y="253"/>
                  </a:lnTo>
                  <a:lnTo>
                    <a:pt x="2065" y="247"/>
                  </a:lnTo>
                  <a:lnTo>
                    <a:pt x="2067" y="246"/>
                  </a:lnTo>
                  <a:lnTo>
                    <a:pt x="2068" y="245"/>
                  </a:lnTo>
                  <a:lnTo>
                    <a:pt x="2071" y="245"/>
                  </a:lnTo>
                  <a:lnTo>
                    <a:pt x="2072" y="246"/>
                  </a:lnTo>
                  <a:lnTo>
                    <a:pt x="2074" y="253"/>
                  </a:lnTo>
                  <a:lnTo>
                    <a:pt x="2078" y="263"/>
                  </a:lnTo>
                  <a:lnTo>
                    <a:pt x="2081" y="278"/>
                  </a:lnTo>
                  <a:lnTo>
                    <a:pt x="2083" y="298"/>
                  </a:lnTo>
                  <a:lnTo>
                    <a:pt x="2085" y="311"/>
                  </a:lnTo>
                  <a:lnTo>
                    <a:pt x="2087" y="324"/>
                  </a:lnTo>
                  <a:lnTo>
                    <a:pt x="2089" y="339"/>
                  </a:lnTo>
                  <a:lnTo>
                    <a:pt x="2090" y="355"/>
                  </a:lnTo>
                  <a:lnTo>
                    <a:pt x="2091" y="370"/>
                  </a:lnTo>
                  <a:lnTo>
                    <a:pt x="2092" y="387"/>
                  </a:lnTo>
                  <a:lnTo>
                    <a:pt x="2094" y="405"/>
                  </a:lnTo>
                  <a:lnTo>
                    <a:pt x="2095" y="423"/>
                  </a:lnTo>
                  <a:lnTo>
                    <a:pt x="2098" y="442"/>
                  </a:lnTo>
                  <a:lnTo>
                    <a:pt x="2099" y="463"/>
                  </a:lnTo>
                  <a:lnTo>
                    <a:pt x="2100" y="484"/>
                  </a:lnTo>
                  <a:lnTo>
                    <a:pt x="2101" y="507"/>
                  </a:lnTo>
                  <a:lnTo>
                    <a:pt x="2103" y="530"/>
                  </a:lnTo>
                  <a:lnTo>
                    <a:pt x="2104" y="555"/>
                  </a:lnTo>
                  <a:lnTo>
                    <a:pt x="2107" y="582"/>
                  </a:lnTo>
                  <a:lnTo>
                    <a:pt x="2109" y="609"/>
                  </a:lnTo>
                  <a:lnTo>
                    <a:pt x="2109" y="636"/>
                  </a:lnTo>
                  <a:lnTo>
                    <a:pt x="2110" y="663"/>
                  </a:lnTo>
                  <a:lnTo>
                    <a:pt x="2112" y="692"/>
                  </a:lnTo>
                  <a:lnTo>
                    <a:pt x="2113" y="721"/>
                  </a:lnTo>
                  <a:lnTo>
                    <a:pt x="2116" y="751"/>
                  </a:lnTo>
                  <a:lnTo>
                    <a:pt x="2117" y="782"/>
                  </a:lnTo>
                  <a:lnTo>
                    <a:pt x="2119" y="813"/>
                  </a:lnTo>
                  <a:lnTo>
                    <a:pt x="2121" y="844"/>
                  </a:lnTo>
                  <a:lnTo>
                    <a:pt x="2122" y="876"/>
                  </a:lnTo>
                  <a:lnTo>
                    <a:pt x="2123" y="909"/>
                  </a:lnTo>
                  <a:lnTo>
                    <a:pt x="2125" y="940"/>
                  </a:lnTo>
                  <a:lnTo>
                    <a:pt x="2127" y="972"/>
                  </a:lnTo>
                  <a:lnTo>
                    <a:pt x="2128" y="1004"/>
                  </a:lnTo>
                  <a:lnTo>
                    <a:pt x="2130" y="1036"/>
                  </a:lnTo>
                  <a:lnTo>
                    <a:pt x="2131" y="1069"/>
                  </a:lnTo>
                  <a:lnTo>
                    <a:pt x="2132" y="1101"/>
                  </a:lnTo>
                  <a:lnTo>
                    <a:pt x="2134" y="1133"/>
                  </a:lnTo>
                  <a:lnTo>
                    <a:pt x="2135" y="1166"/>
                  </a:lnTo>
                  <a:lnTo>
                    <a:pt x="2137" y="1198"/>
                  </a:lnTo>
                  <a:lnTo>
                    <a:pt x="2139" y="1230"/>
                  </a:lnTo>
                  <a:lnTo>
                    <a:pt x="2140" y="1264"/>
                  </a:lnTo>
                  <a:lnTo>
                    <a:pt x="2141" y="1296"/>
                  </a:lnTo>
                  <a:lnTo>
                    <a:pt x="2143" y="1330"/>
                  </a:lnTo>
                  <a:lnTo>
                    <a:pt x="2144" y="1363"/>
                  </a:lnTo>
                  <a:lnTo>
                    <a:pt x="2145" y="1397"/>
                  </a:lnTo>
                  <a:lnTo>
                    <a:pt x="2148" y="1430"/>
                  </a:lnTo>
                  <a:lnTo>
                    <a:pt x="2149" y="1465"/>
                  </a:lnTo>
                  <a:lnTo>
                    <a:pt x="2150" y="1500"/>
                  </a:lnTo>
                  <a:lnTo>
                    <a:pt x="2152" y="1535"/>
                  </a:lnTo>
                  <a:lnTo>
                    <a:pt x="2153" y="1571"/>
                  </a:lnTo>
                  <a:lnTo>
                    <a:pt x="2154" y="1607"/>
                  </a:lnTo>
                  <a:lnTo>
                    <a:pt x="2157" y="1642"/>
                  </a:lnTo>
                  <a:lnTo>
                    <a:pt x="2158" y="1678"/>
                  </a:lnTo>
                  <a:lnTo>
                    <a:pt x="2159" y="1714"/>
                  </a:lnTo>
                  <a:lnTo>
                    <a:pt x="2161" y="1751"/>
                  </a:lnTo>
                  <a:lnTo>
                    <a:pt x="2162" y="1788"/>
                  </a:lnTo>
                  <a:lnTo>
                    <a:pt x="2163" y="1825"/>
                  </a:lnTo>
                  <a:lnTo>
                    <a:pt x="2166" y="1862"/>
                  </a:lnTo>
                  <a:lnTo>
                    <a:pt x="2167" y="1899"/>
                  </a:lnTo>
                  <a:lnTo>
                    <a:pt x="2168" y="1938"/>
                  </a:lnTo>
                  <a:lnTo>
                    <a:pt x="2170" y="1975"/>
                  </a:lnTo>
                  <a:lnTo>
                    <a:pt x="2171" y="2014"/>
                  </a:lnTo>
                  <a:lnTo>
                    <a:pt x="2172" y="2051"/>
                  </a:lnTo>
                  <a:lnTo>
                    <a:pt x="2174" y="2090"/>
                  </a:lnTo>
                  <a:lnTo>
                    <a:pt x="2176" y="2130"/>
                  </a:lnTo>
                  <a:lnTo>
                    <a:pt x="2177" y="2170"/>
                  </a:lnTo>
                  <a:lnTo>
                    <a:pt x="2179" y="2210"/>
                  </a:lnTo>
                  <a:lnTo>
                    <a:pt x="2180" y="2250"/>
                  </a:lnTo>
                  <a:lnTo>
                    <a:pt x="2181" y="2290"/>
                  </a:lnTo>
                  <a:lnTo>
                    <a:pt x="2184" y="2330"/>
                  </a:lnTo>
                  <a:lnTo>
                    <a:pt x="2185" y="2370"/>
                  </a:lnTo>
                  <a:lnTo>
                    <a:pt x="2186" y="2410"/>
                  </a:lnTo>
                  <a:lnTo>
                    <a:pt x="2188" y="2452"/>
                  </a:lnTo>
                  <a:lnTo>
                    <a:pt x="2189" y="2490"/>
                  </a:lnTo>
                  <a:lnTo>
                    <a:pt x="2190" y="2531"/>
                  </a:lnTo>
                  <a:lnTo>
                    <a:pt x="2192" y="2569"/>
                  </a:lnTo>
                  <a:lnTo>
                    <a:pt x="2194" y="2609"/>
                  </a:lnTo>
                  <a:lnTo>
                    <a:pt x="2195" y="2648"/>
                  </a:lnTo>
                  <a:lnTo>
                    <a:pt x="2197" y="2685"/>
                  </a:lnTo>
                  <a:lnTo>
                    <a:pt x="2198" y="2724"/>
                  </a:lnTo>
                  <a:lnTo>
                    <a:pt x="2199" y="2760"/>
                  </a:lnTo>
                  <a:lnTo>
                    <a:pt x="2202" y="2798"/>
                  </a:lnTo>
                  <a:lnTo>
                    <a:pt x="2203" y="2834"/>
                  </a:lnTo>
                  <a:lnTo>
                    <a:pt x="2206" y="2870"/>
                  </a:lnTo>
                  <a:lnTo>
                    <a:pt x="2207" y="2908"/>
                  </a:lnTo>
                  <a:lnTo>
                    <a:pt x="2208" y="2944"/>
                  </a:lnTo>
                  <a:lnTo>
                    <a:pt x="2210" y="2979"/>
                  </a:lnTo>
                  <a:lnTo>
                    <a:pt x="2210" y="3015"/>
                  </a:lnTo>
                  <a:lnTo>
                    <a:pt x="2212" y="3050"/>
                  </a:lnTo>
                  <a:lnTo>
                    <a:pt x="2213" y="3085"/>
                  </a:lnTo>
                  <a:lnTo>
                    <a:pt x="2216" y="3119"/>
                  </a:lnTo>
                  <a:lnTo>
                    <a:pt x="2217" y="3153"/>
                  </a:lnTo>
                  <a:lnTo>
                    <a:pt x="2219" y="3187"/>
                  </a:lnTo>
                  <a:lnTo>
                    <a:pt x="2220" y="3220"/>
                  </a:lnTo>
                  <a:lnTo>
                    <a:pt x="2221" y="3252"/>
                  </a:lnTo>
                  <a:lnTo>
                    <a:pt x="2222" y="3286"/>
                  </a:lnTo>
                  <a:lnTo>
                    <a:pt x="2224" y="3317"/>
                  </a:lnTo>
                  <a:lnTo>
                    <a:pt x="2226" y="3347"/>
                  </a:lnTo>
                  <a:lnTo>
                    <a:pt x="2228" y="3378"/>
                  </a:lnTo>
                  <a:lnTo>
                    <a:pt x="2229" y="3407"/>
                  </a:lnTo>
                  <a:lnTo>
                    <a:pt x="2230" y="3436"/>
                  </a:lnTo>
                  <a:lnTo>
                    <a:pt x="2231" y="3464"/>
                  </a:lnTo>
                  <a:lnTo>
                    <a:pt x="2233" y="3491"/>
                  </a:lnTo>
                  <a:lnTo>
                    <a:pt x="2235" y="3520"/>
                  </a:lnTo>
                  <a:lnTo>
                    <a:pt x="2237" y="3547"/>
                  </a:lnTo>
                  <a:lnTo>
                    <a:pt x="2238" y="3574"/>
                  </a:lnTo>
                  <a:lnTo>
                    <a:pt x="2239" y="3600"/>
                  </a:lnTo>
                  <a:lnTo>
                    <a:pt x="2240" y="3624"/>
                  </a:lnTo>
                  <a:lnTo>
                    <a:pt x="2242" y="3650"/>
                  </a:lnTo>
                  <a:lnTo>
                    <a:pt x="2243" y="3673"/>
                  </a:lnTo>
                  <a:lnTo>
                    <a:pt x="2246" y="3698"/>
                  </a:lnTo>
                  <a:lnTo>
                    <a:pt x="2247" y="3721"/>
                  </a:lnTo>
                  <a:lnTo>
                    <a:pt x="2248" y="3744"/>
                  </a:lnTo>
                  <a:lnTo>
                    <a:pt x="2249" y="3768"/>
                  </a:lnTo>
                  <a:lnTo>
                    <a:pt x="2251" y="3790"/>
                  </a:lnTo>
                  <a:lnTo>
                    <a:pt x="2252" y="3810"/>
                  </a:lnTo>
                  <a:lnTo>
                    <a:pt x="2255" y="3831"/>
                  </a:lnTo>
                  <a:lnTo>
                    <a:pt x="2256" y="3852"/>
                  </a:lnTo>
                  <a:lnTo>
                    <a:pt x="2257" y="3871"/>
                  </a:lnTo>
                  <a:lnTo>
                    <a:pt x="2258" y="3890"/>
                  </a:lnTo>
                  <a:lnTo>
                    <a:pt x="2260" y="3908"/>
                  </a:lnTo>
                  <a:lnTo>
                    <a:pt x="2261" y="3926"/>
                  </a:lnTo>
                  <a:lnTo>
                    <a:pt x="2262" y="3943"/>
                  </a:lnTo>
                  <a:lnTo>
                    <a:pt x="2265" y="3961"/>
                  </a:lnTo>
                  <a:lnTo>
                    <a:pt x="2266" y="3978"/>
                  </a:lnTo>
                  <a:lnTo>
                    <a:pt x="2267" y="3995"/>
                  </a:lnTo>
                  <a:lnTo>
                    <a:pt x="2269" y="4012"/>
                  </a:lnTo>
                  <a:lnTo>
                    <a:pt x="2270" y="4027"/>
                  </a:lnTo>
                  <a:lnTo>
                    <a:pt x="2273" y="4044"/>
                  </a:lnTo>
                  <a:lnTo>
                    <a:pt x="2274" y="4059"/>
                  </a:lnTo>
                  <a:lnTo>
                    <a:pt x="2275" y="4075"/>
                  </a:lnTo>
                  <a:lnTo>
                    <a:pt x="2276" y="4089"/>
                  </a:lnTo>
                  <a:lnTo>
                    <a:pt x="2278" y="4105"/>
                  </a:lnTo>
                  <a:lnTo>
                    <a:pt x="2279" y="4119"/>
                  </a:lnTo>
                  <a:lnTo>
                    <a:pt x="2282" y="4133"/>
                  </a:lnTo>
                  <a:lnTo>
                    <a:pt x="2283" y="4146"/>
                  </a:lnTo>
                  <a:lnTo>
                    <a:pt x="2284" y="4160"/>
                  </a:lnTo>
                  <a:lnTo>
                    <a:pt x="2285" y="4173"/>
                  </a:lnTo>
                  <a:lnTo>
                    <a:pt x="2287" y="4187"/>
                  </a:lnTo>
                  <a:lnTo>
                    <a:pt x="2288" y="4200"/>
                  </a:lnTo>
                  <a:lnTo>
                    <a:pt x="2291" y="4212"/>
                  </a:lnTo>
                  <a:lnTo>
                    <a:pt x="2292" y="4223"/>
                  </a:lnTo>
                  <a:lnTo>
                    <a:pt x="2293" y="4235"/>
                  </a:lnTo>
                  <a:lnTo>
                    <a:pt x="2296" y="4247"/>
                  </a:lnTo>
                  <a:lnTo>
                    <a:pt x="2296" y="4257"/>
                  </a:lnTo>
                  <a:lnTo>
                    <a:pt x="2297" y="4269"/>
                  </a:lnTo>
                  <a:lnTo>
                    <a:pt x="2298" y="4279"/>
                  </a:lnTo>
                  <a:lnTo>
                    <a:pt x="2300" y="4288"/>
                  </a:lnTo>
                  <a:lnTo>
                    <a:pt x="2303" y="4309"/>
                  </a:lnTo>
                  <a:lnTo>
                    <a:pt x="2307" y="4327"/>
                  </a:lnTo>
                  <a:lnTo>
                    <a:pt x="2310" y="4344"/>
                  </a:lnTo>
                  <a:lnTo>
                    <a:pt x="2314" y="4359"/>
                  </a:lnTo>
                  <a:lnTo>
                    <a:pt x="2316" y="4373"/>
                  </a:lnTo>
                  <a:lnTo>
                    <a:pt x="2319" y="4387"/>
                  </a:lnTo>
                  <a:lnTo>
                    <a:pt x="2322" y="4399"/>
                  </a:lnTo>
                  <a:lnTo>
                    <a:pt x="2325" y="4409"/>
                  </a:lnTo>
                  <a:lnTo>
                    <a:pt x="2328" y="4418"/>
                  </a:lnTo>
                  <a:lnTo>
                    <a:pt x="2331" y="4427"/>
                  </a:lnTo>
                  <a:lnTo>
                    <a:pt x="2334" y="4437"/>
                  </a:lnTo>
                  <a:lnTo>
                    <a:pt x="2337" y="4442"/>
                  </a:lnTo>
                  <a:lnTo>
                    <a:pt x="2340" y="4448"/>
                  </a:lnTo>
                  <a:lnTo>
                    <a:pt x="2343" y="4453"/>
                  </a:lnTo>
                  <a:lnTo>
                    <a:pt x="2346" y="4460"/>
                  </a:lnTo>
                  <a:lnTo>
                    <a:pt x="2349" y="4464"/>
                  </a:lnTo>
                  <a:lnTo>
                    <a:pt x="2352" y="4468"/>
                  </a:lnTo>
                  <a:lnTo>
                    <a:pt x="2355" y="4473"/>
                  </a:lnTo>
                  <a:lnTo>
                    <a:pt x="2358" y="4475"/>
                  </a:lnTo>
                  <a:lnTo>
                    <a:pt x="2361" y="4478"/>
                  </a:lnTo>
                  <a:lnTo>
                    <a:pt x="2364" y="4480"/>
                  </a:lnTo>
                  <a:lnTo>
                    <a:pt x="2367" y="4482"/>
                  </a:lnTo>
                  <a:lnTo>
                    <a:pt x="2370" y="4484"/>
                  </a:lnTo>
                  <a:lnTo>
                    <a:pt x="2373" y="4487"/>
                  </a:lnTo>
                  <a:lnTo>
                    <a:pt x="2376" y="4489"/>
                  </a:lnTo>
                  <a:lnTo>
                    <a:pt x="2378" y="4491"/>
                  </a:lnTo>
                  <a:lnTo>
                    <a:pt x="2382" y="4492"/>
                  </a:lnTo>
                  <a:lnTo>
                    <a:pt x="2385" y="4495"/>
                  </a:lnTo>
                  <a:lnTo>
                    <a:pt x="2388" y="4495"/>
                  </a:lnTo>
                  <a:lnTo>
                    <a:pt x="2392" y="4496"/>
                  </a:lnTo>
                  <a:lnTo>
                    <a:pt x="2395" y="4496"/>
                  </a:lnTo>
                  <a:lnTo>
                    <a:pt x="2396" y="4496"/>
                  </a:lnTo>
                  <a:lnTo>
                    <a:pt x="2400" y="4496"/>
                  </a:lnTo>
                  <a:lnTo>
                    <a:pt x="2404" y="4496"/>
                  </a:lnTo>
                  <a:lnTo>
                    <a:pt x="2406" y="4496"/>
                  </a:lnTo>
                  <a:lnTo>
                    <a:pt x="2409" y="4496"/>
                  </a:lnTo>
                  <a:lnTo>
                    <a:pt x="2413" y="4496"/>
                  </a:lnTo>
                  <a:lnTo>
                    <a:pt x="2415" y="4495"/>
                  </a:lnTo>
                  <a:lnTo>
                    <a:pt x="2418" y="4493"/>
                  </a:lnTo>
                  <a:lnTo>
                    <a:pt x="2422" y="4492"/>
                  </a:lnTo>
                  <a:lnTo>
                    <a:pt x="2424" y="4492"/>
                  </a:lnTo>
                  <a:lnTo>
                    <a:pt x="2427" y="4491"/>
                  </a:lnTo>
                  <a:lnTo>
                    <a:pt x="2430" y="4491"/>
                  </a:lnTo>
                  <a:lnTo>
                    <a:pt x="2433" y="4491"/>
                  </a:lnTo>
                  <a:lnTo>
                    <a:pt x="2436" y="4491"/>
                  </a:lnTo>
                  <a:lnTo>
                    <a:pt x="2440" y="4491"/>
                  </a:lnTo>
                  <a:lnTo>
                    <a:pt x="2442" y="4491"/>
                  </a:lnTo>
                  <a:lnTo>
                    <a:pt x="2445" y="4491"/>
                  </a:lnTo>
                  <a:lnTo>
                    <a:pt x="2449" y="4492"/>
                  </a:lnTo>
                  <a:lnTo>
                    <a:pt x="2452" y="4492"/>
                  </a:lnTo>
                  <a:lnTo>
                    <a:pt x="2454" y="4493"/>
                  </a:lnTo>
                  <a:lnTo>
                    <a:pt x="2457" y="4495"/>
                  </a:lnTo>
                  <a:lnTo>
                    <a:pt x="2461" y="4496"/>
                  </a:lnTo>
                  <a:lnTo>
                    <a:pt x="2463" y="4497"/>
                  </a:lnTo>
                  <a:lnTo>
                    <a:pt x="2466" y="4497"/>
                  </a:lnTo>
                  <a:lnTo>
                    <a:pt x="2470" y="4497"/>
                  </a:lnTo>
                  <a:lnTo>
                    <a:pt x="2472" y="4497"/>
                  </a:lnTo>
                  <a:lnTo>
                    <a:pt x="2475" y="4497"/>
                  </a:lnTo>
                  <a:lnTo>
                    <a:pt x="2479" y="4496"/>
                  </a:lnTo>
                  <a:lnTo>
                    <a:pt x="2482" y="4495"/>
                  </a:lnTo>
                  <a:lnTo>
                    <a:pt x="2484" y="4492"/>
                  </a:lnTo>
                  <a:lnTo>
                    <a:pt x="2486" y="4489"/>
                  </a:lnTo>
                  <a:lnTo>
                    <a:pt x="2490" y="4484"/>
                  </a:lnTo>
                  <a:lnTo>
                    <a:pt x="2494" y="4480"/>
                  </a:lnTo>
                  <a:lnTo>
                    <a:pt x="2497" y="4477"/>
                  </a:lnTo>
                  <a:lnTo>
                    <a:pt x="2500" y="4473"/>
                  </a:lnTo>
                  <a:lnTo>
                    <a:pt x="2503" y="4469"/>
                  </a:lnTo>
                  <a:lnTo>
                    <a:pt x="2506" y="4464"/>
                  </a:lnTo>
                  <a:lnTo>
                    <a:pt x="2508" y="4460"/>
                  </a:lnTo>
                  <a:lnTo>
                    <a:pt x="2512" y="4456"/>
                  </a:lnTo>
                  <a:lnTo>
                    <a:pt x="2515" y="4453"/>
                  </a:lnTo>
                  <a:lnTo>
                    <a:pt x="2518" y="4451"/>
                  </a:lnTo>
                  <a:lnTo>
                    <a:pt x="2521" y="4448"/>
                  </a:lnTo>
                  <a:lnTo>
                    <a:pt x="2524" y="4446"/>
                  </a:lnTo>
                  <a:lnTo>
                    <a:pt x="2526" y="4444"/>
                  </a:lnTo>
                  <a:lnTo>
                    <a:pt x="2530" y="4444"/>
                  </a:lnTo>
                  <a:lnTo>
                    <a:pt x="2533" y="4444"/>
                  </a:lnTo>
                  <a:lnTo>
                    <a:pt x="2535" y="4444"/>
                  </a:lnTo>
                  <a:lnTo>
                    <a:pt x="2539" y="4444"/>
                  </a:lnTo>
                  <a:lnTo>
                    <a:pt x="2542" y="4446"/>
                  </a:lnTo>
                  <a:lnTo>
                    <a:pt x="2544" y="4447"/>
                  </a:lnTo>
                  <a:lnTo>
                    <a:pt x="2548" y="4449"/>
                  </a:lnTo>
                  <a:lnTo>
                    <a:pt x="2551" y="4449"/>
                  </a:lnTo>
                  <a:lnTo>
                    <a:pt x="2553" y="4451"/>
                  </a:lnTo>
                  <a:lnTo>
                    <a:pt x="2557" y="4452"/>
                  </a:lnTo>
                  <a:lnTo>
                    <a:pt x="2560" y="4452"/>
                  </a:lnTo>
                  <a:lnTo>
                    <a:pt x="2562" y="4453"/>
                  </a:lnTo>
                  <a:lnTo>
                    <a:pt x="2565" y="4456"/>
                  </a:lnTo>
                  <a:lnTo>
                    <a:pt x="2569" y="4456"/>
                  </a:lnTo>
                  <a:lnTo>
                    <a:pt x="2571" y="4456"/>
                  </a:lnTo>
                  <a:lnTo>
                    <a:pt x="2575" y="4456"/>
                  </a:lnTo>
                  <a:lnTo>
                    <a:pt x="2579" y="4457"/>
                  </a:lnTo>
                  <a:lnTo>
                    <a:pt x="2581" y="4457"/>
                  </a:lnTo>
                  <a:lnTo>
                    <a:pt x="2583" y="4457"/>
                  </a:lnTo>
                  <a:lnTo>
                    <a:pt x="2587" y="4457"/>
                  </a:lnTo>
                  <a:lnTo>
                    <a:pt x="2590" y="4457"/>
                  </a:lnTo>
                  <a:lnTo>
                    <a:pt x="2593" y="4457"/>
                  </a:lnTo>
                  <a:lnTo>
                    <a:pt x="2597" y="4458"/>
                  </a:lnTo>
                  <a:lnTo>
                    <a:pt x="2600" y="4460"/>
                  </a:lnTo>
                  <a:lnTo>
                    <a:pt x="2602" y="4461"/>
                  </a:lnTo>
                  <a:lnTo>
                    <a:pt x="2605" y="4462"/>
                  </a:lnTo>
                  <a:lnTo>
                    <a:pt x="2609" y="4464"/>
                  </a:lnTo>
                  <a:lnTo>
                    <a:pt x="2611" y="4466"/>
                  </a:lnTo>
                  <a:lnTo>
                    <a:pt x="2614" y="4468"/>
                  </a:lnTo>
                  <a:lnTo>
                    <a:pt x="2618" y="4470"/>
                  </a:lnTo>
                  <a:lnTo>
                    <a:pt x="2620" y="4473"/>
                  </a:lnTo>
                  <a:lnTo>
                    <a:pt x="2623" y="4474"/>
                  </a:lnTo>
                  <a:lnTo>
                    <a:pt x="2627" y="4475"/>
                  </a:lnTo>
                  <a:lnTo>
                    <a:pt x="2629" y="4478"/>
                  </a:lnTo>
                  <a:lnTo>
                    <a:pt x="2632" y="4479"/>
                  </a:lnTo>
                  <a:lnTo>
                    <a:pt x="2636" y="4480"/>
                  </a:lnTo>
                  <a:lnTo>
                    <a:pt x="2638" y="4480"/>
                  </a:lnTo>
                  <a:lnTo>
                    <a:pt x="2641" y="4482"/>
                  </a:lnTo>
                  <a:lnTo>
                    <a:pt x="2643" y="4484"/>
                  </a:lnTo>
                  <a:lnTo>
                    <a:pt x="2647" y="4484"/>
                  </a:lnTo>
                  <a:lnTo>
                    <a:pt x="2650" y="4486"/>
                  </a:lnTo>
                  <a:lnTo>
                    <a:pt x="2652" y="4488"/>
                  </a:lnTo>
                  <a:lnTo>
                    <a:pt x="2656" y="4489"/>
                  </a:lnTo>
                  <a:lnTo>
                    <a:pt x="2659" y="4492"/>
                  </a:lnTo>
                  <a:lnTo>
                    <a:pt x="2661" y="4495"/>
                  </a:lnTo>
                  <a:lnTo>
                    <a:pt x="2665" y="4497"/>
                  </a:lnTo>
                  <a:lnTo>
                    <a:pt x="2669" y="4501"/>
                  </a:lnTo>
                  <a:lnTo>
                    <a:pt x="2672" y="4504"/>
                  </a:lnTo>
                  <a:lnTo>
                    <a:pt x="2675" y="4508"/>
                  </a:lnTo>
                  <a:lnTo>
                    <a:pt x="2678" y="4511"/>
                  </a:lnTo>
                  <a:lnTo>
                    <a:pt x="2681" y="4515"/>
                  </a:lnTo>
                  <a:lnTo>
                    <a:pt x="2683" y="4519"/>
                  </a:lnTo>
                  <a:lnTo>
                    <a:pt x="2687" y="4523"/>
                  </a:lnTo>
                  <a:lnTo>
                    <a:pt x="2690" y="4524"/>
                  </a:lnTo>
                  <a:lnTo>
                    <a:pt x="2692" y="4527"/>
                  </a:lnTo>
                  <a:lnTo>
                    <a:pt x="2696" y="4528"/>
                  </a:lnTo>
                  <a:lnTo>
                    <a:pt x="2699" y="4530"/>
                  </a:lnTo>
                  <a:lnTo>
                    <a:pt x="2701" y="4530"/>
                  </a:lnTo>
                  <a:lnTo>
                    <a:pt x="2705" y="4527"/>
                  </a:lnTo>
                  <a:lnTo>
                    <a:pt x="2708" y="4527"/>
                  </a:lnTo>
                  <a:lnTo>
                    <a:pt x="2710" y="4524"/>
                  </a:lnTo>
                  <a:lnTo>
                    <a:pt x="2713" y="4522"/>
                  </a:lnTo>
                  <a:lnTo>
                    <a:pt x="2717" y="4519"/>
                  </a:lnTo>
                  <a:lnTo>
                    <a:pt x="2719" y="4517"/>
                  </a:lnTo>
                  <a:lnTo>
                    <a:pt x="2722" y="4515"/>
                  </a:lnTo>
                  <a:lnTo>
                    <a:pt x="2724" y="4514"/>
                  </a:lnTo>
                  <a:lnTo>
                    <a:pt x="2727" y="4513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91F8D08-DCAA-2B75-AED1-8CF20759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998"/>
              <a:ext cx="38" cy="60"/>
            </a:xfrm>
            <a:custGeom>
              <a:avLst/>
              <a:gdLst>
                <a:gd name="T0" fmla="*/ 30 w 155"/>
                <a:gd name="T1" fmla="*/ 170 h 241"/>
                <a:gd name="T2" fmla="*/ 36 w 155"/>
                <a:gd name="T3" fmla="*/ 192 h 241"/>
                <a:gd name="T4" fmla="*/ 47 w 155"/>
                <a:gd name="T5" fmla="*/ 206 h 241"/>
                <a:gd name="T6" fmla="*/ 60 w 155"/>
                <a:gd name="T7" fmla="*/ 214 h 241"/>
                <a:gd name="T8" fmla="*/ 75 w 155"/>
                <a:gd name="T9" fmla="*/ 217 h 241"/>
                <a:gd name="T10" fmla="*/ 94 w 155"/>
                <a:gd name="T11" fmla="*/ 213 h 241"/>
                <a:gd name="T12" fmla="*/ 110 w 155"/>
                <a:gd name="T13" fmla="*/ 203 h 241"/>
                <a:gd name="T14" fmla="*/ 120 w 155"/>
                <a:gd name="T15" fmla="*/ 187 h 241"/>
                <a:gd name="T16" fmla="*/ 124 w 155"/>
                <a:gd name="T17" fmla="*/ 168 h 241"/>
                <a:gd name="T18" fmla="*/ 120 w 155"/>
                <a:gd name="T19" fmla="*/ 150 h 241"/>
                <a:gd name="T20" fmla="*/ 111 w 155"/>
                <a:gd name="T21" fmla="*/ 135 h 241"/>
                <a:gd name="T22" fmla="*/ 96 w 155"/>
                <a:gd name="T23" fmla="*/ 125 h 241"/>
                <a:gd name="T24" fmla="*/ 78 w 155"/>
                <a:gd name="T25" fmla="*/ 122 h 241"/>
                <a:gd name="T26" fmla="*/ 57 w 155"/>
                <a:gd name="T27" fmla="*/ 125 h 241"/>
                <a:gd name="T28" fmla="*/ 63 w 155"/>
                <a:gd name="T29" fmla="*/ 101 h 241"/>
                <a:gd name="T30" fmla="*/ 74 w 155"/>
                <a:gd name="T31" fmla="*/ 99 h 241"/>
                <a:gd name="T32" fmla="*/ 90 w 155"/>
                <a:gd name="T33" fmla="*/ 95 h 241"/>
                <a:gd name="T34" fmla="*/ 105 w 155"/>
                <a:gd name="T35" fmla="*/ 85 h 241"/>
                <a:gd name="T36" fmla="*/ 112 w 155"/>
                <a:gd name="T37" fmla="*/ 71 h 241"/>
                <a:gd name="T38" fmla="*/ 112 w 155"/>
                <a:gd name="T39" fmla="*/ 53 h 241"/>
                <a:gd name="T40" fmla="*/ 107 w 155"/>
                <a:gd name="T41" fmla="*/ 40 h 241"/>
                <a:gd name="T42" fmla="*/ 97 w 155"/>
                <a:gd name="T43" fmla="*/ 30 h 241"/>
                <a:gd name="T44" fmla="*/ 83 w 155"/>
                <a:gd name="T45" fmla="*/ 24 h 241"/>
                <a:gd name="T46" fmla="*/ 67 w 155"/>
                <a:gd name="T47" fmla="*/ 24 h 241"/>
                <a:gd name="T48" fmla="*/ 53 w 155"/>
                <a:gd name="T49" fmla="*/ 31 h 241"/>
                <a:gd name="T50" fmla="*/ 42 w 155"/>
                <a:gd name="T51" fmla="*/ 41 h 241"/>
                <a:gd name="T52" fmla="*/ 34 w 155"/>
                <a:gd name="T53" fmla="*/ 57 h 241"/>
                <a:gd name="T54" fmla="*/ 3 w 155"/>
                <a:gd name="T55" fmla="*/ 62 h 241"/>
                <a:gd name="T56" fmla="*/ 12 w 155"/>
                <a:gd name="T57" fmla="*/ 36 h 241"/>
                <a:gd name="T58" fmla="*/ 27 w 155"/>
                <a:gd name="T59" fmla="*/ 17 h 241"/>
                <a:gd name="T60" fmla="*/ 48 w 155"/>
                <a:gd name="T61" fmla="*/ 5 h 241"/>
                <a:gd name="T62" fmla="*/ 74 w 155"/>
                <a:gd name="T63" fmla="*/ 0 h 241"/>
                <a:gd name="T64" fmla="*/ 93 w 155"/>
                <a:gd name="T65" fmla="*/ 2 h 241"/>
                <a:gd name="T66" fmla="*/ 110 w 155"/>
                <a:gd name="T67" fmla="*/ 9 h 241"/>
                <a:gd name="T68" fmla="*/ 124 w 155"/>
                <a:gd name="T69" fmla="*/ 18 h 241"/>
                <a:gd name="T70" fmla="*/ 134 w 155"/>
                <a:gd name="T71" fmla="*/ 31 h 241"/>
                <a:gd name="T72" fmla="*/ 141 w 155"/>
                <a:gd name="T73" fmla="*/ 46 h 241"/>
                <a:gd name="T74" fmla="*/ 143 w 155"/>
                <a:gd name="T75" fmla="*/ 62 h 241"/>
                <a:gd name="T76" fmla="*/ 141 w 155"/>
                <a:gd name="T77" fmla="*/ 76 h 241"/>
                <a:gd name="T78" fmla="*/ 134 w 155"/>
                <a:gd name="T79" fmla="*/ 89 h 241"/>
                <a:gd name="T80" fmla="*/ 125 w 155"/>
                <a:gd name="T81" fmla="*/ 101 h 241"/>
                <a:gd name="T82" fmla="*/ 111 w 155"/>
                <a:gd name="T83" fmla="*/ 110 h 241"/>
                <a:gd name="T84" fmla="*/ 129 w 155"/>
                <a:gd name="T85" fmla="*/ 116 h 241"/>
                <a:gd name="T86" fmla="*/ 143 w 155"/>
                <a:gd name="T87" fmla="*/ 129 h 241"/>
                <a:gd name="T88" fmla="*/ 151 w 155"/>
                <a:gd name="T89" fmla="*/ 146 h 241"/>
                <a:gd name="T90" fmla="*/ 155 w 155"/>
                <a:gd name="T91" fmla="*/ 168 h 241"/>
                <a:gd name="T92" fmla="*/ 154 w 155"/>
                <a:gd name="T93" fmla="*/ 182 h 241"/>
                <a:gd name="T94" fmla="*/ 148 w 155"/>
                <a:gd name="T95" fmla="*/ 196 h 241"/>
                <a:gd name="T96" fmla="*/ 142 w 155"/>
                <a:gd name="T97" fmla="*/ 208 h 241"/>
                <a:gd name="T98" fmla="*/ 132 w 155"/>
                <a:gd name="T99" fmla="*/ 219 h 241"/>
                <a:gd name="T100" fmla="*/ 120 w 155"/>
                <a:gd name="T101" fmla="*/ 228 h 241"/>
                <a:gd name="T102" fmla="*/ 106 w 155"/>
                <a:gd name="T103" fmla="*/ 236 h 241"/>
                <a:gd name="T104" fmla="*/ 92 w 155"/>
                <a:gd name="T105" fmla="*/ 240 h 241"/>
                <a:gd name="T106" fmla="*/ 75 w 155"/>
                <a:gd name="T107" fmla="*/ 241 h 241"/>
                <a:gd name="T108" fmla="*/ 47 w 155"/>
                <a:gd name="T109" fmla="*/ 236 h 241"/>
                <a:gd name="T110" fmla="*/ 35 w 155"/>
                <a:gd name="T111" fmla="*/ 231 h 241"/>
                <a:gd name="T112" fmla="*/ 24 w 155"/>
                <a:gd name="T113" fmla="*/ 222 h 241"/>
                <a:gd name="T114" fmla="*/ 15 w 155"/>
                <a:gd name="T115" fmla="*/ 213 h 241"/>
                <a:gd name="T116" fmla="*/ 8 w 155"/>
                <a:gd name="T117" fmla="*/ 201 h 241"/>
                <a:gd name="T118" fmla="*/ 0 w 155"/>
                <a:gd name="T119" fmla="*/ 1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" h="241">
                  <a:moveTo>
                    <a:pt x="0" y="174"/>
                  </a:moveTo>
                  <a:lnTo>
                    <a:pt x="30" y="170"/>
                  </a:lnTo>
                  <a:lnTo>
                    <a:pt x="33" y="182"/>
                  </a:lnTo>
                  <a:lnTo>
                    <a:pt x="36" y="192"/>
                  </a:lnTo>
                  <a:lnTo>
                    <a:pt x="40" y="200"/>
                  </a:lnTo>
                  <a:lnTo>
                    <a:pt x="47" y="206"/>
                  </a:lnTo>
                  <a:lnTo>
                    <a:pt x="53" y="210"/>
                  </a:lnTo>
                  <a:lnTo>
                    <a:pt x="60" y="214"/>
                  </a:lnTo>
                  <a:lnTo>
                    <a:pt x="67" y="217"/>
                  </a:lnTo>
                  <a:lnTo>
                    <a:pt x="75" y="217"/>
                  </a:lnTo>
                  <a:lnTo>
                    <a:pt x="85" y="215"/>
                  </a:lnTo>
                  <a:lnTo>
                    <a:pt x="94" y="213"/>
                  </a:lnTo>
                  <a:lnTo>
                    <a:pt x="102" y="209"/>
                  </a:lnTo>
                  <a:lnTo>
                    <a:pt x="110" y="203"/>
                  </a:lnTo>
                  <a:lnTo>
                    <a:pt x="116" y="195"/>
                  </a:lnTo>
                  <a:lnTo>
                    <a:pt x="120" y="187"/>
                  </a:lnTo>
                  <a:lnTo>
                    <a:pt x="123" y="178"/>
                  </a:lnTo>
                  <a:lnTo>
                    <a:pt x="124" y="168"/>
                  </a:lnTo>
                  <a:lnTo>
                    <a:pt x="123" y="159"/>
                  </a:lnTo>
                  <a:lnTo>
                    <a:pt x="120" y="150"/>
                  </a:lnTo>
                  <a:lnTo>
                    <a:pt x="116" y="142"/>
                  </a:lnTo>
                  <a:lnTo>
                    <a:pt x="111" y="135"/>
                  </a:lnTo>
                  <a:lnTo>
                    <a:pt x="103" y="129"/>
                  </a:lnTo>
                  <a:lnTo>
                    <a:pt x="96" y="125"/>
                  </a:lnTo>
                  <a:lnTo>
                    <a:pt x="88" y="122"/>
                  </a:lnTo>
                  <a:lnTo>
                    <a:pt x="78" y="122"/>
                  </a:lnTo>
                  <a:lnTo>
                    <a:pt x="69" y="122"/>
                  </a:lnTo>
                  <a:lnTo>
                    <a:pt x="57" y="125"/>
                  </a:lnTo>
                  <a:lnTo>
                    <a:pt x="61" y="99"/>
                  </a:lnTo>
                  <a:lnTo>
                    <a:pt x="63" y="101"/>
                  </a:lnTo>
                  <a:lnTo>
                    <a:pt x="65" y="101"/>
                  </a:lnTo>
                  <a:lnTo>
                    <a:pt x="74" y="99"/>
                  </a:lnTo>
                  <a:lnTo>
                    <a:pt x="83" y="98"/>
                  </a:lnTo>
                  <a:lnTo>
                    <a:pt x="90" y="95"/>
                  </a:lnTo>
                  <a:lnTo>
                    <a:pt x="98" y="90"/>
                  </a:lnTo>
                  <a:lnTo>
                    <a:pt x="105" y="85"/>
                  </a:lnTo>
                  <a:lnTo>
                    <a:pt x="110" y="79"/>
                  </a:lnTo>
                  <a:lnTo>
                    <a:pt x="112" y="71"/>
                  </a:lnTo>
                  <a:lnTo>
                    <a:pt x="114" y="61"/>
                  </a:lnTo>
                  <a:lnTo>
                    <a:pt x="112" y="53"/>
                  </a:lnTo>
                  <a:lnTo>
                    <a:pt x="111" y="46"/>
                  </a:lnTo>
                  <a:lnTo>
                    <a:pt x="107" y="40"/>
                  </a:lnTo>
                  <a:lnTo>
                    <a:pt x="102" y="35"/>
                  </a:lnTo>
                  <a:lnTo>
                    <a:pt x="97" y="30"/>
                  </a:lnTo>
                  <a:lnTo>
                    <a:pt x="90" y="27"/>
                  </a:lnTo>
                  <a:lnTo>
                    <a:pt x="83" y="24"/>
                  </a:lnTo>
                  <a:lnTo>
                    <a:pt x="75" y="24"/>
                  </a:lnTo>
                  <a:lnTo>
                    <a:pt x="67" y="24"/>
                  </a:lnTo>
                  <a:lnTo>
                    <a:pt x="60" y="27"/>
                  </a:lnTo>
                  <a:lnTo>
                    <a:pt x="53" y="31"/>
                  </a:lnTo>
                  <a:lnTo>
                    <a:pt x="47" y="35"/>
                  </a:lnTo>
                  <a:lnTo>
                    <a:pt x="42" y="41"/>
                  </a:lnTo>
                  <a:lnTo>
                    <a:pt x="38" y="48"/>
                  </a:lnTo>
                  <a:lnTo>
                    <a:pt x="34" y="57"/>
                  </a:lnTo>
                  <a:lnTo>
                    <a:pt x="33" y="67"/>
                  </a:lnTo>
                  <a:lnTo>
                    <a:pt x="3" y="62"/>
                  </a:lnTo>
                  <a:lnTo>
                    <a:pt x="7" y="48"/>
                  </a:lnTo>
                  <a:lnTo>
                    <a:pt x="12" y="36"/>
                  </a:lnTo>
                  <a:lnTo>
                    <a:pt x="18" y="26"/>
                  </a:lnTo>
                  <a:lnTo>
                    <a:pt x="27" y="17"/>
                  </a:lnTo>
                  <a:lnTo>
                    <a:pt x="38" y="9"/>
                  </a:lnTo>
                  <a:lnTo>
                    <a:pt x="48" y="5"/>
                  </a:lnTo>
                  <a:lnTo>
                    <a:pt x="61" y="1"/>
                  </a:lnTo>
                  <a:lnTo>
                    <a:pt x="74" y="0"/>
                  </a:lnTo>
                  <a:lnTo>
                    <a:pt x="84" y="1"/>
                  </a:lnTo>
                  <a:lnTo>
                    <a:pt x="93" y="2"/>
                  </a:lnTo>
                  <a:lnTo>
                    <a:pt x="101" y="5"/>
                  </a:lnTo>
                  <a:lnTo>
                    <a:pt x="110" y="9"/>
                  </a:lnTo>
                  <a:lnTo>
                    <a:pt x="118" y="13"/>
                  </a:lnTo>
                  <a:lnTo>
                    <a:pt x="124" y="18"/>
                  </a:lnTo>
                  <a:lnTo>
                    <a:pt x="129" y="24"/>
                  </a:lnTo>
                  <a:lnTo>
                    <a:pt x="134" y="31"/>
                  </a:lnTo>
                  <a:lnTo>
                    <a:pt x="138" y="39"/>
                  </a:lnTo>
                  <a:lnTo>
                    <a:pt x="141" y="46"/>
                  </a:lnTo>
                  <a:lnTo>
                    <a:pt x="142" y="54"/>
                  </a:lnTo>
                  <a:lnTo>
                    <a:pt x="143" y="62"/>
                  </a:lnTo>
                  <a:lnTo>
                    <a:pt x="142" y="70"/>
                  </a:lnTo>
                  <a:lnTo>
                    <a:pt x="141" y="76"/>
                  </a:lnTo>
                  <a:lnTo>
                    <a:pt x="138" y="82"/>
                  </a:lnTo>
                  <a:lnTo>
                    <a:pt x="134" y="89"/>
                  </a:lnTo>
                  <a:lnTo>
                    <a:pt x="130" y="95"/>
                  </a:lnTo>
                  <a:lnTo>
                    <a:pt x="125" y="101"/>
                  </a:lnTo>
                  <a:lnTo>
                    <a:pt x="118" y="106"/>
                  </a:lnTo>
                  <a:lnTo>
                    <a:pt x="111" y="110"/>
                  </a:lnTo>
                  <a:lnTo>
                    <a:pt x="120" y="112"/>
                  </a:lnTo>
                  <a:lnTo>
                    <a:pt x="129" y="116"/>
                  </a:lnTo>
                  <a:lnTo>
                    <a:pt x="137" y="122"/>
                  </a:lnTo>
                  <a:lnTo>
                    <a:pt x="143" y="129"/>
                  </a:lnTo>
                  <a:lnTo>
                    <a:pt x="148" y="137"/>
                  </a:lnTo>
                  <a:lnTo>
                    <a:pt x="151" y="146"/>
                  </a:lnTo>
                  <a:lnTo>
                    <a:pt x="154" y="156"/>
                  </a:lnTo>
                  <a:lnTo>
                    <a:pt x="155" y="168"/>
                  </a:lnTo>
                  <a:lnTo>
                    <a:pt x="154" y="174"/>
                  </a:lnTo>
                  <a:lnTo>
                    <a:pt x="154" y="182"/>
                  </a:lnTo>
                  <a:lnTo>
                    <a:pt x="151" y="190"/>
                  </a:lnTo>
                  <a:lnTo>
                    <a:pt x="148" y="196"/>
                  </a:lnTo>
                  <a:lnTo>
                    <a:pt x="146" y="203"/>
                  </a:lnTo>
                  <a:lnTo>
                    <a:pt x="142" y="208"/>
                  </a:lnTo>
                  <a:lnTo>
                    <a:pt x="137" y="214"/>
                  </a:lnTo>
                  <a:lnTo>
                    <a:pt x="132" y="219"/>
                  </a:lnTo>
                  <a:lnTo>
                    <a:pt x="127" y="225"/>
                  </a:lnTo>
                  <a:lnTo>
                    <a:pt x="120" y="228"/>
                  </a:lnTo>
                  <a:lnTo>
                    <a:pt x="114" y="232"/>
                  </a:lnTo>
                  <a:lnTo>
                    <a:pt x="106" y="236"/>
                  </a:lnTo>
                  <a:lnTo>
                    <a:pt x="100" y="237"/>
                  </a:lnTo>
                  <a:lnTo>
                    <a:pt x="92" y="240"/>
                  </a:lnTo>
                  <a:lnTo>
                    <a:pt x="84" y="241"/>
                  </a:lnTo>
                  <a:lnTo>
                    <a:pt x="75" y="241"/>
                  </a:lnTo>
                  <a:lnTo>
                    <a:pt x="61" y="240"/>
                  </a:lnTo>
                  <a:lnTo>
                    <a:pt x="47" y="236"/>
                  </a:lnTo>
                  <a:lnTo>
                    <a:pt x="40" y="234"/>
                  </a:lnTo>
                  <a:lnTo>
                    <a:pt x="35" y="231"/>
                  </a:lnTo>
                  <a:lnTo>
                    <a:pt x="29" y="227"/>
                  </a:lnTo>
                  <a:lnTo>
                    <a:pt x="24" y="222"/>
                  </a:lnTo>
                  <a:lnTo>
                    <a:pt x="18" y="218"/>
                  </a:lnTo>
                  <a:lnTo>
                    <a:pt x="15" y="213"/>
                  </a:lnTo>
                  <a:lnTo>
                    <a:pt x="11" y="206"/>
                  </a:lnTo>
                  <a:lnTo>
                    <a:pt x="8" y="201"/>
                  </a:lnTo>
                  <a:lnTo>
                    <a:pt x="3" y="188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CBC681C9-C171-8CD8-2617-878318B94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30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2137BA0-2413-9F7B-8998-912E32B4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2999"/>
              <a:ext cx="39" cy="59"/>
            </a:xfrm>
            <a:custGeom>
              <a:avLst/>
              <a:gdLst>
                <a:gd name="T0" fmla="*/ 29 w 154"/>
                <a:gd name="T1" fmla="*/ 168 h 236"/>
                <a:gd name="T2" fmla="*/ 34 w 154"/>
                <a:gd name="T3" fmla="*/ 187 h 236"/>
                <a:gd name="T4" fmla="*/ 45 w 154"/>
                <a:gd name="T5" fmla="*/ 201 h 236"/>
                <a:gd name="T6" fmla="*/ 59 w 154"/>
                <a:gd name="T7" fmla="*/ 209 h 236"/>
                <a:gd name="T8" fmla="*/ 74 w 154"/>
                <a:gd name="T9" fmla="*/ 212 h 236"/>
                <a:gd name="T10" fmla="*/ 93 w 154"/>
                <a:gd name="T11" fmla="*/ 208 h 236"/>
                <a:gd name="T12" fmla="*/ 110 w 154"/>
                <a:gd name="T13" fmla="*/ 196 h 236"/>
                <a:gd name="T14" fmla="*/ 121 w 154"/>
                <a:gd name="T15" fmla="*/ 178 h 236"/>
                <a:gd name="T16" fmla="*/ 124 w 154"/>
                <a:gd name="T17" fmla="*/ 155 h 236"/>
                <a:gd name="T18" fmla="*/ 121 w 154"/>
                <a:gd name="T19" fmla="*/ 133 h 236"/>
                <a:gd name="T20" fmla="*/ 110 w 154"/>
                <a:gd name="T21" fmla="*/ 116 h 236"/>
                <a:gd name="T22" fmla="*/ 95 w 154"/>
                <a:gd name="T23" fmla="*/ 105 h 236"/>
                <a:gd name="T24" fmla="*/ 74 w 154"/>
                <a:gd name="T25" fmla="*/ 102 h 236"/>
                <a:gd name="T26" fmla="*/ 61 w 154"/>
                <a:gd name="T27" fmla="*/ 103 h 236"/>
                <a:gd name="T28" fmla="*/ 48 w 154"/>
                <a:gd name="T29" fmla="*/ 108 h 236"/>
                <a:gd name="T30" fmla="*/ 39 w 154"/>
                <a:gd name="T31" fmla="*/ 115 h 236"/>
                <a:gd name="T32" fmla="*/ 32 w 154"/>
                <a:gd name="T33" fmla="*/ 124 h 236"/>
                <a:gd name="T34" fmla="*/ 27 w 154"/>
                <a:gd name="T35" fmla="*/ 0 h 236"/>
                <a:gd name="T36" fmla="*/ 144 w 154"/>
                <a:gd name="T37" fmla="*/ 27 h 236"/>
                <a:gd name="T38" fmla="*/ 37 w 154"/>
                <a:gd name="T39" fmla="*/ 90 h 236"/>
                <a:gd name="T40" fmla="*/ 59 w 154"/>
                <a:gd name="T41" fmla="*/ 80 h 236"/>
                <a:gd name="T42" fmla="*/ 82 w 154"/>
                <a:gd name="T43" fmla="*/ 76 h 236"/>
                <a:gd name="T44" fmla="*/ 96 w 154"/>
                <a:gd name="T45" fmla="*/ 77 h 236"/>
                <a:gd name="T46" fmla="*/ 110 w 154"/>
                <a:gd name="T47" fmla="*/ 81 h 236"/>
                <a:gd name="T48" fmla="*/ 122 w 154"/>
                <a:gd name="T49" fmla="*/ 88 h 236"/>
                <a:gd name="T50" fmla="*/ 133 w 154"/>
                <a:gd name="T51" fmla="*/ 97 h 236"/>
                <a:gd name="T52" fmla="*/ 142 w 154"/>
                <a:gd name="T53" fmla="*/ 108 h 236"/>
                <a:gd name="T54" fmla="*/ 149 w 154"/>
                <a:gd name="T55" fmla="*/ 121 h 236"/>
                <a:gd name="T56" fmla="*/ 153 w 154"/>
                <a:gd name="T57" fmla="*/ 136 h 236"/>
                <a:gd name="T58" fmla="*/ 154 w 154"/>
                <a:gd name="T59" fmla="*/ 152 h 236"/>
                <a:gd name="T60" fmla="*/ 150 w 154"/>
                <a:gd name="T61" fmla="*/ 182 h 236"/>
                <a:gd name="T62" fmla="*/ 136 w 154"/>
                <a:gd name="T63" fmla="*/ 208 h 236"/>
                <a:gd name="T64" fmla="*/ 123 w 154"/>
                <a:gd name="T65" fmla="*/ 220 h 236"/>
                <a:gd name="T66" fmla="*/ 109 w 154"/>
                <a:gd name="T67" fmla="*/ 229 h 236"/>
                <a:gd name="T68" fmla="*/ 93 w 154"/>
                <a:gd name="T69" fmla="*/ 234 h 236"/>
                <a:gd name="T70" fmla="*/ 74 w 154"/>
                <a:gd name="T71" fmla="*/ 236 h 236"/>
                <a:gd name="T72" fmla="*/ 46 w 154"/>
                <a:gd name="T73" fmla="*/ 231 h 236"/>
                <a:gd name="T74" fmla="*/ 33 w 154"/>
                <a:gd name="T75" fmla="*/ 226 h 236"/>
                <a:gd name="T76" fmla="*/ 23 w 154"/>
                <a:gd name="T77" fmla="*/ 218 h 236"/>
                <a:gd name="T78" fmla="*/ 14 w 154"/>
                <a:gd name="T79" fmla="*/ 208 h 236"/>
                <a:gd name="T80" fmla="*/ 6 w 154"/>
                <a:gd name="T81" fmla="*/ 198 h 236"/>
                <a:gd name="T82" fmla="*/ 0 w 154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36">
                  <a:moveTo>
                    <a:pt x="0" y="170"/>
                  </a:moveTo>
                  <a:lnTo>
                    <a:pt x="29" y="168"/>
                  </a:lnTo>
                  <a:lnTo>
                    <a:pt x="32" y="178"/>
                  </a:lnTo>
                  <a:lnTo>
                    <a:pt x="34" y="187"/>
                  </a:lnTo>
                  <a:lnTo>
                    <a:pt x="39" y="195"/>
                  </a:lnTo>
                  <a:lnTo>
                    <a:pt x="45" y="201"/>
                  </a:lnTo>
                  <a:lnTo>
                    <a:pt x="51" y="207"/>
                  </a:lnTo>
                  <a:lnTo>
                    <a:pt x="59" y="209"/>
                  </a:lnTo>
                  <a:lnTo>
                    <a:pt x="66" y="212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3" y="208"/>
                  </a:lnTo>
                  <a:lnTo>
                    <a:pt x="102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1" y="178"/>
                  </a:lnTo>
                  <a:lnTo>
                    <a:pt x="123" y="167"/>
                  </a:lnTo>
                  <a:lnTo>
                    <a:pt x="124" y="155"/>
                  </a:lnTo>
                  <a:lnTo>
                    <a:pt x="123" y="143"/>
                  </a:lnTo>
                  <a:lnTo>
                    <a:pt x="121" y="133"/>
                  </a:lnTo>
                  <a:lnTo>
                    <a:pt x="117" y="124"/>
                  </a:lnTo>
                  <a:lnTo>
                    <a:pt x="110" y="116"/>
                  </a:lnTo>
                  <a:lnTo>
                    <a:pt x="102" y="110"/>
                  </a:lnTo>
                  <a:lnTo>
                    <a:pt x="95" y="105"/>
                  </a:lnTo>
                  <a:lnTo>
                    <a:pt x="84" y="102"/>
                  </a:lnTo>
                  <a:lnTo>
                    <a:pt x="74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48" y="108"/>
                  </a:lnTo>
                  <a:lnTo>
                    <a:pt x="43" y="111"/>
                  </a:lnTo>
                  <a:lnTo>
                    <a:pt x="39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7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0" y="27"/>
                  </a:lnTo>
                  <a:lnTo>
                    <a:pt x="37" y="90"/>
                  </a:lnTo>
                  <a:lnTo>
                    <a:pt x="48" y="84"/>
                  </a:lnTo>
                  <a:lnTo>
                    <a:pt x="59" y="80"/>
                  </a:lnTo>
                  <a:lnTo>
                    <a:pt x="70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6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8" y="92"/>
                  </a:lnTo>
                  <a:lnTo>
                    <a:pt x="133" y="97"/>
                  </a:lnTo>
                  <a:lnTo>
                    <a:pt x="139" y="103"/>
                  </a:lnTo>
                  <a:lnTo>
                    <a:pt x="142" y="108"/>
                  </a:lnTo>
                  <a:lnTo>
                    <a:pt x="146" y="115"/>
                  </a:lnTo>
                  <a:lnTo>
                    <a:pt x="149" y="121"/>
                  </a:lnTo>
                  <a:lnTo>
                    <a:pt x="151" y="129"/>
                  </a:lnTo>
                  <a:lnTo>
                    <a:pt x="153" y="136"/>
                  </a:lnTo>
                  <a:lnTo>
                    <a:pt x="154" y="143"/>
                  </a:lnTo>
                  <a:lnTo>
                    <a:pt x="154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4" y="195"/>
                  </a:lnTo>
                  <a:lnTo>
                    <a:pt x="136" y="208"/>
                  </a:lnTo>
                  <a:lnTo>
                    <a:pt x="130" y="214"/>
                  </a:lnTo>
                  <a:lnTo>
                    <a:pt x="123" y="220"/>
                  </a:lnTo>
                  <a:lnTo>
                    <a:pt x="117" y="225"/>
                  </a:lnTo>
                  <a:lnTo>
                    <a:pt x="109" y="229"/>
                  </a:lnTo>
                  <a:lnTo>
                    <a:pt x="101" y="232"/>
                  </a:lnTo>
                  <a:lnTo>
                    <a:pt x="93" y="234"/>
                  </a:lnTo>
                  <a:lnTo>
                    <a:pt x="84" y="235"/>
                  </a:lnTo>
                  <a:lnTo>
                    <a:pt x="74" y="236"/>
                  </a:lnTo>
                  <a:lnTo>
                    <a:pt x="59" y="235"/>
                  </a:lnTo>
                  <a:lnTo>
                    <a:pt x="46" y="231"/>
                  </a:lnTo>
                  <a:lnTo>
                    <a:pt x="39" y="229"/>
                  </a:lnTo>
                  <a:lnTo>
                    <a:pt x="33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6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FB6229BB-9150-B157-D0D5-30DD12D8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998"/>
              <a:ext cx="41" cy="59"/>
            </a:xfrm>
            <a:custGeom>
              <a:avLst/>
              <a:gdLst>
                <a:gd name="T0" fmla="*/ 102 w 163"/>
                <a:gd name="T1" fmla="*/ 236 h 236"/>
                <a:gd name="T2" fmla="*/ 102 w 163"/>
                <a:gd name="T3" fmla="*/ 180 h 236"/>
                <a:gd name="T4" fmla="*/ 0 w 163"/>
                <a:gd name="T5" fmla="*/ 180 h 236"/>
                <a:gd name="T6" fmla="*/ 0 w 163"/>
                <a:gd name="T7" fmla="*/ 154 h 236"/>
                <a:gd name="T8" fmla="*/ 107 w 163"/>
                <a:gd name="T9" fmla="*/ 0 h 236"/>
                <a:gd name="T10" fmla="*/ 130 w 163"/>
                <a:gd name="T11" fmla="*/ 0 h 236"/>
                <a:gd name="T12" fmla="*/ 130 w 163"/>
                <a:gd name="T13" fmla="*/ 154 h 236"/>
                <a:gd name="T14" fmla="*/ 163 w 163"/>
                <a:gd name="T15" fmla="*/ 154 h 236"/>
                <a:gd name="T16" fmla="*/ 163 w 163"/>
                <a:gd name="T17" fmla="*/ 180 h 236"/>
                <a:gd name="T18" fmla="*/ 130 w 163"/>
                <a:gd name="T19" fmla="*/ 180 h 236"/>
                <a:gd name="T20" fmla="*/ 130 w 163"/>
                <a:gd name="T21" fmla="*/ 236 h 236"/>
                <a:gd name="T22" fmla="*/ 102 w 163"/>
                <a:gd name="T23" fmla="*/ 236 h 236"/>
                <a:gd name="T24" fmla="*/ 102 w 163"/>
                <a:gd name="T25" fmla="*/ 154 h 236"/>
                <a:gd name="T26" fmla="*/ 102 w 163"/>
                <a:gd name="T27" fmla="*/ 47 h 236"/>
                <a:gd name="T28" fmla="*/ 29 w 163"/>
                <a:gd name="T29" fmla="*/ 154 h 236"/>
                <a:gd name="T30" fmla="*/ 102 w 163"/>
                <a:gd name="T31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236">
                  <a:moveTo>
                    <a:pt x="102" y="236"/>
                  </a:moveTo>
                  <a:lnTo>
                    <a:pt x="102" y="180"/>
                  </a:lnTo>
                  <a:lnTo>
                    <a:pt x="0" y="180"/>
                  </a:lnTo>
                  <a:lnTo>
                    <a:pt x="0" y="154"/>
                  </a:lnTo>
                  <a:lnTo>
                    <a:pt x="107" y="0"/>
                  </a:lnTo>
                  <a:lnTo>
                    <a:pt x="130" y="0"/>
                  </a:lnTo>
                  <a:lnTo>
                    <a:pt x="130" y="154"/>
                  </a:lnTo>
                  <a:lnTo>
                    <a:pt x="163" y="154"/>
                  </a:lnTo>
                  <a:lnTo>
                    <a:pt x="163" y="180"/>
                  </a:lnTo>
                  <a:lnTo>
                    <a:pt x="130" y="180"/>
                  </a:lnTo>
                  <a:lnTo>
                    <a:pt x="130" y="236"/>
                  </a:lnTo>
                  <a:lnTo>
                    <a:pt x="102" y="236"/>
                  </a:lnTo>
                  <a:close/>
                  <a:moveTo>
                    <a:pt x="102" y="154"/>
                  </a:moveTo>
                  <a:lnTo>
                    <a:pt x="102" y="47"/>
                  </a:lnTo>
                  <a:lnTo>
                    <a:pt x="29" y="154"/>
                  </a:lnTo>
                  <a:lnTo>
                    <a:pt x="10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658F7E02-78AB-901B-A16D-836CADFD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46DECD6D-BC53-CB82-B23F-6E4983741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" y="2998"/>
              <a:ext cx="38" cy="60"/>
            </a:xfrm>
            <a:custGeom>
              <a:avLst/>
              <a:gdLst>
                <a:gd name="T0" fmla="*/ 0 w 154"/>
                <a:gd name="T1" fmla="*/ 101 h 241"/>
                <a:gd name="T2" fmla="*/ 6 w 154"/>
                <a:gd name="T3" fmla="*/ 67 h 241"/>
                <a:gd name="T4" fmla="*/ 13 w 154"/>
                <a:gd name="T5" fmla="*/ 41 h 241"/>
                <a:gd name="T6" fmla="*/ 26 w 154"/>
                <a:gd name="T7" fmla="*/ 22 h 241"/>
                <a:gd name="T8" fmla="*/ 43 w 154"/>
                <a:gd name="T9" fmla="*/ 8 h 241"/>
                <a:gd name="T10" fmla="*/ 65 w 154"/>
                <a:gd name="T11" fmla="*/ 1 h 241"/>
                <a:gd name="T12" fmla="*/ 85 w 154"/>
                <a:gd name="T13" fmla="*/ 1 h 241"/>
                <a:gd name="T14" fmla="*/ 102 w 154"/>
                <a:gd name="T15" fmla="*/ 5 h 241"/>
                <a:gd name="T16" fmla="*/ 116 w 154"/>
                <a:gd name="T17" fmla="*/ 13 h 241"/>
                <a:gd name="T18" fmla="*/ 129 w 154"/>
                <a:gd name="T19" fmla="*/ 23 h 241"/>
                <a:gd name="T20" fmla="*/ 138 w 154"/>
                <a:gd name="T21" fmla="*/ 37 h 241"/>
                <a:gd name="T22" fmla="*/ 145 w 154"/>
                <a:gd name="T23" fmla="*/ 55 h 241"/>
                <a:gd name="T24" fmla="*/ 150 w 154"/>
                <a:gd name="T25" fmla="*/ 76 h 241"/>
                <a:gd name="T26" fmla="*/ 152 w 154"/>
                <a:gd name="T27" fmla="*/ 104 h 241"/>
                <a:gd name="T28" fmla="*/ 152 w 154"/>
                <a:gd name="T29" fmla="*/ 141 h 241"/>
                <a:gd name="T30" fmla="*/ 148 w 154"/>
                <a:gd name="T31" fmla="*/ 174 h 241"/>
                <a:gd name="T32" fmla="*/ 139 w 154"/>
                <a:gd name="T33" fmla="*/ 200 h 241"/>
                <a:gd name="T34" fmla="*/ 128 w 154"/>
                <a:gd name="T35" fmla="*/ 219 h 241"/>
                <a:gd name="T36" fmla="*/ 110 w 154"/>
                <a:gd name="T37" fmla="*/ 234 h 241"/>
                <a:gd name="T38" fmla="*/ 89 w 154"/>
                <a:gd name="T39" fmla="*/ 240 h 241"/>
                <a:gd name="T40" fmla="*/ 69 w 154"/>
                <a:gd name="T41" fmla="*/ 240 h 241"/>
                <a:gd name="T42" fmla="*/ 53 w 154"/>
                <a:gd name="T43" fmla="*/ 237 h 241"/>
                <a:gd name="T44" fmla="*/ 40 w 154"/>
                <a:gd name="T45" fmla="*/ 231 h 241"/>
                <a:gd name="T46" fmla="*/ 29 w 154"/>
                <a:gd name="T47" fmla="*/ 222 h 241"/>
                <a:gd name="T48" fmla="*/ 19 w 154"/>
                <a:gd name="T49" fmla="*/ 209 h 241"/>
                <a:gd name="T50" fmla="*/ 9 w 154"/>
                <a:gd name="T51" fmla="*/ 190 h 241"/>
                <a:gd name="T52" fmla="*/ 3 w 154"/>
                <a:gd name="T53" fmla="*/ 165 h 241"/>
                <a:gd name="T54" fmla="*/ 0 w 154"/>
                <a:gd name="T55" fmla="*/ 137 h 241"/>
                <a:gd name="T56" fmla="*/ 30 w 154"/>
                <a:gd name="T57" fmla="*/ 121 h 241"/>
                <a:gd name="T58" fmla="*/ 33 w 154"/>
                <a:gd name="T59" fmla="*/ 169 h 241"/>
                <a:gd name="T60" fmla="*/ 38 w 154"/>
                <a:gd name="T61" fmla="*/ 186 h 241"/>
                <a:gd name="T62" fmla="*/ 43 w 154"/>
                <a:gd name="T63" fmla="*/ 199 h 241"/>
                <a:gd name="T64" fmla="*/ 58 w 154"/>
                <a:gd name="T65" fmla="*/ 213 h 241"/>
                <a:gd name="T66" fmla="*/ 76 w 154"/>
                <a:gd name="T67" fmla="*/ 217 h 241"/>
                <a:gd name="T68" fmla="*/ 94 w 154"/>
                <a:gd name="T69" fmla="*/ 213 h 241"/>
                <a:gd name="T70" fmla="*/ 110 w 154"/>
                <a:gd name="T71" fmla="*/ 199 h 241"/>
                <a:gd name="T72" fmla="*/ 116 w 154"/>
                <a:gd name="T73" fmla="*/ 186 h 241"/>
                <a:gd name="T74" fmla="*/ 120 w 154"/>
                <a:gd name="T75" fmla="*/ 169 h 241"/>
                <a:gd name="T76" fmla="*/ 124 w 154"/>
                <a:gd name="T77" fmla="*/ 121 h 241"/>
                <a:gd name="T78" fmla="*/ 120 w 154"/>
                <a:gd name="T79" fmla="*/ 72 h 241"/>
                <a:gd name="T80" fmla="*/ 116 w 154"/>
                <a:gd name="T81" fmla="*/ 55 h 241"/>
                <a:gd name="T82" fmla="*/ 110 w 154"/>
                <a:gd name="T83" fmla="*/ 44 h 241"/>
                <a:gd name="T84" fmla="*/ 94 w 154"/>
                <a:gd name="T85" fmla="*/ 30 h 241"/>
                <a:gd name="T86" fmla="*/ 76 w 154"/>
                <a:gd name="T87" fmla="*/ 24 h 241"/>
                <a:gd name="T88" fmla="*/ 58 w 154"/>
                <a:gd name="T89" fmla="*/ 28 h 241"/>
                <a:gd name="T90" fmla="*/ 44 w 154"/>
                <a:gd name="T91" fmla="*/ 41 h 241"/>
                <a:gd name="T92" fmla="*/ 38 w 154"/>
                <a:gd name="T93" fmla="*/ 54 h 241"/>
                <a:gd name="T94" fmla="*/ 34 w 154"/>
                <a:gd name="T95" fmla="*/ 72 h 241"/>
                <a:gd name="T96" fmla="*/ 30 w 154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1">
                  <a:moveTo>
                    <a:pt x="0" y="121"/>
                  </a:moveTo>
                  <a:lnTo>
                    <a:pt x="0" y="101"/>
                  </a:lnTo>
                  <a:lnTo>
                    <a:pt x="3" y="82"/>
                  </a:lnTo>
                  <a:lnTo>
                    <a:pt x="6" y="67"/>
                  </a:lnTo>
                  <a:lnTo>
                    <a:pt x="9" y="54"/>
                  </a:lnTo>
                  <a:lnTo>
                    <a:pt x="13" y="41"/>
                  </a:lnTo>
                  <a:lnTo>
                    <a:pt x="20" y="31"/>
                  </a:lnTo>
                  <a:lnTo>
                    <a:pt x="26" y="22"/>
                  </a:lnTo>
                  <a:lnTo>
                    <a:pt x="34" y="14"/>
                  </a:lnTo>
                  <a:lnTo>
                    <a:pt x="43" y="8"/>
                  </a:lnTo>
                  <a:lnTo>
                    <a:pt x="53" y="4"/>
                  </a:lnTo>
                  <a:lnTo>
                    <a:pt x="65" y="1"/>
                  </a:lnTo>
                  <a:lnTo>
                    <a:pt x="76" y="0"/>
                  </a:lnTo>
                  <a:lnTo>
                    <a:pt x="85" y="1"/>
                  </a:lnTo>
                  <a:lnTo>
                    <a:pt x="94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3" y="18"/>
                  </a:lnTo>
                  <a:lnTo>
                    <a:pt x="129" y="23"/>
                  </a:lnTo>
                  <a:lnTo>
                    <a:pt x="133" y="30"/>
                  </a:lnTo>
                  <a:lnTo>
                    <a:pt x="138" y="37"/>
                  </a:lnTo>
                  <a:lnTo>
                    <a:pt x="142" y="46"/>
                  </a:lnTo>
                  <a:lnTo>
                    <a:pt x="145" y="55"/>
                  </a:lnTo>
                  <a:lnTo>
                    <a:pt x="148" y="66"/>
                  </a:lnTo>
                  <a:lnTo>
                    <a:pt x="150" y="76"/>
                  </a:lnTo>
                  <a:lnTo>
                    <a:pt x="152" y="89"/>
                  </a:lnTo>
                  <a:lnTo>
                    <a:pt x="152" y="104"/>
                  </a:lnTo>
                  <a:lnTo>
                    <a:pt x="154" y="121"/>
                  </a:lnTo>
                  <a:lnTo>
                    <a:pt x="152" y="141"/>
                  </a:lnTo>
                  <a:lnTo>
                    <a:pt x="151" y="159"/>
                  </a:lnTo>
                  <a:lnTo>
                    <a:pt x="148" y="174"/>
                  </a:lnTo>
                  <a:lnTo>
                    <a:pt x="145" y="188"/>
                  </a:lnTo>
                  <a:lnTo>
                    <a:pt x="139" y="200"/>
                  </a:lnTo>
                  <a:lnTo>
                    <a:pt x="134" y="210"/>
                  </a:lnTo>
                  <a:lnTo>
                    <a:pt x="128" y="219"/>
                  </a:lnTo>
                  <a:lnTo>
                    <a:pt x="119" y="227"/>
                  </a:lnTo>
                  <a:lnTo>
                    <a:pt x="110" y="234"/>
                  </a:lnTo>
                  <a:lnTo>
                    <a:pt x="101" y="237"/>
                  </a:lnTo>
                  <a:lnTo>
                    <a:pt x="89" y="240"/>
                  </a:lnTo>
                  <a:lnTo>
                    <a:pt x="76" y="241"/>
                  </a:lnTo>
                  <a:lnTo>
                    <a:pt x="69" y="240"/>
                  </a:lnTo>
                  <a:lnTo>
                    <a:pt x="61" y="240"/>
                  </a:lnTo>
                  <a:lnTo>
                    <a:pt x="53" y="237"/>
                  </a:lnTo>
                  <a:lnTo>
                    <a:pt x="47" y="235"/>
                  </a:lnTo>
                  <a:lnTo>
                    <a:pt x="40" y="231"/>
                  </a:lnTo>
                  <a:lnTo>
                    <a:pt x="34" y="227"/>
                  </a:lnTo>
                  <a:lnTo>
                    <a:pt x="29" y="222"/>
                  </a:lnTo>
                  <a:lnTo>
                    <a:pt x="24" y="217"/>
                  </a:lnTo>
                  <a:lnTo>
                    <a:pt x="19" y="209"/>
                  </a:lnTo>
                  <a:lnTo>
                    <a:pt x="13" y="200"/>
                  </a:lnTo>
                  <a:lnTo>
                    <a:pt x="9" y="190"/>
                  </a:lnTo>
                  <a:lnTo>
                    <a:pt x="6" y="178"/>
                  </a:lnTo>
                  <a:lnTo>
                    <a:pt x="3" y="165"/>
                  </a:lnTo>
                  <a:lnTo>
                    <a:pt x="2" y="152"/>
                  </a:lnTo>
                  <a:lnTo>
                    <a:pt x="0" y="137"/>
                  </a:lnTo>
                  <a:lnTo>
                    <a:pt x="0" y="121"/>
                  </a:lnTo>
                  <a:close/>
                  <a:moveTo>
                    <a:pt x="30" y="121"/>
                  </a:moveTo>
                  <a:lnTo>
                    <a:pt x="31" y="147"/>
                  </a:lnTo>
                  <a:lnTo>
                    <a:pt x="33" y="169"/>
                  </a:lnTo>
                  <a:lnTo>
                    <a:pt x="35" y="178"/>
                  </a:lnTo>
                  <a:lnTo>
                    <a:pt x="38" y="186"/>
                  </a:lnTo>
                  <a:lnTo>
                    <a:pt x="40" y="192"/>
                  </a:lnTo>
                  <a:lnTo>
                    <a:pt x="43" y="199"/>
                  </a:lnTo>
                  <a:lnTo>
                    <a:pt x="51" y="206"/>
                  </a:lnTo>
                  <a:lnTo>
                    <a:pt x="58" y="213"/>
                  </a:lnTo>
                  <a:lnTo>
                    <a:pt x="67" y="217"/>
                  </a:lnTo>
                  <a:lnTo>
                    <a:pt x="76" y="217"/>
                  </a:lnTo>
                  <a:lnTo>
                    <a:pt x="87" y="217"/>
                  </a:lnTo>
                  <a:lnTo>
                    <a:pt x="94" y="213"/>
                  </a:lnTo>
                  <a:lnTo>
                    <a:pt x="103" y="206"/>
                  </a:lnTo>
                  <a:lnTo>
                    <a:pt x="110" y="199"/>
                  </a:lnTo>
                  <a:lnTo>
                    <a:pt x="114" y="192"/>
                  </a:lnTo>
                  <a:lnTo>
                    <a:pt x="116" y="186"/>
                  </a:lnTo>
                  <a:lnTo>
                    <a:pt x="119" y="178"/>
                  </a:lnTo>
                  <a:lnTo>
                    <a:pt x="120" y="169"/>
                  </a:lnTo>
                  <a:lnTo>
                    <a:pt x="123" y="147"/>
                  </a:lnTo>
                  <a:lnTo>
                    <a:pt x="124" y="121"/>
                  </a:lnTo>
                  <a:lnTo>
                    <a:pt x="123" y="94"/>
                  </a:lnTo>
                  <a:lnTo>
                    <a:pt x="120" y="72"/>
                  </a:lnTo>
                  <a:lnTo>
                    <a:pt x="119" y="63"/>
                  </a:lnTo>
                  <a:lnTo>
                    <a:pt x="116" y="55"/>
                  </a:lnTo>
                  <a:lnTo>
                    <a:pt x="114" y="49"/>
                  </a:lnTo>
                  <a:lnTo>
                    <a:pt x="110" y="44"/>
                  </a:lnTo>
                  <a:lnTo>
                    <a:pt x="103" y="35"/>
                  </a:lnTo>
                  <a:lnTo>
                    <a:pt x="94" y="30"/>
                  </a:lnTo>
                  <a:lnTo>
                    <a:pt x="87" y="26"/>
                  </a:lnTo>
                  <a:lnTo>
                    <a:pt x="76" y="24"/>
                  </a:lnTo>
                  <a:lnTo>
                    <a:pt x="67" y="26"/>
                  </a:lnTo>
                  <a:lnTo>
                    <a:pt x="58" y="28"/>
                  </a:lnTo>
                  <a:lnTo>
                    <a:pt x="51" y="33"/>
                  </a:lnTo>
                  <a:lnTo>
                    <a:pt x="44" y="41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5" y="63"/>
                  </a:lnTo>
                  <a:lnTo>
                    <a:pt x="34" y="72"/>
                  </a:lnTo>
                  <a:lnTo>
                    <a:pt x="31" y="94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FA4385DF-E26C-2877-0E5D-13423220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2" y="2998"/>
              <a:ext cx="40" cy="59"/>
            </a:xfrm>
            <a:custGeom>
              <a:avLst/>
              <a:gdLst>
                <a:gd name="T0" fmla="*/ 102 w 162"/>
                <a:gd name="T1" fmla="*/ 236 h 236"/>
                <a:gd name="T2" fmla="*/ 102 w 162"/>
                <a:gd name="T3" fmla="*/ 180 h 236"/>
                <a:gd name="T4" fmla="*/ 0 w 162"/>
                <a:gd name="T5" fmla="*/ 180 h 236"/>
                <a:gd name="T6" fmla="*/ 0 w 162"/>
                <a:gd name="T7" fmla="*/ 154 h 236"/>
                <a:gd name="T8" fmla="*/ 107 w 162"/>
                <a:gd name="T9" fmla="*/ 0 h 236"/>
                <a:gd name="T10" fmla="*/ 132 w 162"/>
                <a:gd name="T11" fmla="*/ 0 h 236"/>
                <a:gd name="T12" fmla="*/ 132 w 162"/>
                <a:gd name="T13" fmla="*/ 154 h 236"/>
                <a:gd name="T14" fmla="*/ 162 w 162"/>
                <a:gd name="T15" fmla="*/ 154 h 236"/>
                <a:gd name="T16" fmla="*/ 162 w 162"/>
                <a:gd name="T17" fmla="*/ 180 h 236"/>
                <a:gd name="T18" fmla="*/ 132 w 162"/>
                <a:gd name="T19" fmla="*/ 180 h 236"/>
                <a:gd name="T20" fmla="*/ 132 w 162"/>
                <a:gd name="T21" fmla="*/ 236 h 236"/>
                <a:gd name="T22" fmla="*/ 102 w 162"/>
                <a:gd name="T23" fmla="*/ 236 h 236"/>
                <a:gd name="T24" fmla="*/ 102 w 162"/>
                <a:gd name="T25" fmla="*/ 154 h 236"/>
                <a:gd name="T26" fmla="*/ 102 w 162"/>
                <a:gd name="T27" fmla="*/ 47 h 236"/>
                <a:gd name="T28" fmla="*/ 29 w 162"/>
                <a:gd name="T29" fmla="*/ 154 h 236"/>
                <a:gd name="T30" fmla="*/ 102 w 162"/>
                <a:gd name="T31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236">
                  <a:moveTo>
                    <a:pt x="102" y="236"/>
                  </a:moveTo>
                  <a:lnTo>
                    <a:pt x="102" y="180"/>
                  </a:lnTo>
                  <a:lnTo>
                    <a:pt x="0" y="180"/>
                  </a:lnTo>
                  <a:lnTo>
                    <a:pt x="0" y="154"/>
                  </a:lnTo>
                  <a:lnTo>
                    <a:pt x="107" y="0"/>
                  </a:lnTo>
                  <a:lnTo>
                    <a:pt x="132" y="0"/>
                  </a:lnTo>
                  <a:lnTo>
                    <a:pt x="132" y="154"/>
                  </a:lnTo>
                  <a:lnTo>
                    <a:pt x="162" y="154"/>
                  </a:lnTo>
                  <a:lnTo>
                    <a:pt x="162" y="180"/>
                  </a:lnTo>
                  <a:lnTo>
                    <a:pt x="132" y="180"/>
                  </a:lnTo>
                  <a:lnTo>
                    <a:pt x="132" y="236"/>
                  </a:lnTo>
                  <a:lnTo>
                    <a:pt x="102" y="236"/>
                  </a:lnTo>
                  <a:close/>
                  <a:moveTo>
                    <a:pt x="102" y="154"/>
                  </a:moveTo>
                  <a:lnTo>
                    <a:pt x="102" y="47"/>
                  </a:lnTo>
                  <a:lnTo>
                    <a:pt x="29" y="154"/>
                  </a:lnTo>
                  <a:lnTo>
                    <a:pt x="10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3A6AFF33-CCED-2D83-A0C1-2F80E034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35D83D2C-0FC3-057B-526D-98D53FBB1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2999"/>
              <a:ext cx="39" cy="59"/>
            </a:xfrm>
            <a:custGeom>
              <a:avLst/>
              <a:gdLst>
                <a:gd name="T0" fmla="*/ 31 w 156"/>
                <a:gd name="T1" fmla="*/ 168 h 236"/>
                <a:gd name="T2" fmla="*/ 36 w 156"/>
                <a:gd name="T3" fmla="*/ 187 h 236"/>
                <a:gd name="T4" fmla="*/ 47 w 156"/>
                <a:gd name="T5" fmla="*/ 201 h 236"/>
                <a:gd name="T6" fmla="*/ 60 w 156"/>
                <a:gd name="T7" fmla="*/ 209 h 236"/>
                <a:gd name="T8" fmla="*/ 76 w 156"/>
                <a:gd name="T9" fmla="*/ 212 h 236"/>
                <a:gd name="T10" fmla="*/ 96 w 156"/>
                <a:gd name="T11" fmla="*/ 208 h 236"/>
                <a:gd name="T12" fmla="*/ 111 w 156"/>
                <a:gd name="T13" fmla="*/ 196 h 236"/>
                <a:gd name="T14" fmla="*/ 121 w 156"/>
                <a:gd name="T15" fmla="*/ 178 h 236"/>
                <a:gd name="T16" fmla="*/ 125 w 156"/>
                <a:gd name="T17" fmla="*/ 155 h 236"/>
                <a:gd name="T18" fmla="*/ 123 w 156"/>
                <a:gd name="T19" fmla="*/ 133 h 236"/>
                <a:gd name="T20" fmla="*/ 112 w 156"/>
                <a:gd name="T21" fmla="*/ 116 h 236"/>
                <a:gd name="T22" fmla="*/ 96 w 156"/>
                <a:gd name="T23" fmla="*/ 105 h 236"/>
                <a:gd name="T24" fmla="*/ 75 w 156"/>
                <a:gd name="T25" fmla="*/ 102 h 236"/>
                <a:gd name="T26" fmla="*/ 62 w 156"/>
                <a:gd name="T27" fmla="*/ 103 h 236"/>
                <a:gd name="T28" fmla="*/ 51 w 156"/>
                <a:gd name="T29" fmla="*/ 108 h 236"/>
                <a:gd name="T30" fmla="*/ 40 w 156"/>
                <a:gd name="T31" fmla="*/ 115 h 236"/>
                <a:gd name="T32" fmla="*/ 33 w 156"/>
                <a:gd name="T33" fmla="*/ 124 h 236"/>
                <a:gd name="T34" fmla="*/ 29 w 156"/>
                <a:gd name="T35" fmla="*/ 0 h 236"/>
                <a:gd name="T36" fmla="*/ 145 w 156"/>
                <a:gd name="T37" fmla="*/ 27 h 236"/>
                <a:gd name="T38" fmla="*/ 39 w 156"/>
                <a:gd name="T39" fmla="*/ 90 h 236"/>
                <a:gd name="T40" fmla="*/ 61 w 156"/>
                <a:gd name="T41" fmla="*/ 80 h 236"/>
                <a:gd name="T42" fmla="*/ 83 w 156"/>
                <a:gd name="T43" fmla="*/ 76 h 236"/>
                <a:gd name="T44" fmla="*/ 98 w 156"/>
                <a:gd name="T45" fmla="*/ 77 h 236"/>
                <a:gd name="T46" fmla="*/ 111 w 156"/>
                <a:gd name="T47" fmla="*/ 81 h 236"/>
                <a:gd name="T48" fmla="*/ 124 w 156"/>
                <a:gd name="T49" fmla="*/ 88 h 236"/>
                <a:gd name="T50" fmla="*/ 136 w 156"/>
                <a:gd name="T51" fmla="*/ 97 h 236"/>
                <a:gd name="T52" fmla="*/ 145 w 156"/>
                <a:gd name="T53" fmla="*/ 108 h 236"/>
                <a:gd name="T54" fmla="*/ 151 w 156"/>
                <a:gd name="T55" fmla="*/ 121 h 236"/>
                <a:gd name="T56" fmla="*/ 155 w 156"/>
                <a:gd name="T57" fmla="*/ 136 h 236"/>
                <a:gd name="T58" fmla="*/ 156 w 156"/>
                <a:gd name="T59" fmla="*/ 152 h 236"/>
                <a:gd name="T60" fmla="*/ 151 w 156"/>
                <a:gd name="T61" fmla="*/ 182 h 236"/>
                <a:gd name="T62" fmla="*/ 138 w 156"/>
                <a:gd name="T63" fmla="*/ 208 h 236"/>
                <a:gd name="T64" fmla="*/ 125 w 156"/>
                <a:gd name="T65" fmla="*/ 220 h 236"/>
                <a:gd name="T66" fmla="*/ 111 w 156"/>
                <a:gd name="T67" fmla="*/ 229 h 236"/>
                <a:gd name="T68" fmla="*/ 94 w 156"/>
                <a:gd name="T69" fmla="*/ 234 h 236"/>
                <a:gd name="T70" fmla="*/ 76 w 156"/>
                <a:gd name="T71" fmla="*/ 236 h 236"/>
                <a:gd name="T72" fmla="*/ 47 w 156"/>
                <a:gd name="T73" fmla="*/ 231 h 236"/>
                <a:gd name="T74" fmla="*/ 35 w 156"/>
                <a:gd name="T75" fmla="*/ 226 h 236"/>
                <a:gd name="T76" fmla="*/ 24 w 156"/>
                <a:gd name="T77" fmla="*/ 218 h 236"/>
                <a:gd name="T78" fmla="*/ 15 w 156"/>
                <a:gd name="T79" fmla="*/ 208 h 236"/>
                <a:gd name="T80" fmla="*/ 8 w 156"/>
                <a:gd name="T81" fmla="*/ 198 h 236"/>
                <a:gd name="T82" fmla="*/ 0 w 156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236">
                  <a:moveTo>
                    <a:pt x="0" y="170"/>
                  </a:moveTo>
                  <a:lnTo>
                    <a:pt x="31" y="168"/>
                  </a:lnTo>
                  <a:lnTo>
                    <a:pt x="33" y="178"/>
                  </a:lnTo>
                  <a:lnTo>
                    <a:pt x="36" y="187"/>
                  </a:lnTo>
                  <a:lnTo>
                    <a:pt x="40" y="195"/>
                  </a:lnTo>
                  <a:lnTo>
                    <a:pt x="47" y="201"/>
                  </a:lnTo>
                  <a:lnTo>
                    <a:pt x="53" y="207"/>
                  </a:lnTo>
                  <a:lnTo>
                    <a:pt x="60" y="209"/>
                  </a:lnTo>
                  <a:lnTo>
                    <a:pt x="67" y="212"/>
                  </a:lnTo>
                  <a:lnTo>
                    <a:pt x="76" y="212"/>
                  </a:lnTo>
                  <a:lnTo>
                    <a:pt x="87" y="212"/>
                  </a:lnTo>
                  <a:lnTo>
                    <a:pt x="96" y="208"/>
                  </a:lnTo>
                  <a:lnTo>
                    <a:pt x="103" y="204"/>
                  </a:lnTo>
                  <a:lnTo>
                    <a:pt x="111" y="196"/>
                  </a:lnTo>
                  <a:lnTo>
                    <a:pt x="118" y="189"/>
                  </a:lnTo>
                  <a:lnTo>
                    <a:pt x="121" y="178"/>
                  </a:lnTo>
                  <a:lnTo>
                    <a:pt x="125" y="167"/>
                  </a:lnTo>
                  <a:lnTo>
                    <a:pt x="125" y="155"/>
                  </a:lnTo>
                  <a:lnTo>
                    <a:pt x="125" y="143"/>
                  </a:lnTo>
                  <a:lnTo>
                    <a:pt x="123" y="133"/>
                  </a:lnTo>
                  <a:lnTo>
                    <a:pt x="118" y="124"/>
                  </a:lnTo>
                  <a:lnTo>
                    <a:pt x="112" y="116"/>
                  </a:lnTo>
                  <a:lnTo>
                    <a:pt x="105" y="110"/>
                  </a:lnTo>
                  <a:lnTo>
                    <a:pt x="96" y="105"/>
                  </a:lnTo>
                  <a:lnTo>
                    <a:pt x="87" y="102"/>
                  </a:lnTo>
                  <a:lnTo>
                    <a:pt x="75" y="102"/>
                  </a:lnTo>
                  <a:lnTo>
                    <a:pt x="69" y="102"/>
                  </a:lnTo>
                  <a:lnTo>
                    <a:pt x="62" y="103"/>
                  </a:lnTo>
                  <a:lnTo>
                    <a:pt x="56" y="105"/>
                  </a:lnTo>
                  <a:lnTo>
                    <a:pt x="51" y="108"/>
                  </a:lnTo>
                  <a:lnTo>
                    <a:pt x="45" y="111"/>
                  </a:lnTo>
                  <a:lnTo>
                    <a:pt x="40" y="115"/>
                  </a:lnTo>
                  <a:lnTo>
                    <a:pt x="36" y="120"/>
                  </a:lnTo>
                  <a:lnTo>
                    <a:pt x="33" y="124"/>
                  </a:lnTo>
                  <a:lnTo>
                    <a:pt x="6" y="120"/>
                  </a:lnTo>
                  <a:lnTo>
                    <a:pt x="29" y="0"/>
                  </a:lnTo>
                  <a:lnTo>
                    <a:pt x="145" y="0"/>
                  </a:lnTo>
                  <a:lnTo>
                    <a:pt x="145" y="27"/>
                  </a:lnTo>
                  <a:lnTo>
                    <a:pt x="52" y="27"/>
                  </a:lnTo>
                  <a:lnTo>
                    <a:pt x="39" y="90"/>
                  </a:lnTo>
                  <a:lnTo>
                    <a:pt x="49" y="84"/>
                  </a:lnTo>
                  <a:lnTo>
                    <a:pt x="61" y="80"/>
                  </a:lnTo>
                  <a:lnTo>
                    <a:pt x="71" y="76"/>
                  </a:lnTo>
                  <a:lnTo>
                    <a:pt x="83" y="76"/>
                  </a:lnTo>
                  <a:lnTo>
                    <a:pt x="91" y="76"/>
                  </a:lnTo>
                  <a:lnTo>
                    <a:pt x="98" y="77"/>
                  </a:lnTo>
                  <a:lnTo>
                    <a:pt x="105" y="79"/>
                  </a:lnTo>
                  <a:lnTo>
                    <a:pt x="111" y="81"/>
                  </a:lnTo>
                  <a:lnTo>
                    <a:pt x="118" y="84"/>
                  </a:lnTo>
                  <a:lnTo>
                    <a:pt x="124" y="88"/>
                  </a:lnTo>
                  <a:lnTo>
                    <a:pt x="129" y="92"/>
                  </a:lnTo>
                  <a:lnTo>
                    <a:pt x="136" y="97"/>
                  </a:lnTo>
                  <a:lnTo>
                    <a:pt x="139" y="103"/>
                  </a:lnTo>
                  <a:lnTo>
                    <a:pt x="145" y="108"/>
                  </a:lnTo>
                  <a:lnTo>
                    <a:pt x="148" y="115"/>
                  </a:lnTo>
                  <a:lnTo>
                    <a:pt x="151" y="121"/>
                  </a:lnTo>
                  <a:lnTo>
                    <a:pt x="154" y="129"/>
                  </a:lnTo>
                  <a:lnTo>
                    <a:pt x="155" y="136"/>
                  </a:lnTo>
                  <a:lnTo>
                    <a:pt x="156" y="143"/>
                  </a:lnTo>
                  <a:lnTo>
                    <a:pt x="156" y="152"/>
                  </a:lnTo>
                  <a:lnTo>
                    <a:pt x="155" y="168"/>
                  </a:lnTo>
                  <a:lnTo>
                    <a:pt x="151" y="182"/>
                  </a:lnTo>
                  <a:lnTo>
                    <a:pt x="146" y="195"/>
                  </a:lnTo>
                  <a:lnTo>
                    <a:pt x="138" y="208"/>
                  </a:lnTo>
                  <a:lnTo>
                    <a:pt x="132" y="214"/>
                  </a:lnTo>
                  <a:lnTo>
                    <a:pt x="125" y="220"/>
                  </a:lnTo>
                  <a:lnTo>
                    <a:pt x="119" y="225"/>
                  </a:lnTo>
                  <a:lnTo>
                    <a:pt x="111" y="229"/>
                  </a:lnTo>
                  <a:lnTo>
                    <a:pt x="103" y="232"/>
                  </a:lnTo>
                  <a:lnTo>
                    <a:pt x="94" y="234"/>
                  </a:lnTo>
                  <a:lnTo>
                    <a:pt x="85" y="235"/>
                  </a:lnTo>
                  <a:lnTo>
                    <a:pt x="76" y="236"/>
                  </a:lnTo>
                  <a:lnTo>
                    <a:pt x="61" y="235"/>
                  </a:lnTo>
                  <a:lnTo>
                    <a:pt x="47" y="231"/>
                  </a:lnTo>
                  <a:lnTo>
                    <a:pt x="40" y="229"/>
                  </a:lnTo>
                  <a:lnTo>
                    <a:pt x="35" y="226"/>
                  </a:lnTo>
                  <a:lnTo>
                    <a:pt x="29" y="222"/>
                  </a:lnTo>
                  <a:lnTo>
                    <a:pt x="24" y="218"/>
                  </a:lnTo>
                  <a:lnTo>
                    <a:pt x="18" y="213"/>
                  </a:lnTo>
                  <a:lnTo>
                    <a:pt x="15" y="208"/>
                  </a:lnTo>
                  <a:lnTo>
                    <a:pt x="11" y="203"/>
                  </a:lnTo>
                  <a:lnTo>
                    <a:pt x="8" y="198"/>
                  </a:lnTo>
                  <a:lnTo>
                    <a:pt x="3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75835416-0BEA-77B5-A527-3541851CB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2999"/>
              <a:ext cx="39" cy="59"/>
            </a:xfrm>
            <a:custGeom>
              <a:avLst/>
              <a:gdLst>
                <a:gd name="T0" fmla="*/ 29 w 155"/>
                <a:gd name="T1" fmla="*/ 168 h 236"/>
                <a:gd name="T2" fmla="*/ 36 w 155"/>
                <a:gd name="T3" fmla="*/ 187 h 236"/>
                <a:gd name="T4" fmla="*/ 45 w 155"/>
                <a:gd name="T5" fmla="*/ 201 h 236"/>
                <a:gd name="T6" fmla="*/ 59 w 155"/>
                <a:gd name="T7" fmla="*/ 209 h 236"/>
                <a:gd name="T8" fmla="*/ 74 w 155"/>
                <a:gd name="T9" fmla="*/ 212 h 236"/>
                <a:gd name="T10" fmla="*/ 93 w 155"/>
                <a:gd name="T11" fmla="*/ 208 h 236"/>
                <a:gd name="T12" fmla="*/ 110 w 155"/>
                <a:gd name="T13" fmla="*/ 196 h 236"/>
                <a:gd name="T14" fmla="*/ 121 w 155"/>
                <a:gd name="T15" fmla="*/ 178 h 236"/>
                <a:gd name="T16" fmla="*/ 124 w 155"/>
                <a:gd name="T17" fmla="*/ 155 h 236"/>
                <a:gd name="T18" fmla="*/ 121 w 155"/>
                <a:gd name="T19" fmla="*/ 133 h 236"/>
                <a:gd name="T20" fmla="*/ 110 w 155"/>
                <a:gd name="T21" fmla="*/ 116 h 236"/>
                <a:gd name="T22" fmla="*/ 95 w 155"/>
                <a:gd name="T23" fmla="*/ 105 h 236"/>
                <a:gd name="T24" fmla="*/ 74 w 155"/>
                <a:gd name="T25" fmla="*/ 102 h 236"/>
                <a:gd name="T26" fmla="*/ 61 w 155"/>
                <a:gd name="T27" fmla="*/ 103 h 236"/>
                <a:gd name="T28" fmla="*/ 50 w 155"/>
                <a:gd name="T29" fmla="*/ 108 h 236"/>
                <a:gd name="T30" fmla="*/ 39 w 155"/>
                <a:gd name="T31" fmla="*/ 115 h 236"/>
                <a:gd name="T32" fmla="*/ 32 w 155"/>
                <a:gd name="T33" fmla="*/ 124 h 236"/>
                <a:gd name="T34" fmla="*/ 28 w 155"/>
                <a:gd name="T35" fmla="*/ 0 h 236"/>
                <a:gd name="T36" fmla="*/ 144 w 155"/>
                <a:gd name="T37" fmla="*/ 27 h 236"/>
                <a:gd name="T38" fmla="*/ 38 w 155"/>
                <a:gd name="T39" fmla="*/ 90 h 236"/>
                <a:gd name="T40" fmla="*/ 59 w 155"/>
                <a:gd name="T41" fmla="*/ 80 h 236"/>
                <a:gd name="T42" fmla="*/ 82 w 155"/>
                <a:gd name="T43" fmla="*/ 76 h 236"/>
                <a:gd name="T44" fmla="*/ 97 w 155"/>
                <a:gd name="T45" fmla="*/ 77 h 236"/>
                <a:gd name="T46" fmla="*/ 110 w 155"/>
                <a:gd name="T47" fmla="*/ 81 h 236"/>
                <a:gd name="T48" fmla="*/ 123 w 155"/>
                <a:gd name="T49" fmla="*/ 88 h 236"/>
                <a:gd name="T50" fmla="*/ 133 w 155"/>
                <a:gd name="T51" fmla="*/ 97 h 236"/>
                <a:gd name="T52" fmla="*/ 142 w 155"/>
                <a:gd name="T53" fmla="*/ 108 h 236"/>
                <a:gd name="T54" fmla="*/ 150 w 155"/>
                <a:gd name="T55" fmla="*/ 121 h 236"/>
                <a:gd name="T56" fmla="*/ 154 w 155"/>
                <a:gd name="T57" fmla="*/ 136 h 236"/>
                <a:gd name="T58" fmla="*/ 155 w 155"/>
                <a:gd name="T59" fmla="*/ 152 h 236"/>
                <a:gd name="T60" fmla="*/ 150 w 155"/>
                <a:gd name="T61" fmla="*/ 182 h 236"/>
                <a:gd name="T62" fmla="*/ 136 w 155"/>
                <a:gd name="T63" fmla="*/ 208 h 236"/>
                <a:gd name="T64" fmla="*/ 124 w 155"/>
                <a:gd name="T65" fmla="*/ 220 h 236"/>
                <a:gd name="T66" fmla="*/ 110 w 155"/>
                <a:gd name="T67" fmla="*/ 229 h 236"/>
                <a:gd name="T68" fmla="*/ 93 w 155"/>
                <a:gd name="T69" fmla="*/ 234 h 236"/>
                <a:gd name="T70" fmla="*/ 74 w 155"/>
                <a:gd name="T71" fmla="*/ 236 h 236"/>
                <a:gd name="T72" fmla="*/ 46 w 155"/>
                <a:gd name="T73" fmla="*/ 231 h 236"/>
                <a:gd name="T74" fmla="*/ 33 w 155"/>
                <a:gd name="T75" fmla="*/ 226 h 236"/>
                <a:gd name="T76" fmla="*/ 23 w 155"/>
                <a:gd name="T77" fmla="*/ 218 h 236"/>
                <a:gd name="T78" fmla="*/ 14 w 155"/>
                <a:gd name="T79" fmla="*/ 208 h 236"/>
                <a:gd name="T80" fmla="*/ 6 w 155"/>
                <a:gd name="T81" fmla="*/ 198 h 236"/>
                <a:gd name="T82" fmla="*/ 0 w 155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236">
                  <a:moveTo>
                    <a:pt x="0" y="170"/>
                  </a:moveTo>
                  <a:lnTo>
                    <a:pt x="29" y="168"/>
                  </a:lnTo>
                  <a:lnTo>
                    <a:pt x="32" y="178"/>
                  </a:lnTo>
                  <a:lnTo>
                    <a:pt x="36" y="187"/>
                  </a:lnTo>
                  <a:lnTo>
                    <a:pt x="39" y="195"/>
                  </a:lnTo>
                  <a:lnTo>
                    <a:pt x="45" y="201"/>
                  </a:lnTo>
                  <a:lnTo>
                    <a:pt x="51" y="207"/>
                  </a:lnTo>
                  <a:lnTo>
                    <a:pt x="59" y="209"/>
                  </a:lnTo>
                  <a:lnTo>
                    <a:pt x="66" y="212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3" y="208"/>
                  </a:lnTo>
                  <a:lnTo>
                    <a:pt x="102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1" y="178"/>
                  </a:lnTo>
                  <a:lnTo>
                    <a:pt x="123" y="167"/>
                  </a:lnTo>
                  <a:lnTo>
                    <a:pt x="124" y="155"/>
                  </a:lnTo>
                  <a:lnTo>
                    <a:pt x="123" y="143"/>
                  </a:lnTo>
                  <a:lnTo>
                    <a:pt x="121" y="133"/>
                  </a:lnTo>
                  <a:lnTo>
                    <a:pt x="117" y="124"/>
                  </a:lnTo>
                  <a:lnTo>
                    <a:pt x="110" y="116"/>
                  </a:lnTo>
                  <a:lnTo>
                    <a:pt x="104" y="110"/>
                  </a:lnTo>
                  <a:lnTo>
                    <a:pt x="95" y="105"/>
                  </a:lnTo>
                  <a:lnTo>
                    <a:pt x="86" y="102"/>
                  </a:lnTo>
                  <a:lnTo>
                    <a:pt x="74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50" y="108"/>
                  </a:lnTo>
                  <a:lnTo>
                    <a:pt x="45" y="111"/>
                  </a:lnTo>
                  <a:lnTo>
                    <a:pt x="39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8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0" y="27"/>
                  </a:lnTo>
                  <a:lnTo>
                    <a:pt x="38" y="90"/>
                  </a:lnTo>
                  <a:lnTo>
                    <a:pt x="48" y="84"/>
                  </a:lnTo>
                  <a:lnTo>
                    <a:pt x="59" y="80"/>
                  </a:lnTo>
                  <a:lnTo>
                    <a:pt x="70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7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3" y="88"/>
                  </a:lnTo>
                  <a:lnTo>
                    <a:pt x="128" y="92"/>
                  </a:lnTo>
                  <a:lnTo>
                    <a:pt x="133" y="97"/>
                  </a:lnTo>
                  <a:lnTo>
                    <a:pt x="139" y="103"/>
                  </a:lnTo>
                  <a:lnTo>
                    <a:pt x="142" y="108"/>
                  </a:lnTo>
                  <a:lnTo>
                    <a:pt x="146" y="115"/>
                  </a:lnTo>
                  <a:lnTo>
                    <a:pt x="150" y="121"/>
                  </a:lnTo>
                  <a:lnTo>
                    <a:pt x="151" y="129"/>
                  </a:lnTo>
                  <a:lnTo>
                    <a:pt x="154" y="136"/>
                  </a:lnTo>
                  <a:lnTo>
                    <a:pt x="154" y="143"/>
                  </a:lnTo>
                  <a:lnTo>
                    <a:pt x="155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5" y="195"/>
                  </a:lnTo>
                  <a:lnTo>
                    <a:pt x="136" y="208"/>
                  </a:lnTo>
                  <a:lnTo>
                    <a:pt x="131" y="214"/>
                  </a:lnTo>
                  <a:lnTo>
                    <a:pt x="124" y="220"/>
                  </a:lnTo>
                  <a:lnTo>
                    <a:pt x="117" y="225"/>
                  </a:lnTo>
                  <a:lnTo>
                    <a:pt x="110" y="229"/>
                  </a:lnTo>
                  <a:lnTo>
                    <a:pt x="101" y="232"/>
                  </a:lnTo>
                  <a:lnTo>
                    <a:pt x="93" y="234"/>
                  </a:lnTo>
                  <a:lnTo>
                    <a:pt x="84" y="235"/>
                  </a:lnTo>
                  <a:lnTo>
                    <a:pt x="74" y="236"/>
                  </a:lnTo>
                  <a:lnTo>
                    <a:pt x="60" y="235"/>
                  </a:lnTo>
                  <a:lnTo>
                    <a:pt x="46" y="231"/>
                  </a:lnTo>
                  <a:lnTo>
                    <a:pt x="39" y="229"/>
                  </a:lnTo>
                  <a:lnTo>
                    <a:pt x="33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6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4264F626-E736-5100-0A2D-18E07E5A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F77BF79C-D317-D5B6-9F41-B195DAF53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4" y="2998"/>
              <a:ext cx="39" cy="60"/>
            </a:xfrm>
            <a:custGeom>
              <a:avLst/>
              <a:gdLst>
                <a:gd name="T0" fmla="*/ 2 w 154"/>
                <a:gd name="T1" fmla="*/ 101 h 241"/>
                <a:gd name="T2" fmla="*/ 6 w 154"/>
                <a:gd name="T3" fmla="*/ 67 h 241"/>
                <a:gd name="T4" fmla="*/ 15 w 154"/>
                <a:gd name="T5" fmla="*/ 41 h 241"/>
                <a:gd name="T6" fmla="*/ 27 w 154"/>
                <a:gd name="T7" fmla="*/ 22 h 241"/>
                <a:gd name="T8" fmla="*/ 44 w 154"/>
                <a:gd name="T9" fmla="*/ 8 h 241"/>
                <a:gd name="T10" fmla="*/ 65 w 154"/>
                <a:gd name="T11" fmla="*/ 1 h 241"/>
                <a:gd name="T12" fmla="*/ 87 w 154"/>
                <a:gd name="T13" fmla="*/ 1 h 241"/>
                <a:gd name="T14" fmla="*/ 103 w 154"/>
                <a:gd name="T15" fmla="*/ 5 h 241"/>
                <a:gd name="T16" fmla="*/ 117 w 154"/>
                <a:gd name="T17" fmla="*/ 13 h 241"/>
                <a:gd name="T18" fmla="*/ 129 w 154"/>
                <a:gd name="T19" fmla="*/ 23 h 241"/>
                <a:gd name="T20" fmla="*/ 138 w 154"/>
                <a:gd name="T21" fmla="*/ 37 h 241"/>
                <a:gd name="T22" fmla="*/ 146 w 154"/>
                <a:gd name="T23" fmla="*/ 55 h 241"/>
                <a:gd name="T24" fmla="*/ 151 w 154"/>
                <a:gd name="T25" fmla="*/ 76 h 241"/>
                <a:gd name="T26" fmla="*/ 154 w 154"/>
                <a:gd name="T27" fmla="*/ 104 h 241"/>
                <a:gd name="T28" fmla="*/ 154 w 154"/>
                <a:gd name="T29" fmla="*/ 141 h 241"/>
                <a:gd name="T30" fmla="*/ 148 w 154"/>
                <a:gd name="T31" fmla="*/ 174 h 241"/>
                <a:gd name="T32" fmla="*/ 141 w 154"/>
                <a:gd name="T33" fmla="*/ 200 h 241"/>
                <a:gd name="T34" fmla="*/ 128 w 154"/>
                <a:gd name="T35" fmla="*/ 219 h 241"/>
                <a:gd name="T36" fmla="*/ 111 w 154"/>
                <a:gd name="T37" fmla="*/ 234 h 241"/>
                <a:gd name="T38" fmla="*/ 89 w 154"/>
                <a:gd name="T39" fmla="*/ 240 h 241"/>
                <a:gd name="T40" fmla="*/ 69 w 154"/>
                <a:gd name="T41" fmla="*/ 240 h 241"/>
                <a:gd name="T42" fmla="*/ 54 w 154"/>
                <a:gd name="T43" fmla="*/ 237 h 241"/>
                <a:gd name="T44" fmla="*/ 40 w 154"/>
                <a:gd name="T45" fmla="*/ 231 h 241"/>
                <a:gd name="T46" fmla="*/ 29 w 154"/>
                <a:gd name="T47" fmla="*/ 222 h 241"/>
                <a:gd name="T48" fmla="*/ 18 w 154"/>
                <a:gd name="T49" fmla="*/ 209 h 241"/>
                <a:gd name="T50" fmla="*/ 9 w 154"/>
                <a:gd name="T51" fmla="*/ 190 h 241"/>
                <a:gd name="T52" fmla="*/ 4 w 154"/>
                <a:gd name="T53" fmla="*/ 165 h 241"/>
                <a:gd name="T54" fmla="*/ 2 w 154"/>
                <a:gd name="T55" fmla="*/ 137 h 241"/>
                <a:gd name="T56" fmla="*/ 30 w 154"/>
                <a:gd name="T57" fmla="*/ 121 h 241"/>
                <a:gd name="T58" fmla="*/ 34 w 154"/>
                <a:gd name="T59" fmla="*/ 169 h 241"/>
                <a:gd name="T60" fmla="*/ 38 w 154"/>
                <a:gd name="T61" fmla="*/ 186 h 241"/>
                <a:gd name="T62" fmla="*/ 44 w 154"/>
                <a:gd name="T63" fmla="*/ 199 h 241"/>
                <a:gd name="T64" fmla="*/ 60 w 154"/>
                <a:gd name="T65" fmla="*/ 213 h 241"/>
                <a:gd name="T66" fmla="*/ 78 w 154"/>
                <a:gd name="T67" fmla="*/ 217 h 241"/>
                <a:gd name="T68" fmla="*/ 96 w 154"/>
                <a:gd name="T69" fmla="*/ 213 h 241"/>
                <a:gd name="T70" fmla="*/ 111 w 154"/>
                <a:gd name="T71" fmla="*/ 199 h 241"/>
                <a:gd name="T72" fmla="*/ 116 w 154"/>
                <a:gd name="T73" fmla="*/ 186 h 241"/>
                <a:gd name="T74" fmla="*/ 121 w 154"/>
                <a:gd name="T75" fmla="*/ 169 h 241"/>
                <a:gd name="T76" fmla="*/ 124 w 154"/>
                <a:gd name="T77" fmla="*/ 121 h 241"/>
                <a:gd name="T78" fmla="*/ 121 w 154"/>
                <a:gd name="T79" fmla="*/ 72 h 241"/>
                <a:gd name="T80" fmla="*/ 116 w 154"/>
                <a:gd name="T81" fmla="*/ 55 h 241"/>
                <a:gd name="T82" fmla="*/ 111 w 154"/>
                <a:gd name="T83" fmla="*/ 44 h 241"/>
                <a:gd name="T84" fmla="*/ 96 w 154"/>
                <a:gd name="T85" fmla="*/ 30 h 241"/>
                <a:gd name="T86" fmla="*/ 78 w 154"/>
                <a:gd name="T87" fmla="*/ 24 h 241"/>
                <a:gd name="T88" fmla="*/ 60 w 154"/>
                <a:gd name="T89" fmla="*/ 28 h 241"/>
                <a:gd name="T90" fmla="*/ 45 w 154"/>
                <a:gd name="T91" fmla="*/ 41 h 241"/>
                <a:gd name="T92" fmla="*/ 39 w 154"/>
                <a:gd name="T93" fmla="*/ 54 h 241"/>
                <a:gd name="T94" fmla="*/ 34 w 154"/>
                <a:gd name="T95" fmla="*/ 72 h 241"/>
                <a:gd name="T96" fmla="*/ 30 w 154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1">
                  <a:moveTo>
                    <a:pt x="0" y="121"/>
                  </a:moveTo>
                  <a:lnTo>
                    <a:pt x="2" y="101"/>
                  </a:lnTo>
                  <a:lnTo>
                    <a:pt x="3" y="82"/>
                  </a:lnTo>
                  <a:lnTo>
                    <a:pt x="6" y="67"/>
                  </a:lnTo>
                  <a:lnTo>
                    <a:pt x="9" y="54"/>
                  </a:lnTo>
                  <a:lnTo>
                    <a:pt x="15" y="41"/>
                  </a:lnTo>
                  <a:lnTo>
                    <a:pt x="20" y="31"/>
                  </a:lnTo>
                  <a:lnTo>
                    <a:pt x="27" y="22"/>
                  </a:lnTo>
                  <a:lnTo>
                    <a:pt x="35" y="14"/>
                  </a:lnTo>
                  <a:lnTo>
                    <a:pt x="44" y="8"/>
                  </a:lnTo>
                  <a:lnTo>
                    <a:pt x="54" y="4"/>
                  </a:lnTo>
                  <a:lnTo>
                    <a:pt x="65" y="1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6" y="2"/>
                  </a:lnTo>
                  <a:lnTo>
                    <a:pt x="103" y="5"/>
                  </a:lnTo>
                  <a:lnTo>
                    <a:pt x="111" y="8"/>
                  </a:lnTo>
                  <a:lnTo>
                    <a:pt x="117" y="13"/>
                  </a:lnTo>
                  <a:lnTo>
                    <a:pt x="124" y="18"/>
                  </a:lnTo>
                  <a:lnTo>
                    <a:pt x="129" y="23"/>
                  </a:lnTo>
                  <a:lnTo>
                    <a:pt x="134" y="30"/>
                  </a:lnTo>
                  <a:lnTo>
                    <a:pt x="138" y="37"/>
                  </a:lnTo>
                  <a:lnTo>
                    <a:pt x="142" y="46"/>
                  </a:lnTo>
                  <a:lnTo>
                    <a:pt x="146" y="55"/>
                  </a:lnTo>
                  <a:lnTo>
                    <a:pt x="148" y="66"/>
                  </a:lnTo>
                  <a:lnTo>
                    <a:pt x="151" y="76"/>
                  </a:lnTo>
                  <a:lnTo>
                    <a:pt x="152" y="89"/>
                  </a:lnTo>
                  <a:lnTo>
                    <a:pt x="154" y="104"/>
                  </a:lnTo>
                  <a:lnTo>
                    <a:pt x="154" y="121"/>
                  </a:lnTo>
                  <a:lnTo>
                    <a:pt x="154" y="141"/>
                  </a:lnTo>
                  <a:lnTo>
                    <a:pt x="152" y="159"/>
                  </a:lnTo>
                  <a:lnTo>
                    <a:pt x="148" y="174"/>
                  </a:lnTo>
                  <a:lnTo>
                    <a:pt x="146" y="188"/>
                  </a:lnTo>
                  <a:lnTo>
                    <a:pt x="141" y="200"/>
                  </a:lnTo>
                  <a:lnTo>
                    <a:pt x="134" y="210"/>
                  </a:lnTo>
                  <a:lnTo>
                    <a:pt x="128" y="219"/>
                  </a:lnTo>
                  <a:lnTo>
                    <a:pt x="120" y="227"/>
                  </a:lnTo>
                  <a:lnTo>
                    <a:pt x="111" y="234"/>
                  </a:lnTo>
                  <a:lnTo>
                    <a:pt x="101" y="237"/>
                  </a:lnTo>
                  <a:lnTo>
                    <a:pt x="89" y="240"/>
                  </a:lnTo>
                  <a:lnTo>
                    <a:pt x="78" y="241"/>
                  </a:lnTo>
                  <a:lnTo>
                    <a:pt x="69" y="240"/>
                  </a:lnTo>
                  <a:lnTo>
                    <a:pt x="61" y="240"/>
                  </a:lnTo>
                  <a:lnTo>
                    <a:pt x="54" y="237"/>
                  </a:lnTo>
                  <a:lnTo>
                    <a:pt x="47" y="235"/>
                  </a:lnTo>
                  <a:lnTo>
                    <a:pt x="40" y="231"/>
                  </a:lnTo>
                  <a:lnTo>
                    <a:pt x="35" y="227"/>
                  </a:lnTo>
                  <a:lnTo>
                    <a:pt x="29" y="222"/>
                  </a:lnTo>
                  <a:lnTo>
                    <a:pt x="24" y="217"/>
                  </a:lnTo>
                  <a:lnTo>
                    <a:pt x="18" y="209"/>
                  </a:lnTo>
                  <a:lnTo>
                    <a:pt x="15" y="200"/>
                  </a:lnTo>
                  <a:lnTo>
                    <a:pt x="9" y="190"/>
                  </a:lnTo>
                  <a:lnTo>
                    <a:pt x="7" y="178"/>
                  </a:lnTo>
                  <a:lnTo>
                    <a:pt x="4" y="165"/>
                  </a:lnTo>
                  <a:lnTo>
                    <a:pt x="3" y="152"/>
                  </a:lnTo>
                  <a:lnTo>
                    <a:pt x="2" y="137"/>
                  </a:lnTo>
                  <a:lnTo>
                    <a:pt x="0" y="121"/>
                  </a:lnTo>
                  <a:close/>
                  <a:moveTo>
                    <a:pt x="30" y="121"/>
                  </a:moveTo>
                  <a:lnTo>
                    <a:pt x="31" y="147"/>
                  </a:lnTo>
                  <a:lnTo>
                    <a:pt x="34" y="169"/>
                  </a:lnTo>
                  <a:lnTo>
                    <a:pt x="35" y="178"/>
                  </a:lnTo>
                  <a:lnTo>
                    <a:pt x="38" y="186"/>
                  </a:lnTo>
                  <a:lnTo>
                    <a:pt x="40" y="192"/>
                  </a:lnTo>
                  <a:lnTo>
                    <a:pt x="44" y="199"/>
                  </a:lnTo>
                  <a:lnTo>
                    <a:pt x="51" y="206"/>
                  </a:lnTo>
                  <a:lnTo>
                    <a:pt x="60" y="213"/>
                  </a:lnTo>
                  <a:lnTo>
                    <a:pt x="67" y="217"/>
                  </a:lnTo>
                  <a:lnTo>
                    <a:pt x="78" y="217"/>
                  </a:lnTo>
                  <a:lnTo>
                    <a:pt x="87" y="217"/>
                  </a:lnTo>
                  <a:lnTo>
                    <a:pt x="96" y="213"/>
                  </a:lnTo>
                  <a:lnTo>
                    <a:pt x="103" y="206"/>
                  </a:lnTo>
                  <a:lnTo>
                    <a:pt x="111" y="199"/>
                  </a:lnTo>
                  <a:lnTo>
                    <a:pt x="114" y="192"/>
                  </a:lnTo>
                  <a:lnTo>
                    <a:pt x="116" y="186"/>
                  </a:lnTo>
                  <a:lnTo>
                    <a:pt x="119" y="178"/>
                  </a:lnTo>
                  <a:lnTo>
                    <a:pt x="121" y="169"/>
                  </a:lnTo>
                  <a:lnTo>
                    <a:pt x="124" y="147"/>
                  </a:lnTo>
                  <a:lnTo>
                    <a:pt x="124" y="121"/>
                  </a:lnTo>
                  <a:lnTo>
                    <a:pt x="124" y="94"/>
                  </a:lnTo>
                  <a:lnTo>
                    <a:pt x="121" y="72"/>
                  </a:lnTo>
                  <a:lnTo>
                    <a:pt x="119" y="63"/>
                  </a:lnTo>
                  <a:lnTo>
                    <a:pt x="116" y="55"/>
                  </a:lnTo>
                  <a:lnTo>
                    <a:pt x="114" y="49"/>
                  </a:lnTo>
                  <a:lnTo>
                    <a:pt x="111" y="44"/>
                  </a:lnTo>
                  <a:lnTo>
                    <a:pt x="103" y="35"/>
                  </a:lnTo>
                  <a:lnTo>
                    <a:pt x="96" y="30"/>
                  </a:lnTo>
                  <a:lnTo>
                    <a:pt x="87" y="26"/>
                  </a:lnTo>
                  <a:lnTo>
                    <a:pt x="78" y="24"/>
                  </a:lnTo>
                  <a:lnTo>
                    <a:pt x="67" y="26"/>
                  </a:lnTo>
                  <a:lnTo>
                    <a:pt x="60" y="28"/>
                  </a:lnTo>
                  <a:lnTo>
                    <a:pt x="52" y="33"/>
                  </a:lnTo>
                  <a:lnTo>
                    <a:pt x="45" y="41"/>
                  </a:lnTo>
                  <a:lnTo>
                    <a:pt x="42" y="48"/>
                  </a:lnTo>
                  <a:lnTo>
                    <a:pt x="39" y="54"/>
                  </a:lnTo>
                  <a:lnTo>
                    <a:pt x="36" y="63"/>
                  </a:lnTo>
                  <a:lnTo>
                    <a:pt x="34" y="72"/>
                  </a:lnTo>
                  <a:lnTo>
                    <a:pt x="31" y="94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F6B38FA4-DA48-C03C-B7D2-4E195236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999"/>
              <a:ext cx="39" cy="59"/>
            </a:xfrm>
            <a:custGeom>
              <a:avLst/>
              <a:gdLst>
                <a:gd name="T0" fmla="*/ 31 w 156"/>
                <a:gd name="T1" fmla="*/ 168 h 236"/>
                <a:gd name="T2" fmla="*/ 37 w 156"/>
                <a:gd name="T3" fmla="*/ 187 h 236"/>
                <a:gd name="T4" fmla="*/ 47 w 156"/>
                <a:gd name="T5" fmla="*/ 201 h 236"/>
                <a:gd name="T6" fmla="*/ 60 w 156"/>
                <a:gd name="T7" fmla="*/ 209 h 236"/>
                <a:gd name="T8" fmla="*/ 76 w 156"/>
                <a:gd name="T9" fmla="*/ 212 h 236"/>
                <a:gd name="T10" fmla="*/ 96 w 156"/>
                <a:gd name="T11" fmla="*/ 208 h 236"/>
                <a:gd name="T12" fmla="*/ 111 w 156"/>
                <a:gd name="T13" fmla="*/ 196 h 236"/>
                <a:gd name="T14" fmla="*/ 121 w 156"/>
                <a:gd name="T15" fmla="*/ 178 h 236"/>
                <a:gd name="T16" fmla="*/ 125 w 156"/>
                <a:gd name="T17" fmla="*/ 155 h 236"/>
                <a:gd name="T18" fmla="*/ 123 w 156"/>
                <a:gd name="T19" fmla="*/ 133 h 236"/>
                <a:gd name="T20" fmla="*/ 112 w 156"/>
                <a:gd name="T21" fmla="*/ 116 h 236"/>
                <a:gd name="T22" fmla="*/ 96 w 156"/>
                <a:gd name="T23" fmla="*/ 105 h 236"/>
                <a:gd name="T24" fmla="*/ 75 w 156"/>
                <a:gd name="T25" fmla="*/ 102 h 236"/>
                <a:gd name="T26" fmla="*/ 62 w 156"/>
                <a:gd name="T27" fmla="*/ 103 h 236"/>
                <a:gd name="T28" fmla="*/ 51 w 156"/>
                <a:gd name="T29" fmla="*/ 108 h 236"/>
                <a:gd name="T30" fmla="*/ 40 w 156"/>
                <a:gd name="T31" fmla="*/ 115 h 236"/>
                <a:gd name="T32" fmla="*/ 33 w 156"/>
                <a:gd name="T33" fmla="*/ 124 h 236"/>
                <a:gd name="T34" fmla="*/ 29 w 156"/>
                <a:gd name="T35" fmla="*/ 0 h 236"/>
                <a:gd name="T36" fmla="*/ 145 w 156"/>
                <a:gd name="T37" fmla="*/ 27 h 236"/>
                <a:gd name="T38" fmla="*/ 39 w 156"/>
                <a:gd name="T39" fmla="*/ 90 h 236"/>
                <a:gd name="T40" fmla="*/ 61 w 156"/>
                <a:gd name="T41" fmla="*/ 80 h 236"/>
                <a:gd name="T42" fmla="*/ 83 w 156"/>
                <a:gd name="T43" fmla="*/ 76 h 236"/>
                <a:gd name="T44" fmla="*/ 98 w 156"/>
                <a:gd name="T45" fmla="*/ 77 h 236"/>
                <a:gd name="T46" fmla="*/ 111 w 156"/>
                <a:gd name="T47" fmla="*/ 81 h 236"/>
                <a:gd name="T48" fmla="*/ 124 w 156"/>
                <a:gd name="T49" fmla="*/ 88 h 236"/>
                <a:gd name="T50" fmla="*/ 136 w 156"/>
                <a:gd name="T51" fmla="*/ 97 h 236"/>
                <a:gd name="T52" fmla="*/ 145 w 156"/>
                <a:gd name="T53" fmla="*/ 108 h 236"/>
                <a:gd name="T54" fmla="*/ 151 w 156"/>
                <a:gd name="T55" fmla="*/ 121 h 236"/>
                <a:gd name="T56" fmla="*/ 155 w 156"/>
                <a:gd name="T57" fmla="*/ 136 h 236"/>
                <a:gd name="T58" fmla="*/ 156 w 156"/>
                <a:gd name="T59" fmla="*/ 152 h 236"/>
                <a:gd name="T60" fmla="*/ 151 w 156"/>
                <a:gd name="T61" fmla="*/ 182 h 236"/>
                <a:gd name="T62" fmla="*/ 138 w 156"/>
                <a:gd name="T63" fmla="*/ 208 h 236"/>
                <a:gd name="T64" fmla="*/ 125 w 156"/>
                <a:gd name="T65" fmla="*/ 220 h 236"/>
                <a:gd name="T66" fmla="*/ 111 w 156"/>
                <a:gd name="T67" fmla="*/ 229 h 236"/>
                <a:gd name="T68" fmla="*/ 94 w 156"/>
                <a:gd name="T69" fmla="*/ 234 h 236"/>
                <a:gd name="T70" fmla="*/ 76 w 156"/>
                <a:gd name="T71" fmla="*/ 236 h 236"/>
                <a:gd name="T72" fmla="*/ 47 w 156"/>
                <a:gd name="T73" fmla="*/ 231 h 236"/>
                <a:gd name="T74" fmla="*/ 35 w 156"/>
                <a:gd name="T75" fmla="*/ 226 h 236"/>
                <a:gd name="T76" fmla="*/ 24 w 156"/>
                <a:gd name="T77" fmla="*/ 218 h 236"/>
                <a:gd name="T78" fmla="*/ 15 w 156"/>
                <a:gd name="T79" fmla="*/ 208 h 236"/>
                <a:gd name="T80" fmla="*/ 8 w 156"/>
                <a:gd name="T81" fmla="*/ 198 h 236"/>
                <a:gd name="T82" fmla="*/ 0 w 156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236">
                  <a:moveTo>
                    <a:pt x="0" y="170"/>
                  </a:moveTo>
                  <a:lnTo>
                    <a:pt x="31" y="168"/>
                  </a:lnTo>
                  <a:lnTo>
                    <a:pt x="33" y="178"/>
                  </a:lnTo>
                  <a:lnTo>
                    <a:pt x="37" y="187"/>
                  </a:lnTo>
                  <a:lnTo>
                    <a:pt x="40" y="195"/>
                  </a:lnTo>
                  <a:lnTo>
                    <a:pt x="47" y="201"/>
                  </a:lnTo>
                  <a:lnTo>
                    <a:pt x="53" y="207"/>
                  </a:lnTo>
                  <a:lnTo>
                    <a:pt x="60" y="209"/>
                  </a:lnTo>
                  <a:lnTo>
                    <a:pt x="67" y="212"/>
                  </a:lnTo>
                  <a:lnTo>
                    <a:pt x="76" y="212"/>
                  </a:lnTo>
                  <a:lnTo>
                    <a:pt x="87" y="212"/>
                  </a:lnTo>
                  <a:lnTo>
                    <a:pt x="96" y="208"/>
                  </a:lnTo>
                  <a:lnTo>
                    <a:pt x="103" y="204"/>
                  </a:lnTo>
                  <a:lnTo>
                    <a:pt x="111" y="196"/>
                  </a:lnTo>
                  <a:lnTo>
                    <a:pt x="118" y="189"/>
                  </a:lnTo>
                  <a:lnTo>
                    <a:pt x="121" y="178"/>
                  </a:lnTo>
                  <a:lnTo>
                    <a:pt x="125" y="167"/>
                  </a:lnTo>
                  <a:lnTo>
                    <a:pt x="125" y="155"/>
                  </a:lnTo>
                  <a:lnTo>
                    <a:pt x="125" y="143"/>
                  </a:lnTo>
                  <a:lnTo>
                    <a:pt x="123" y="133"/>
                  </a:lnTo>
                  <a:lnTo>
                    <a:pt x="118" y="124"/>
                  </a:lnTo>
                  <a:lnTo>
                    <a:pt x="112" y="116"/>
                  </a:lnTo>
                  <a:lnTo>
                    <a:pt x="105" y="110"/>
                  </a:lnTo>
                  <a:lnTo>
                    <a:pt x="96" y="105"/>
                  </a:lnTo>
                  <a:lnTo>
                    <a:pt x="87" y="102"/>
                  </a:lnTo>
                  <a:lnTo>
                    <a:pt x="75" y="102"/>
                  </a:lnTo>
                  <a:lnTo>
                    <a:pt x="69" y="102"/>
                  </a:lnTo>
                  <a:lnTo>
                    <a:pt x="62" y="103"/>
                  </a:lnTo>
                  <a:lnTo>
                    <a:pt x="56" y="105"/>
                  </a:lnTo>
                  <a:lnTo>
                    <a:pt x="51" y="108"/>
                  </a:lnTo>
                  <a:lnTo>
                    <a:pt x="46" y="111"/>
                  </a:lnTo>
                  <a:lnTo>
                    <a:pt x="40" y="115"/>
                  </a:lnTo>
                  <a:lnTo>
                    <a:pt x="37" y="120"/>
                  </a:lnTo>
                  <a:lnTo>
                    <a:pt x="33" y="124"/>
                  </a:lnTo>
                  <a:lnTo>
                    <a:pt x="6" y="120"/>
                  </a:lnTo>
                  <a:lnTo>
                    <a:pt x="29" y="0"/>
                  </a:lnTo>
                  <a:lnTo>
                    <a:pt x="145" y="0"/>
                  </a:lnTo>
                  <a:lnTo>
                    <a:pt x="145" y="27"/>
                  </a:lnTo>
                  <a:lnTo>
                    <a:pt x="52" y="27"/>
                  </a:lnTo>
                  <a:lnTo>
                    <a:pt x="39" y="90"/>
                  </a:lnTo>
                  <a:lnTo>
                    <a:pt x="49" y="84"/>
                  </a:lnTo>
                  <a:lnTo>
                    <a:pt x="61" y="80"/>
                  </a:lnTo>
                  <a:lnTo>
                    <a:pt x="71" y="76"/>
                  </a:lnTo>
                  <a:lnTo>
                    <a:pt x="83" y="76"/>
                  </a:lnTo>
                  <a:lnTo>
                    <a:pt x="91" y="76"/>
                  </a:lnTo>
                  <a:lnTo>
                    <a:pt x="98" y="77"/>
                  </a:lnTo>
                  <a:lnTo>
                    <a:pt x="105" y="79"/>
                  </a:lnTo>
                  <a:lnTo>
                    <a:pt x="111" y="81"/>
                  </a:lnTo>
                  <a:lnTo>
                    <a:pt x="118" y="84"/>
                  </a:lnTo>
                  <a:lnTo>
                    <a:pt x="124" y="88"/>
                  </a:lnTo>
                  <a:lnTo>
                    <a:pt x="129" y="92"/>
                  </a:lnTo>
                  <a:lnTo>
                    <a:pt x="136" y="97"/>
                  </a:lnTo>
                  <a:lnTo>
                    <a:pt x="139" y="103"/>
                  </a:lnTo>
                  <a:lnTo>
                    <a:pt x="145" y="108"/>
                  </a:lnTo>
                  <a:lnTo>
                    <a:pt x="148" y="115"/>
                  </a:lnTo>
                  <a:lnTo>
                    <a:pt x="151" y="121"/>
                  </a:lnTo>
                  <a:lnTo>
                    <a:pt x="154" y="129"/>
                  </a:lnTo>
                  <a:lnTo>
                    <a:pt x="155" y="136"/>
                  </a:lnTo>
                  <a:lnTo>
                    <a:pt x="156" y="143"/>
                  </a:lnTo>
                  <a:lnTo>
                    <a:pt x="156" y="152"/>
                  </a:lnTo>
                  <a:lnTo>
                    <a:pt x="155" y="168"/>
                  </a:lnTo>
                  <a:lnTo>
                    <a:pt x="151" y="182"/>
                  </a:lnTo>
                  <a:lnTo>
                    <a:pt x="146" y="195"/>
                  </a:lnTo>
                  <a:lnTo>
                    <a:pt x="138" y="208"/>
                  </a:lnTo>
                  <a:lnTo>
                    <a:pt x="132" y="214"/>
                  </a:lnTo>
                  <a:lnTo>
                    <a:pt x="125" y="220"/>
                  </a:lnTo>
                  <a:lnTo>
                    <a:pt x="119" y="225"/>
                  </a:lnTo>
                  <a:lnTo>
                    <a:pt x="111" y="229"/>
                  </a:lnTo>
                  <a:lnTo>
                    <a:pt x="103" y="232"/>
                  </a:lnTo>
                  <a:lnTo>
                    <a:pt x="94" y="234"/>
                  </a:lnTo>
                  <a:lnTo>
                    <a:pt x="85" y="235"/>
                  </a:lnTo>
                  <a:lnTo>
                    <a:pt x="76" y="236"/>
                  </a:lnTo>
                  <a:lnTo>
                    <a:pt x="61" y="235"/>
                  </a:lnTo>
                  <a:lnTo>
                    <a:pt x="47" y="231"/>
                  </a:lnTo>
                  <a:lnTo>
                    <a:pt x="40" y="229"/>
                  </a:lnTo>
                  <a:lnTo>
                    <a:pt x="35" y="226"/>
                  </a:lnTo>
                  <a:lnTo>
                    <a:pt x="29" y="222"/>
                  </a:lnTo>
                  <a:lnTo>
                    <a:pt x="24" y="218"/>
                  </a:lnTo>
                  <a:lnTo>
                    <a:pt x="19" y="213"/>
                  </a:lnTo>
                  <a:lnTo>
                    <a:pt x="15" y="208"/>
                  </a:lnTo>
                  <a:lnTo>
                    <a:pt x="11" y="203"/>
                  </a:lnTo>
                  <a:lnTo>
                    <a:pt x="8" y="198"/>
                  </a:lnTo>
                  <a:lnTo>
                    <a:pt x="3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61E23093-377F-863F-78AB-DECA6E1C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30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0CCF0DF4-7638-B4C4-9540-56DE0201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999"/>
              <a:ext cx="39" cy="59"/>
            </a:xfrm>
            <a:custGeom>
              <a:avLst/>
              <a:gdLst>
                <a:gd name="T0" fmla="*/ 29 w 154"/>
                <a:gd name="T1" fmla="*/ 168 h 236"/>
                <a:gd name="T2" fmla="*/ 34 w 154"/>
                <a:gd name="T3" fmla="*/ 187 h 236"/>
                <a:gd name="T4" fmla="*/ 45 w 154"/>
                <a:gd name="T5" fmla="*/ 201 h 236"/>
                <a:gd name="T6" fmla="*/ 59 w 154"/>
                <a:gd name="T7" fmla="*/ 209 h 236"/>
                <a:gd name="T8" fmla="*/ 74 w 154"/>
                <a:gd name="T9" fmla="*/ 212 h 236"/>
                <a:gd name="T10" fmla="*/ 94 w 154"/>
                <a:gd name="T11" fmla="*/ 208 h 236"/>
                <a:gd name="T12" fmla="*/ 110 w 154"/>
                <a:gd name="T13" fmla="*/ 196 h 236"/>
                <a:gd name="T14" fmla="*/ 121 w 154"/>
                <a:gd name="T15" fmla="*/ 178 h 236"/>
                <a:gd name="T16" fmla="*/ 124 w 154"/>
                <a:gd name="T17" fmla="*/ 155 h 236"/>
                <a:gd name="T18" fmla="*/ 121 w 154"/>
                <a:gd name="T19" fmla="*/ 133 h 236"/>
                <a:gd name="T20" fmla="*/ 110 w 154"/>
                <a:gd name="T21" fmla="*/ 116 h 236"/>
                <a:gd name="T22" fmla="*/ 95 w 154"/>
                <a:gd name="T23" fmla="*/ 105 h 236"/>
                <a:gd name="T24" fmla="*/ 74 w 154"/>
                <a:gd name="T25" fmla="*/ 102 h 236"/>
                <a:gd name="T26" fmla="*/ 61 w 154"/>
                <a:gd name="T27" fmla="*/ 103 h 236"/>
                <a:gd name="T28" fmla="*/ 49 w 154"/>
                <a:gd name="T29" fmla="*/ 108 h 236"/>
                <a:gd name="T30" fmla="*/ 40 w 154"/>
                <a:gd name="T31" fmla="*/ 115 h 236"/>
                <a:gd name="T32" fmla="*/ 32 w 154"/>
                <a:gd name="T33" fmla="*/ 124 h 236"/>
                <a:gd name="T34" fmla="*/ 27 w 154"/>
                <a:gd name="T35" fmla="*/ 0 h 236"/>
                <a:gd name="T36" fmla="*/ 144 w 154"/>
                <a:gd name="T37" fmla="*/ 27 h 236"/>
                <a:gd name="T38" fmla="*/ 37 w 154"/>
                <a:gd name="T39" fmla="*/ 90 h 236"/>
                <a:gd name="T40" fmla="*/ 59 w 154"/>
                <a:gd name="T41" fmla="*/ 80 h 236"/>
                <a:gd name="T42" fmla="*/ 82 w 154"/>
                <a:gd name="T43" fmla="*/ 76 h 236"/>
                <a:gd name="T44" fmla="*/ 96 w 154"/>
                <a:gd name="T45" fmla="*/ 77 h 236"/>
                <a:gd name="T46" fmla="*/ 110 w 154"/>
                <a:gd name="T47" fmla="*/ 81 h 236"/>
                <a:gd name="T48" fmla="*/ 122 w 154"/>
                <a:gd name="T49" fmla="*/ 88 h 236"/>
                <a:gd name="T50" fmla="*/ 133 w 154"/>
                <a:gd name="T51" fmla="*/ 97 h 236"/>
                <a:gd name="T52" fmla="*/ 142 w 154"/>
                <a:gd name="T53" fmla="*/ 108 h 236"/>
                <a:gd name="T54" fmla="*/ 149 w 154"/>
                <a:gd name="T55" fmla="*/ 121 h 236"/>
                <a:gd name="T56" fmla="*/ 153 w 154"/>
                <a:gd name="T57" fmla="*/ 136 h 236"/>
                <a:gd name="T58" fmla="*/ 154 w 154"/>
                <a:gd name="T59" fmla="*/ 152 h 236"/>
                <a:gd name="T60" fmla="*/ 150 w 154"/>
                <a:gd name="T61" fmla="*/ 182 h 236"/>
                <a:gd name="T62" fmla="*/ 136 w 154"/>
                <a:gd name="T63" fmla="*/ 208 h 236"/>
                <a:gd name="T64" fmla="*/ 124 w 154"/>
                <a:gd name="T65" fmla="*/ 220 h 236"/>
                <a:gd name="T66" fmla="*/ 109 w 154"/>
                <a:gd name="T67" fmla="*/ 229 h 236"/>
                <a:gd name="T68" fmla="*/ 94 w 154"/>
                <a:gd name="T69" fmla="*/ 234 h 236"/>
                <a:gd name="T70" fmla="*/ 74 w 154"/>
                <a:gd name="T71" fmla="*/ 236 h 236"/>
                <a:gd name="T72" fmla="*/ 46 w 154"/>
                <a:gd name="T73" fmla="*/ 231 h 236"/>
                <a:gd name="T74" fmla="*/ 33 w 154"/>
                <a:gd name="T75" fmla="*/ 226 h 236"/>
                <a:gd name="T76" fmla="*/ 23 w 154"/>
                <a:gd name="T77" fmla="*/ 218 h 236"/>
                <a:gd name="T78" fmla="*/ 14 w 154"/>
                <a:gd name="T79" fmla="*/ 208 h 236"/>
                <a:gd name="T80" fmla="*/ 6 w 154"/>
                <a:gd name="T81" fmla="*/ 198 h 236"/>
                <a:gd name="T82" fmla="*/ 0 w 154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36">
                  <a:moveTo>
                    <a:pt x="0" y="170"/>
                  </a:moveTo>
                  <a:lnTo>
                    <a:pt x="29" y="168"/>
                  </a:lnTo>
                  <a:lnTo>
                    <a:pt x="32" y="178"/>
                  </a:lnTo>
                  <a:lnTo>
                    <a:pt x="34" y="187"/>
                  </a:lnTo>
                  <a:lnTo>
                    <a:pt x="40" y="195"/>
                  </a:lnTo>
                  <a:lnTo>
                    <a:pt x="45" y="201"/>
                  </a:lnTo>
                  <a:lnTo>
                    <a:pt x="51" y="207"/>
                  </a:lnTo>
                  <a:lnTo>
                    <a:pt x="59" y="209"/>
                  </a:lnTo>
                  <a:lnTo>
                    <a:pt x="67" y="212"/>
                  </a:lnTo>
                  <a:lnTo>
                    <a:pt x="74" y="212"/>
                  </a:lnTo>
                  <a:lnTo>
                    <a:pt x="85" y="212"/>
                  </a:lnTo>
                  <a:lnTo>
                    <a:pt x="94" y="208"/>
                  </a:lnTo>
                  <a:lnTo>
                    <a:pt x="103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1" y="178"/>
                  </a:lnTo>
                  <a:lnTo>
                    <a:pt x="123" y="167"/>
                  </a:lnTo>
                  <a:lnTo>
                    <a:pt x="124" y="155"/>
                  </a:lnTo>
                  <a:lnTo>
                    <a:pt x="123" y="143"/>
                  </a:lnTo>
                  <a:lnTo>
                    <a:pt x="121" y="133"/>
                  </a:lnTo>
                  <a:lnTo>
                    <a:pt x="117" y="124"/>
                  </a:lnTo>
                  <a:lnTo>
                    <a:pt x="110" y="116"/>
                  </a:lnTo>
                  <a:lnTo>
                    <a:pt x="103" y="110"/>
                  </a:lnTo>
                  <a:lnTo>
                    <a:pt x="95" y="105"/>
                  </a:lnTo>
                  <a:lnTo>
                    <a:pt x="85" y="102"/>
                  </a:lnTo>
                  <a:lnTo>
                    <a:pt x="74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49" y="108"/>
                  </a:lnTo>
                  <a:lnTo>
                    <a:pt x="43" y="111"/>
                  </a:lnTo>
                  <a:lnTo>
                    <a:pt x="40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7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0" y="27"/>
                  </a:lnTo>
                  <a:lnTo>
                    <a:pt x="37" y="90"/>
                  </a:lnTo>
                  <a:lnTo>
                    <a:pt x="49" y="84"/>
                  </a:lnTo>
                  <a:lnTo>
                    <a:pt x="59" y="80"/>
                  </a:lnTo>
                  <a:lnTo>
                    <a:pt x="70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6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8" y="92"/>
                  </a:lnTo>
                  <a:lnTo>
                    <a:pt x="133" y="97"/>
                  </a:lnTo>
                  <a:lnTo>
                    <a:pt x="139" y="103"/>
                  </a:lnTo>
                  <a:lnTo>
                    <a:pt x="142" y="108"/>
                  </a:lnTo>
                  <a:lnTo>
                    <a:pt x="146" y="115"/>
                  </a:lnTo>
                  <a:lnTo>
                    <a:pt x="149" y="121"/>
                  </a:lnTo>
                  <a:lnTo>
                    <a:pt x="151" y="129"/>
                  </a:lnTo>
                  <a:lnTo>
                    <a:pt x="153" y="136"/>
                  </a:lnTo>
                  <a:lnTo>
                    <a:pt x="154" y="143"/>
                  </a:lnTo>
                  <a:lnTo>
                    <a:pt x="154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4" y="195"/>
                  </a:lnTo>
                  <a:lnTo>
                    <a:pt x="136" y="208"/>
                  </a:lnTo>
                  <a:lnTo>
                    <a:pt x="130" y="214"/>
                  </a:lnTo>
                  <a:lnTo>
                    <a:pt x="124" y="220"/>
                  </a:lnTo>
                  <a:lnTo>
                    <a:pt x="117" y="225"/>
                  </a:lnTo>
                  <a:lnTo>
                    <a:pt x="109" y="229"/>
                  </a:lnTo>
                  <a:lnTo>
                    <a:pt x="101" y="232"/>
                  </a:lnTo>
                  <a:lnTo>
                    <a:pt x="94" y="234"/>
                  </a:lnTo>
                  <a:lnTo>
                    <a:pt x="85" y="235"/>
                  </a:lnTo>
                  <a:lnTo>
                    <a:pt x="74" y="236"/>
                  </a:lnTo>
                  <a:lnTo>
                    <a:pt x="59" y="235"/>
                  </a:lnTo>
                  <a:lnTo>
                    <a:pt x="46" y="231"/>
                  </a:lnTo>
                  <a:lnTo>
                    <a:pt x="40" y="229"/>
                  </a:lnTo>
                  <a:lnTo>
                    <a:pt x="33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6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5930583-CE4D-657B-D56D-93DA79C11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" y="2998"/>
              <a:ext cx="39" cy="60"/>
            </a:xfrm>
            <a:custGeom>
              <a:avLst/>
              <a:gdLst>
                <a:gd name="T0" fmla="*/ 121 w 156"/>
                <a:gd name="T1" fmla="*/ 53 h 241"/>
                <a:gd name="T2" fmla="*/ 112 w 156"/>
                <a:gd name="T3" fmla="*/ 36 h 241"/>
                <a:gd name="T4" fmla="*/ 92 w 156"/>
                <a:gd name="T5" fmla="*/ 24 h 241"/>
                <a:gd name="T6" fmla="*/ 70 w 156"/>
                <a:gd name="T7" fmla="*/ 26 h 241"/>
                <a:gd name="T8" fmla="*/ 53 w 156"/>
                <a:gd name="T9" fmla="*/ 37 h 241"/>
                <a:gd name="T10" fmla="*/ 37 w 156"/>
                <a:gd name="T11" fmla="*/ 61 h 241"/>
                <a:gd name="T12" fmla="*/ 30 w 156"/>
                <a:gd name="T13" fmla="*/ 99 h 241"/>
                <a:gd name="T14" fmla="*/ 41 w 156"/>
                <a:gd name="T15" fmla="*/ 102 h 241"/>
                <a:gd name="T16" fmla="*/ 62 w 156"/>
                <a:gd name="T17" fmla="*/ 89 h 241"/>
                <a:gd name="T18" fmla="*/ 86 w 156"/>
                <a:gd name="T19" fmla="*/ 84 h 241"/>
                <a:gd name="T20" fmla="*/ 107 w 156"/>
                <a:gd name="T21" fmla="*/ 88 h 241"/>
                <a:gd name="T22" fmla="*/ 125 w 156"/>
                <a:gd name="T23" fmla="*/ 97 h 241"/>
                <a:gd name="T24" fmla="*/ 140 w 156"/>
                <a:gd name="T25" fmla="*/ 111 h 241"/>
                <a:gd name="T26" fmla="*/ 151 w 156"/>
                <a:gd name="T27" fmla="*/ 130 h 241"/>
                <a:gd name="T28" fmla="*/ 156 w 156"/>
                <a:gd name="T29" fmla="*/ 152 h 241"/>
                <a:gd name="T30" fmla="*/ 153 w 156"/>
                <a:gd name="T31" fmla="*/ 182 h 241"/>
                <a:gd name="T32" fmla="*/ 140 w 156"/>
                <a:gd name="T33" fmla="*/ 210 h 241"/>
                <a:gd name="T34" fmla="*/ 120 w 156"/>
                <a:gd name="T35" fmla="*/ 231 h 241"/>
                <a:gd name="T36" fmla="*/ 93 w 156"/>
                <a:gd name="T37" fmla="*/ 240 h 241"/>
                <a:gd name="T38" fmla="*/ 64 w 156"/>
                <a:gd name="T39" fmla="*/ 239 h 241"/>
                <a:gd name="T40" fmla="*/ 43 w 156"/>
                <a:gd name="T41" fmla="*/ 231 h 241"/>
                <a:gd name="T42" fmla="*/ 23 w 156"/>
                <a:gd name="T43" fmla="*/ 214 h 241"/>
                <a:gd name="T44" fmla="*/ 9 w 156"/>
                <a:gd name="T45" fmla="*/ 190 h 241"/>
                <a:gd name="T46" fmla="*/ 1 w 156"/>
                <a:gd name="T47" fmla="*/ 155 h 241"/>
                <a:gd name="T48" fmla="*/ 1 w 156"/>
                <a:gd name="T49" fmla="*/ 111 h 241"/>
                <a:gd name="T50" fmla="*/ 7 w 156"/>
                <a:gd name="T51" fmla="*/ 68 h 241"/>
                <a:gd name="T52" fmla="*/ 19 w 156"/>
                <a:gd name="T53" fmla="*/ 36 h 241"/>
                <a:gd name="T54" fmla="*/ 37 w 156"/>
                <a:gd name="T55" fmla="*/ 15 h 241"/>
                <a:gd name="T56" fmla="*/ 59 w 156"/>
                <a:gd name="T57" fmla="*/ 4 h 241"/>
                <a:gd name="T58" fmla="*/ 85 w 156"/>
                <a:gd name="T59" fmla="*/ 0 h 241"/>
                <a:gd name="T60" fmla="*/ 121 w 156"/>
                <a:gd name="T61" fmla="*/ 9 h 241"/>
                <a:gd name="T62" fmla="*/ 144 w 156"/>
                <a:gd name="T63" fmla="*/ 35 h 241"/>
                <a:gd name="T64" fmla="*/ 34 w 156"/>
                <a:gd name="T65" fmla="*/ 161 h 241"/>
                <a:gd name="T66" fmla="*/ 37 w 156"/>
                <a:gd name="T67" fmla="*/ 182 h 241"/>
                <a:gd name="T68" fmla="*/ 48 w 156"/>
                <a:gd name="T69" fmla="*/ 201 h 241"/>
                <a:gd name="T70" fmla="*/ 63 w 156"/>
                <a:gd name="T71" fmla="*/ 213 h 241"/>
                <a:gd name="T72" fmla="*/ 81 w 156"/>
                <a:gd name="T73" fmla="*/ 217 h 241"/>
                <a:gd name="T74" fmla="*/ 107 w 156"/>
                <a:gd name="T75" fmla="*/ 209 h 241"/>
                <a:gd name="T76" fmla="*/ 122 w 156"/>
                <a:gd name="T77" fmla="*/ 184 h 241"/>
                <a:gd name="T78" fmla="*/ 125 w 156"/>
                <a:gd name="T79" fmla="*/ 151 h 241"/>
                <a:gd name="T80" fmla="*/ 113 w 156"/>
                <a:gd name="T81" fmla="*/ 124 h 241"/>
                <a:gd name="T82" fmla="*/ 90 w 156"/>
                <a:gd name="T83" fmla="*/ 111 h 241"/>
                <a:gd name="T84" fmla="*/ 62 w 156"/>
                <a:gd name="T85" fmla="*/ 113 h 241"/>
                <a:gd name="T86" fmla="*/ 41 w 156"/>
                <a:gd name="T87" fmla="*/ 132 h 241"/>
                <a:gd name="T88" fmla="*/ 34 w 156"/>
                <a:gd name="T89" fmla="*/ 1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241">
                  <a:moveTo>
                    <a:pt x="152" y="59"/>
                  </a:moveTo>
                  <a:lnTo>
                    <a:pt x="124" y="62"/>
                  </a:lnTo>
                  <a:lnTo>
                    <a:pt x="121" y="53"/>
                  </a:lnTo>
                  <a:lnTo>
                    <a:pt x="119" y="46"/>
                  </a:lnTo>
                  <a:lnTo>
                    <a:pt x="116" y="41"/>
                  </a:lnTo>
                  <a:lnTo>
                    <a:pt x="112" y="36"/>
                  </a:lnTo>
                  <a:lnTo>
                    <a:pt x="106" y="31"/>
                  </a:lnTo>
                  <a:lnTo>
                    <a:pt x="99" y="27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4"/>
                  </a:lnTo>
                  <a:lnTo>
                    <a:pt x="70" y="26"/>
                  </a:lnTo>
                  <a:lnTo>
                    <a:pt x="64" y="28"/>
                  </a:lnTo>
                  <a:lnTo>
                    <a:pt x="59" y="32"/>
                  </a:lnTo>
                  <a:lnTo>
                    <a:pt x="53" y="37"/>
                  </a:lnTo>
                  <a:lnTo>
                    <a:pt x="46" y="44"/>
                  </a:lnTo>
                  <a:lnTo>
                    <a:pt x="41" y="51"/>
                  </a:lnTo>
                  <a:lnTo>
                    <a:pt x="37" y="61"/>
                  </a:lnTo>
                  <a:lnTo>
                    <a:pt x="34" y="72"/>
                  </a:lnTo>
                  <a:lnTo>
                    <a:pt x="31" y="84"/>
                  </a:lnTo>
                  <a:lnTo>
                    <a:pt x="30" y="99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1" y="102"/>
                  </a:lnTo>
                  <a:lnTo>
                    <a:pt x="48" y="97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70" y="86"/>
                  </a:lnTo>
                  <a:lnTo>
                    <a:pt x="79" y="85"/>
                  </a:lnTo>
                  <a:lnTo>
                    <a:pt x="86" y="84"/>
                  </a:lnTo>
                  <a:lnTo>
                    <a:pt x="93" y="84"/>
                  </a:lnTo>
                  <a:lnTo>
                    <a:pt x="101" y="85"/>
                  </a:lnTo>
                  <a:lnTo>
                    <a:pt x="107" y="88"/>
                  </a:lnTo>
                  <a:lnTo>
                    <a:pt x="113" y="89"/>
                  </a:lnTo>
                  <a:lnTo>
                    <a:pt x="119" y="93"/>
                  </a:lnTo>
                  <a:lnTo>
                    <a:pt x="125" y="97"/>
                  </a:lnTo>
                  <a:lnTo>
                    <a:pt x="130" y="101"/>
                  </a:lnTo>
                  <a:lnTo>
                    <a:pt x="135" y="106"/>
                  </a:lnTo>
                  <a:lnTo>
                    <a:pt x="140" y="111"/>
                  </a:lnTo>
                  <a:lnTo>
                    <a:pt x="144" y="117"/>
                  </a:lnTo>
                  <a:lnTo>
                    <a:pt x="148" y="122"/>
                  </a:lnTo>
                  <a:lnTo>
                    <a:pt x="151" y="130"/>
                  </a:lnTo>
                  <a:lnTo>
                    <a:pt x="153" y="137"/>
                  </a:lnTo>
                  <a:lnTo>
                    <a:pt x="155" y="144"/>
                  </a:lnTo>
                  <a:lnTo>
                    <a:pt x="156" y="152"/>
                  </a:lnTo>
                  <a:lnTo>
                    <a:pt x="156" y="160"/>
                  </a:lnTo>
                  <a:lnTo>
                    <a:pt x="155" y="172"/>
                  </a:lnTo>
                  <a:lnTo>
                    <a:pt x="153" y="182"/>
                  </a:lnTo>
                  <a:lnTo>
                    <a:pt x="151" y="192"/>
                  </a:lnTo>
                  <a:lnTo>
                    <a:pt x="147" y="201"/>
                  </a:lnTo>
                  <a:lnTo>
                    <a:pt x="140" y="210"/>
                  </a:lnTo>
                  <a:lnTo>
                    <a:pt x="135" y="218"/>
                  </a:lnTo>
                  <a:lnTo>
                    <a:pt x="128" y="226"/>
                  </a:lnTo>
                  <a:lnTo>
                    <a:pt x="120" y="231"/>
                  </a:lnTo>
                  <a:lnTo>
                    <a:pt x="111" y="235"/>
                  </a:lnTo>
                  <a:lnTo>
                    <a:pt x="102" y="239"/>
                  </a:lnTo>
                  <a:lnTo>
                    <a:pt x="93" y="240"/>
                  </a:lnTo>
                  <a:lnTo>
                    <a:pt x="83" y="241"/>
                  </a:lnTo>
                  <a:lnTo>
                    <a:pt x="74" y="240"/>
                  </a:lnTo>
                  <a:lnTo>
                    <a:pt x="64" y="239"/>
                  </a:lnTo>
                  <a:lnTo>
                    <a:pt x="57" y="237"/>
                  </a:lnTo>
                  <a:lnTo>
                    <a:pt x="49" y="235"/>
                  </a:lnTo>
                  <a:lnTo>
                    <a:pt x="43" y="231"/>
                  </a:lnTo>
                  <a:lnTo>
                    <a:pt x="36" y="226"/>
                  </a:lnTo>
                  <a:lnTo>
                    <a:pt x="30" y="221"/>
                  </a:lnTo>
                  <a:lnTo>
                    <a:pt x="23" y="214"/>
                  </a:lnTo>
                  <a:lnTo>
                    <a:pt x="18" y="208"/>
                  </a:lnTo>
                  <a:lnTo>
                    <a:pt x="13" y="199"/>
                  </a:lnTo>
                  <a:lnTo>
                    <a:pt x="9" y="190"/>
                  </a:lnTo>
                  <a:lnTo>
                    <a:pt x="7" y="179"/>
                  </a:lnTo>
                  <a:lnTo>
                    <a:pt x="4" y="168"/>
                  </a:lnTo>
                  <a:lnTo>
                    <a:pt x="1" y="155"/>
                  </a:lnTo>
                  <a:lnTo>
                    <a:pt x="1" y="142"/>
                  </a:lnTo>
                  <a:lnTo>
                    <a:pt x="0" y="126"/>
                  </a:lnTo>
                  <a:lnTo>
                    <a:pt x="1" y="111"/>
                  </a:lnTo>
                  <a:lnTo>
                    <a:pt x="3" y="95"/>
                  </a:lnTo>
                  <a:lnTo>
                    <a:pt x="4" y="81"/>
                  </a:lnTo>
                  <a:lnTo>
                    <a:pt x="7" y="68"/>
                  </a:lnTo>
                  <a:lnTo>
                    <a:pt x="10" y="55"/>
                  </a:lnTo>
                  <a:lnTo>
                    <a:pt x="14" y="45"/>
                  </a:lnTo>
                  <a:lnTo>
                    <a:pt x="19" y="36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6" y="1"/>
                  </a:lnTo>
                  <a:lnTo>
                    <a:pt x="85" y="0"/>
                  </a:lnTo>
                  <a:lnTo>
                    <a:pt x="98" y="1"/>
                  </a:lnTo>
                  <a:lnTo>
                    <a:pt x="111" y="5"/>
                  </a:lnTo>
                  <a:lnTo>
                    <a:pt x="121" y="9"/>
                  </a:lnTo>
                  <a:lnTo>
                    <a:pt x="130" y="17"/>
                  </a:lnTo>
                  <a:lnTo>
                    <a:pt x="139" y="24"/>
                  </a:lnTo>
                  <a:lnTo>
                    <a:pt x="144" y="35"/>
                  </a:lnTo>
                  <a:lnTo>
                    <a:pt x="149" y="46"/>
                  </a:lnTo>
                  <a:lnTo>
                    <a:pt x="152" y="59"/>
                  </a:lnTo>
                  <a:close/>
                  <a:moveTo>
                    <a:pt x="34" y="161"/>
                  </a:moveTo>
                  <a:lnTo>
                    <a:pt x="34" y="168"/>
                  </a:lnTo>
                  <a:lnTo>
                    <a:pt x="35" y="175"/>
                  </a:lnTo>
                  <a:lnTo>
                    <a:pt x="37" y="182"/>
                  </a:lnTo>
                  <a:lnTo>
                    <a:pt x="40" y="190"/>
                  </a:lnTo>
                  <a:lnTo>
                    <a:pt x="44" y="196"/>
                  </a:lnTo>
                  <a:lnTo>
                    <a:pt x="48" y="201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3" y="213"/>
                  </a:lnTo>
                  <a:lnTo>
                    <a:pt x="70" y="215"/>
                  </a:lnTo>
                  <a:lnTo>
                    <a:pt x="76" y="217"/>
                  </a:lnTo>
                  <a:lnTo>
                    <a:pt x="81" y="217"/>
                  </a:lnTo>
                  <a:lnTo>
                    <a:pt x="90" y="217"/>
                  </a:lnTo>
                  <a:lnTo>
                    <a:pt x="99" y="214"/>
                  </a:lnTo>
                  <a:lnTo>
                    <a:pt x="107" y="209"/>
                  </a:lnTo>
                  <a:lnTo>
                    <a:pt x="113" y="203"/>
                  </a:lnTo>
                  <a:lnTo>
                    <a:pt x="119" y="195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6" y="163"/>
                  </a:lnTo>
                  <a:lnTo>
                    <a:pt x="125" y="151"/>
                  </a:lnTo>
                  <a:lnTo>
                    <a:pt x="122" y="141"/>
                  </a:lnTo>
                  <a:lnTo>
                    <a:pt x="119" y="132"/>
                  </a:lnTo>
                  <a:lnTo>
                    <a:pt x="113" y="124"/>
                  </a:lnTo>
                  <a:lnTo>
                    <a:pt x="107" y="117"/>
                  </a:lnTo>
                  <a:lnTo>
                    <a:pt x="99" y="113"/>
                  </a:lnTo>
                  <a:lnTo>
                    <a:pt x="90" y="111"/>
                  </a:lnTo>
                  <a:lnTo>
                    <a:pt x="80" y="110"/>
                  </a:lnTo>
                  <a:lnTo>
                    <a:pt x="71" y="111"/>
                  </a:lnTo>
                  <a:lnTo>
                    <a:pt x="62" y="113"/>
                  </a:lnTo>
                  <a:lnTo>
                    <a:pt x="54" y="117"/>
                  </a:lnTo>
                  <a:lnTo>
                    <a:pt x="48" y="124"/>
                  </a:lnTo>
                  <a:lnTo>
                    <a:pt x="41" y="132"/>
                  </a:lnTo>
                  <a:lnTo>
                    <a:pt x="37" y="141"/>
                  </a:lnTo>
                  <a:lnTo>
                    <a:pt x="35" y="150"/>
                  </a:lnTo>
                  <a:lnTo>
                    <a:pt x="34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36E797A4-EB87-3E51-70CB-CD9FC7E81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30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F30522CA-B941-4A98-BB58-BE7299840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8" y="2998"/>
              <a:ext cx="38" cy="60"/>
            </a:xfrm>
            <a:custGeom>
              <a:avLst/>
              <a:gdLst>
                <a:gd name="T0" fmla="*/ 0 w 153"/>
                <a:gd name="T1" fmla="*/ 101 h 241"/>
                <a:gd name="T2" fmla="*/ 5 w 153"/>
                <a:gd name="T3" fmla="*/ 67 h 241"/>
                <a:gd name="T4" fmla="*/ 12 w 153"/>
                <a:gd name="T5" fmla="*/ 41 h 241"/>
                <a:gd name="T6" fmla="*/ 25 w 153"/>
                <a:gd name="T7" fmla="*/ 22 h 241"/>
                <a:gd name="T8" fmla="*/ 42 w 153"/>
                <a:gd name="T9" fmla="*/ 8 h 241"/>
                <a:gd name="T10" fmla="*/ 64 w 153"/>
                <a:gd name="T11" fmla="*/ 1 h 241"/>
                <a:gd name="T12" fmla="*/ 85 w 153"/>
                <a:gd name="T13" fmla="*/ 1 h 241"/>
                <a:gd name="T14" fmla="*/ 101 w 153"/>
                <a:gd name="T15" fmla="*/ 5 h 241"/>
                <a:gd name="T16" fmla="*/ 115 w 153"/>
                <a:gd name="T17" fmla="*/ 13 h 241"/>
                <a:gd name="T18" fmla="*/ 128 w 153"/>
                <a:gd name="T19" fmla="*/ 23 h 241"/>
                <a:gd name="T20" fmla="*/ 137 w 153"/>
                <a:gd name="T21" fmla="*/ 37 h 241"/>
                <a:gd name="T22" fmla="*/ 144 w 153"/>
                <a:gd name="T23" fmla="*/ 55 h 241"/>
                <a:gd name="T24" fmla="*/ 149 w 153"/>
                <a:gd name="T25" fmla="*/ 76 h 241"/>
                <a:gd name="T26" fmla="*/ 151 w 153"/>
                <a:gd name="T27" fmla="*/ 104 h 241"/>
                <a:gd name="T28" fmla="*/ 151 w 153"/>
                <a:gd name="T29" fmla="*/ 141 h 241"/>
                <a:gd name="T30" fmla="*/ 148 w 153"/>
                <a:gd name="T31" fmla="*/ 174 h 241"/>
                <a:gd name="T32" fmla="*/ 139 w 153"/>
                <a:gd name="T33" fmla="*/ 200 h 241"/>
                <a:gd name="T34" fmla="*/ 127 w 153"/>
                <a:gd name="T35" fmla="*/ 219 h 241"/>
                <a:gd name="T36" fmla="*/ 109 w 153"/>
                <a:gd name="T37" fmla="*/ 234 h 241"/>
                <a:gd name="T38" fmla="*/ 88 w 153"/>
                <a:gd name="T39" fmla="*/ 240 h 241"/>
                <a:gd name="T40" fmla="*/ 68 w 153"/>
                <a:gd name="T41" fmla="*/ 240 h 241"/>
                <a:gd name="T42" fmla="*/ 52 w 153"/>
                <a:gd name="T43" fmla="*/ 237 h 241"/>
                <a:gd name="T44" fmla="*/ 39 w 153"/>
                <a:gd name="T45" fmla="*/ 231 h 241"/>
                <a:gd name="T46" fmla="*/ 28 w 153"/>
                <a:gd name="T47" fmla="*/ 222 h 241"/>
                <a:gd name="T48" fmla="*/ 18 w 153"/>
                <a:gd name="T49" fmla="*/ 209 h 241"/>
                <a:gd name="T50" fmla="*/ 9 w 153"/>
                <a:gd name="T51" fmla="*/ 190 h 241"/>
                <a:gd name="T52" fmla="*/ 2 w 153"/>
                <a:gd name="T53" fmla="*/ 165 h 241"/>
                <a:gd name="T54" fmla="*/ 0 w 153"/>
                <a:gd name="T55" fmla="*/ 137 h 241"/>
                <a:gd name="T56" fmla="*/ 29 w 153"/>
                <a:gd name="T57" fmla="*/ 121 h 241"/>
                <a:gd name="T58" fmla="*/ 32 w 153"/>
                <a:gd name="T59" fmla="*/ 169 h 241"/>
                <a:gd name="T60" fmla="*/ 37 w 153"/>
                <a:gd name="T61" fmla="*/ 186 h 241"/>
                <a:gd name="T62" fmla="*/ 42 w 153"/>
                <a:gd name="T63" fmla="*/ 199 h 241"/>
                <a:gd name="T64" fmla="*/ 57 w 153"/>
                <a:gd name="T65" fmla="*/ 213 h 241"/>
                <a:gd name="T66" fmla="*/ 75 w 153"/>
                <a:gd name="T67" fmla="*/ 217 h 241"/>
                <a:gd name="T68" fmla="*/ 95 w 153"/>
                <a:gd name="T69" fmla="*/ 213 h 241"/>
                <a:gd name="T70" fmla="*/ 109 w 153"/>
                <a:gd name="T71" fmla="*/ 199 h 241"/>
                <a:gd name="T72" fmla="*/ 115 w 153"/>
                <a:gd name="T73" fmla="*/ 186 h 241"/>
                <a:gd name="T74" fmla="*/ 119 w 153"/>
                <a:gd name="T75" fmla="*/ 169 h 241"/>
                <a:gd name="T76" fmla="*/ 123 w 153"/>
                <a:gd name="T77" fmla="*/ 121 h 241"/>
                <a:gd name="T78" fmla="*/ 119 w 153"/>
                <a:gd name="T79" fmla="*/ 72 h 241"/>
                <a:gd name="T80" fmla="*/ 115 w 153"/>
                <a:gd name="T81" fmla="*/ 55 h 241"/>
                <a:gd name="T82" fmla="*/ 109 w 153"/>
                <a:gd name="T83" fmla="*/ 44 h 241"/>
                <a:gd name="T84" fmla="*/ 94 w 153"/>
                <a:gd name="T85" fmla="*/ 30 h 241"/>
                <a:gd name="T86" fmla="*/ 75 w 153"/>
                <a:gd name="T87" fmla="*/ 24 h 241"/>
                <a:gd name="T88" fmla="*/ 57 w 153"/>
                <a:gd name="T89" fmla="*/ 28 h 241"/>
                <a:gd name="T90" fmla="*/ 43 w 153"/>
                <a:gd name="T91" fmla="*/ 41 h 241"/>
                <a:gd name="T92" fmla="*/ 37 w 153"/>
                <a:gd name="T93" fmla="*/ 54 h 241"/>
                <a:gd name="T94" fmla="*/ 33 w 153"/>
                <a:gd name="T95" fmla="*/ 72 h 241"/>
                <a:gd name="T96" fmla="*/ 29 w 153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41">
                  <a:moveTo>
                    <a:pt x="0" y="121"/>
                  </a:moveTo>
                  <a:lnTo>
                    <a:pt x="0" y="101"/>
                  </a:lnTo>
                  <a:lnTo>
                    <a:pt x="2" y="82"/>
                  </a:lnTo>
                  <a:lnTo>
                    <a:pt x="5" y="67"/>
                  </a:lnTo>
                  <a:lnTo>
                    <a:pt x="9" y="54"/>
                  </a:lnTo>
                  <a:lnTo>
                    <a:pt x="12" y="41"/>
                  </a:lnTo>
                  <a:lnTo>
                    <a:pt x="19" y="31"/>
                  </a:lnTo>
                  <a:lnTo>
                    <a:pt x="25" y="22"/>
                  </a:lnTo>
                  <a:lnTo>
                    <a:pt x="33" y="14"/>
                  </a:lnTo>
                  <a:lnTo>
                    <a:pt x="42" y="8"/>
                  </a:lnTo>
                  <a:lnTo>
                    <a:pt x="52" y="4"/>
                  </a:lnTo>
                  <a:lnTo>
                    <a:pt x="64" y="1"/>
                  </a:lnTo>
                  <a:lnTo>
                    <a:pt x="75" y="0"/>
                  </a:lnTo>
                  <a:lnTo>
                    <a:pt x="85" y="1"/>
                  </a:lnTo>
                  <a:lnTo>
                    <a:pt x="94" y="2"/>
                  </a:lnTo>
                  <a:lnTo>
                    <a:pt x="101" y="5"/>
                  </a:lnTo>
                  <a:lnTo>
                    <a:pt x="109" y="8"/>
                  </a:lnTo>
                  <a:lnTo>
                    <a:pt x="115" y="13"/>
                  </a:lnTo>
                  <a:lnTo>
                    <a:pt x="122" y="18"/>
                  </a:lnTo>
                  <a:lnTo>
                    <a:pt x="128" y="23"/>
                  </a:lnTo>
                  <a:lnTo>
                    <a:pt x="132" y="30"/>
                  </a:lnTo>
                  <a:lnTo>
                    <a:pt x="137" y="37"/>
                  </a:lnTo>
                  <a:lnTo>
                    <a:pt x="141" y="46"/>
                  </a:lnTo>
                  <a:lnTo>
                    <a:pt x="144" y="55"/>
                  </a:lnTo>
                  <a:lnTo>
                    <a:pt x="148" y="66"/>
                  </a:lnTo>
                  <a:lnTo>
                    <a:pt x="149" y="76"/>
                  </a:lnTo>
                  <a:lnTo>
                    <a:pt x="151" y="89"/>
                  </a:lnTo>
                  <a:lnTo>
                    <a:pt x="151" y="104"/>
                  </a:lnTo>
                  <a:lnTo>
                    <a:pt x="153" y="121"/>
                  </a:lnTo>
                  <a:lnTo>
                    <a:pt x="151" y="141"/>
                  </a:lnTo>
                  <a:lnTo>
                    <a:pt x="150" y="159"/>
                  </a:lnTo>
                  <a:lnTo>
                    <a:pt x="148" y="174"/>
                  </a:lnTo>
                  <a:lnTo>
                    <a:pt x="144" y="188"/>
                  </a:lnTo>
                  <a:lnTo>
                    <a:pt x="139" y="200"/>
                  </a:lnTo>
                  <a:lnTo>
                    <a:pt x="133" y="210"/>
                  </a:lnTo>
                  <a:lnTo>
                    <a:pt x="127" y="219"/>
                  </a:lnTo>
                  <a:lnTo>
                    <a:pt x="118" y="227"/>
                  </a:lnTo>
                  <a:lnTo>
                    <a:pt x="109" y="234"/>
                  </a:lnTo>
                  <a:lnTo>
                    <a:pt x="100" y="237"/>
                  </a:lnTo>
                  <a:lnTo>
                    <a:pt x="88" y="240"/>
                  </a:lnTo>
                  <a:lnTo>
                    <a:pt x="75" y="241"/>
                  </a:lnTo>
                  <a:lnTo>
                    <a:pt x="68" y="240"/>
                  </a:lnTo>
                  <a:lnTo>
                    <a:pt x="60" y="240"/>
                  </a:lnTo>
                  <a:lnTo>
                    <a:pt x="52" y="237"/>
                  </a:lnTo>
                  <a:lnTo>
                    <a:pt x="46" y="235"/>
                  </a:lnTo>
                  <a:lnTo>
                    <a:pt x="39" y="231"/>
                  </a:lnTo>
                  <a:lnTo>
                    <a:pt x="33" y="227"/>
                  </a:lnTo>
                  <a:lnTo>
                    <a:pt x="28" y="222"/>
                  </a:lnTo>
                  <a:lnTo>
                    <a:pt x="23" y="217"/>
                  </a:lnTo>
                  <a:lnTo>
                    <a:pt x="18" y="209"/>
                  </a:lnTo>
                  <a:lnTo>
                    <a:pt x="12" y="200"/>
                  </a:lnTo>
                  <a:lnTo>
                    <a:pt x="9" y="190"/>
                  </a:lnTo>
                  <a:lnTo>
                    <a:pt x="5" y="178"/>
                  </a:lnTo>
                  <a:lnTo>
                    <a:pt x="2" y="165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0" y="121"/>
                  </a:lnTo>
                  <a:close/>
                  <a:moveTo>
                    <a:pt x="29" y="121"/>
                  </a:moveTo>
                  <a:lnTo>
                    <a:pt x="30" y="147"/>
                  </a:lnTo>
                  <a:lnTo>
                    <a:pt x="32" y="169"/>
                  </a:lnTo>
                  <a:lnTo>
                    <a:pt x="34" y="178"/>
                  </a:lnTo>
                  <a:lnTo>
                    <a:pt x="37" y="186"/>
                  </a:lnTo>
                  <a:lnTo>
                    <a:pt x="39" y="192"/>
                  </a:lnTo>
                  <a:lnTo>
                    <a:pt x="42" y="199"/>
                  </a:lnTo>
                  <a:lnTo>
                    <a:pt x="50" y="206"/>
                  </a:lnTo>
                  <a:lnTo>
                    <a:pt x="57" y="213"/>
                  </a:lnTo>
                  <a:lnTo>
                    <a:pt x="66" y="217"/>
                  </a:lnTo>
                  <a:lnTo>
                    <a:pt x="75" y="217"/>
                  </a:lnTo>
                  <a:lnTo>
                    <a:pt x="86" y="217"/>
                  </a:lnTo>
                  <a:lnTo>
                    <a:pt x="95" y="213"/>
                  </a:lnTo>
                  <a:lnTo>
                    <a:pt x="103" y="206"/>
                  </a:lnTo>
                  <a:lnTo>
                    <a:pt x="109" y="199"/>
                  </a:lnTo>
                  <a:lnTo>
                    <a:pt x="113" y="192"/>
                  </a:lnTo>
                  <a:lnTo>
                    <a:pt x="115" y="186"/>
                  </a:lnTo>
                  <a:lnTo>
                    <a:pt x="118" y="178"/>
                  </a:lnTo>
                  <a:lnTo>
                    <a:pt x="119" y="169"/>
                  </a:lnTo>
                  <a:lnTo>
                    <a:pt x="122" y="147"/>
                  </a:lnTo>
                  <a:lnTo>
                    <a:pt x="123" y="121"/>
                  </a:lnTo>
                  <a:lnTo>
                    <a:pt x="122" y="94"/>
                  </a:lnTo>
                  <a:lnTo>
                    <a:pt x="119" y="72"/>
                  </a:lnTo>
                  <a:lnTo>
                    <a:pt x="118" y="63"/>
                  </a:lnTo>
                  <a:lnTo>
                    <a:pt x="115" y="55"/>
                  </a:lnTo>
                  <a:lnTo>
                    <a:pt x="113" y="49"/>
                  </a:lnTo>
                  <a:lnTo>
                    <a:pt x="109" y="44"/>
                  </a:lnTo>
                  <a:lnTo>
                    <a:pt x="103" y="35"/>
                  </a:lnTo>
                  <a:lnTo>
                    <a:pt x="94" y="30"/>
                  </a:lnTo>
                  <a:lnTo>
                    <a:pt x="86" y="26"/>
                  </a:lnTo>
                  <a:lnTo>
                    <a:pt x="75" y="24"/>
                  </a:lnTo>
                  <a:lnTo>
                    <a:pt x="66" y="26"/>
                  </a:lnTo>
                  <a:lnTo>
                    <a:pt x="57" y="28"/>
                  </a:lnTo>
                  <a:lnTo>
                    <a:pt x="50" y="33"/>
                  </a:lnTo>
                  <a:lnTo>
                    <a:pt x="43" y="41"/>
                  </a:lnTo>
                  <a:lnTo>
                    <a:pt x="41" y="48"/>
                  </a:lnTo>
                  <a:lnTo>
                    <a:pt x="37" y="54"/>
                  </a:lnTo>
                  <a:lnTo>
                    <a:pt x="34" y="63"/>
                  </a:lnTo>
                  <a:lnTo>
                    <a:pt x="33" y="72"/>
                  </a:lnTo>
                  <a:lnTo>
                    <a:pt x="30" y="94"/>
                  </a:lnTo>
                  <a:lnTo>
                    <a:pt x="2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5251F30B-3006-5599-583E-AB7C24C28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" y="2998"/>
              <a:ext cx="39" cy="60"/>
            </a:xfrm>
            <a:custGeom>
              <a:avLst/>
              <a:gdLst>
                <a:gd name="T0" fmla="*/ 120 w 155"/>
                <a:gd name="T1" fmla="*/ 53 h 241"/>
                <a:gd name="T2" fmla="*/ 111 w 155"/>
                <a:gd name="T3" fmla="*/ 36 h 241"/>
                <a:gd name="T4" fmla="*/ 90 w 155"/>
                <a:gd name="T5" fmla="*/ 24 h 241"/>
                <a:gd name="T6" fmla="*/ 70 w 155"/>
                <a:gd name="T7" fmla="*/ 26 h 241"/>
                <a:gd name="T8" fmla="*/ 52 w 155"/>
                <a:gd name="T9" fmla="*/ 37 h 241"/>
                <a:gd name="T10" fmla="*/ 36 w 155"/>
                <a:gd name="T11" fmla="*/ 61 h 241"/>
                <a:gd name="T12" fmla="*/ 29 w 155"/>
                <a:gd name="T13" fmla="*/ 99 h 241"/>
                <a:gd name="T14" fmla="*/ 40 w 155"/>
                <a:gd name="T15" fmla="*/ 102 h 241"/>
                <a:gd name="T16" fmla="*/ 62 w 155"/>
                <a:gd name="T17" fmla="*/ 89 h 241"/>
                <a:gd name="T18" fmla="*/ 85 w 155"/>
                <a:gd name="T19" fmla="*/ 84 h 241"/>
                <a:gd name="T20" fmla="*/ 106 w 155"/>
                <a:gd name="T21" fmla="*/ 88 h 241"/>
                <a:gd name="T22" fmla="*/ 124 w 155"/>
                <a:gd name="T23" fmla="*/ 97 h 241"/>
                <a:gd name="T24" fmla="*/ 139 w 155"/>
                <a:gd name="T25" fmla="*/ 111 h 241"/>
                <a:gd name="T26" fmla="*/ 150 w 155"/>
                <a:gd name="T27" fmla="*/ 130 h 241"/>
                <a:gd name="T28" fmla="*/ 155 w 155"/>
                <a:gd name="T29" fmla="*/ 152 h 241"/>
                <a:gd name="T30" fmla="*/ 152 w 155"/>
                <a:gd name="T31" fmla="*/ 182 h 241"/>
                <a:gd name="T32" fmla="*/ 141 w 155"/>
                <a:gd name="T33" fmla="*/ 210 h 241"/>
                <a:gd name="T34" fmla="*/ 119 w 155"/>
                <a:gd name="T35" fmla="*/ 231 h 241"/>
                <a:gd name="T36" fmla="*/ 92 w 155"/>
                <a:gd name="T37" fmla="*/ 240 h 241"/>
                <a:gd name="T38" fmla="*/ 65 w 155"/>
                <a:gd name="T39" fmla="*/ 239 h 241"/>
                <a:gd name="T40" fmla="*/ 42 w 155"/>
                <a:gd name="T41" fmla="*/ 231 h 241"/>
                <a:gd name="T42" fmla="*/ 22 w 155"/>
                <a:gd name="T43" fmla="*/ 214 h 241"/>
                <a:gd name="T44" fmla="*/ 9 w 155"/>
                <a:gd name="T45" fmla="*/ 190 h 241"/>
                <a:gd name="T46" fmla="*/ 2 w 155"/>
                <a:gd name="T47" fmla="*/ 155 h 241"/>
                <a:gd name="T48" fmla="*/ 0 w 155"/>
                <a:gd name="T49" fmla="*/ 111 h 241"/>
                <a:gd name="T50" fmla="*/ 7 w 155"/>
                <a:gd name="T51" fmla="*/ 68 h 241"/>
                <a:gd name="T52" fmla="*/ 20 w 155"/>
                <a:gd name="T53" fmla="*/ 36 h 241"/>
                <a:gd name="T54" fmla="*/ 36 w 155"/>
                <a:gd name="T55" fmla="*/ 15 h 241"/>
                <a:gd name="T56" fmla="*/ 58 w 155"/>
                <a:gd name="T57" fmla="*/ 4 h 241"/>
                <a:gd name="T58" fmla="*/ 84 w 155"/>
                <a:gd name="T59" fmla="*/ 0 h 241"/>
                <a:gd name="T60" fmla="*/ 120 w 155"/>
                <a:gd name="T61" fmla="*/ 9 h 241"/>
                <a:gd name="T62" fmla="*/ 145 w 155"/>
                <a:gd name="T63" fmla="*/ 35 h 241"/>
                <a:gd name="T64" fmla="*/ 33 w 155"/>
                <a:gd name="T65" fmla="*/ 161 h 241"/>
                <a:gd name="T66" fmla="*/ 36 w 155"/>
                <a:gd name="T67" fmla="*/ 182 h 241"/>
                <a:gd name="T68" fmla="*/ 47 w 155"/>
                <a:gd name="T69" fmla="*/ 201 h 241"/>
                <a:gd name="T70" fmla="*/ 62 w 155"/>
                <a:gd name="T71" fmla="*/ 213 h 241"/>
                <a:gd name="T72" fmla="*/ 81 w 155"/>
                <a:gd name="T73" fmla="*/ 217 h 241"/>
                <a:gd name="T74" fmla="*/ 106 w 155"/>
                <a:gd name="T75" fmla="*/ 209 h 241"/>
                <a:gd name="T76" fmla="*/ 123 w 155"/>
                <a:gd name="T77" fmla="*/ 184 h 241"/>
                <a:gd name="T78" fmla="*/ 125 w 155"/>
                <a:gd name="T79" fmla="*/ 151 h 241"/>
                <a:gd name="T80" fmla="*/ 112 w 155"/>
                <a:gd name="T81" fmla="*/ 124 h 241"/>
                <a:gd name="T82" fmla="*/ 89 w 155"/>
                <a:gd name="T83" fmla="*/ 111 h 241"/>
                <a:gd name="T84" fmla="*/ 62 w 155"/>
                <a:gd name="T85" fmla="*/ 113 h 241"/>
                <a:gd name="T86" fmla="*/ 40 w 155"/>
                <a:gd name="T87" fmla="*/ 132 h 241"/>
                <a:gd name="T88" fmla="*/ 33 w 155"/>
                <a:gd name="T89" fmla="*/ 1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241">
                  <a:moveTo>
                    <a:pt x="151" y="59"/>
                  </a:moveTo>
                  <a:lnTo>
                    <a:pt x="123" y="62"/>
                  </a:lnTo>
                  <a:lnTo>
                    <a:pt x="120" y="53"/>
                  </a:lnTo>
                  <a:lnTo>
                    <a:pt x="117" y="46"/>
                  </a:lnTo>
                  <a:lnTo>
                    <a:pt x="115" y="41"/>
                  </a:lnTo>
                  <a:lnTo>
                    <a:pt x="111" y="36"/>
                  </a:lnTo>
                  <a:lnTo>
                    <a:pt x="106" y="31"/>
                  </a:lnTo>
                  <a:lnTo>
                    <a:pt x="98" y="27"/>
                  </a:lnTo>
                  <a:lnTo>
                    <a:pt x="90" y="24"/>
                  </a:lnTo>
                  <a:lnTo>
                    <a:pt x="83" y="24"/>
                  </a:lnTo>
                  <a:lnTo>
                    <a:pt x="76" y="24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8" y="32"/>
                  </a:lnTo>
                  <a:lnTo>
                    <a:pt x="52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36" y="61"/>
                  </a:lnTo>
                  <a:lnTo>
                    <a:pt x="33" y="72"/>
                  </a:lnTo>
                  <a:lnTo>
                    <a:pt x="31" y="84"/>
                  </a:lnTo>
                  <a:lnTo>
                    <a:pt x="29" y="99"/>
                  </a:lnTo>
                  <a:lnTo>
                    <a:pt x="29" y="115"/>
                  </a:lnTo>
                  <a:lnTo>
                    <a:pt x="34" y="108"/>
                  </a:lnTo>
                  <a:lnTo>
                    <a:pt x="40" y="102"/>
                  </a:lnTo>
                  <a:lnTo>
                    <a:pt x="47" y="97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70" y="86"/>
                  </a:lnTo>
                  <a:lnTo>
                    <a:pt x="78" y="85"/>
                  </a:lnTo>
                  <a:lnTo>
                    <a:pt x="85" y="84"/>
                  </a:lnTo>
                  <a:lnTo>
                    <a:pt x="93" y="84"/>
                  </a:lnTo>
                  <a:lnTo>
                    <a:pt x="99" y="85"/>
                  </a:lnTo>
                  <a:lnTo>
                    <a:pt x="106" y="88"/>
                  </a:lnTo>
                  <a:lnTo>
                    <a:pt x="112" y="89"/>
                  </a:lnTo>
                  <a:lnTo>
                    <a:pt x="119" y="93"/>
                  </a:lnTo>
                  <a:lnTo>
                    <a:pt x="124" y="97"/>
                  </a:lnTo>
                  <a:lnTo>
                    <a:pt x="129" y="101"/>
                  </a:lnTo>
                  <a:lnTo>
                    <a:pt x="134" y="106"/>
                  </a:lnTo>
                  <a:lnTo>
                    <a:pt x="139" y="111"/>
                  </a:lnTo>
                  <a:lnTo>
                    <a:pt x="143" y="117"/>
                  </a:lnTo>
                  <a:lnTo>
                    <a:pt x="147" y="122"/>
                  </a:lnTo>
                  <a:lnTo>
                    <a:pt x="150" y="130"/>
                  </a:lnTo>
                  <a:lnTo>
                    <a:pt x="152" y="137"/>
                  </a:lnTo>
                  <a:lnTo>
                    <a:pt x="154" y="144"/>
                  </a:lnTo>
                  <a:lnTo>
                    <a:pt x="155" y="152"/>
                  </a:lnTo>
                  <a:lnTo>
                    <a:pt x="155" y="160"/>
                  </a:lnTo>
                  <a:lnTo>
                    <a:pt x="155" y="172"/>
                  </a:lnTo>
                  <a:lnTo>
                    <a:pt x="152" y="182"/>
                  </a:lnTo>
                  <a:lnTo>
                    <a:pt x="150" y="192"/>
                  </a:lnTo>
                  <a:lnTo>
                    <a:pt x="146" y="201"/>
                  </a:lnTo>
                  <a:lnTo>
                    <a:pt x="141" y="210"/>
                  </a:lnTo>
                  <a:lnTo>
                    <a:pt x="134" y="218"/>
                  </a:lnTo>
                  <a:lnTo>
                    <a:pt x="128" y="226"/>
                  </a:lnTo>
                  <a:lnTo>
                    <a:pt x="119" y="231"/>
                  </a:lnTo>
                  <a:lnTo>
                    <a:pt x="111" y="235"/>
                  </a:lnTo>
                  <a:lnTo>
                    <a:pt x="102" y="239"/>
                  </a:lnTo>
                  <a:lnTo>
                    <a:pt x="92" y="240"/>
                  </a:lnTo>
                  <a:lnTo>
                    <a:pt x="81" y="241"/>
                  </a:lnTo>
                  <a:lnTo>
                    <a:pt x="72" y="240"/>
                  </a:lnTo>
                  <a:lnTo>
                    <a:pt x="65" y="239"/>
                  </a:lnTo>
                  <a:lnTo>
                    <a:pt x="56" y="237"/>
                  </a:lnTo>
                  <a:lnTo>
                    <a:pt x="49" y="235"/>
                  </a:lnTo>
                  <a:lnTo>
                    <a:pt x="42" y="231"/>
                  </a:lnTo>
                  <a:lnTo>
                    <a:pt x="35" y="226"/>
                  </a:lnTo>
                  <a:lnTo>
                    <a:pt x="29" y="221"/>
                  </a:lnTo>
                  <a:lnTo>
                    <a:pt x="22" y="214"/>
                  </a:lnTo>
                  <a:lnTo>
                    <a:pt x="17" y="208"/>
                  </a:lnTo>
                  <a:lnTo>
                    <a:pt x="13" y="199"/>
                  </a:lnTo>
                  <a:lnTo>
                    <a:pt x="9" y="190"/>
                  </a:lnTo>
                  <a:lnTo>
                    <a:pt x="6" y="179"/>
                  </a:lnTo>
                  <a:lnTo>
                    <a:pt x="3" y="168"/>
                  </a:lnTo>
                  <a:lnTo>
                    <a:pt x="2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7" y="68"/>
                  </a:lnTo>
                  <a:lnTo>
                    <a:pt x="9" y="55"/>
                  </a:lnTo>
                  <a:lnTo>
                    <a:pt x="15" y="45"/>
                  </a:lnTo>
                  <a:lnTo>
                    <a:pt x="20" y="36"/>
                  </a:lnTo>
                  <a:lnTo>
                    <a:pt x="25" y="27"/>
                  </a:lnTo>
                  <a:lnTo>
                    <a:pt x="31" y="20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1" y="8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8" y="1"/>
                  </a:lnTo>
                  <a:lnTo>
                    <a:pt x="110" y="5"/>
                  </a:lnTo>
                  <a:lnTo>
                    <a:pt x="120" y="9"/>
                  </a:lnTo>
                  <a:lnTo>
                    <a:pt x="130" y="17"/>
                  </a:lnTo>
                  <a:lnTo>
                    <a:pt x="138" y="24"/>
                  </a:lnTo>
                  <a:lnTo>
                    <a:pt x="145" y="35"/>
                  </a:lnTo>
                  <a:lnTo>
                    <a:pt x="148" y="46"/>
                  </a:lnTo>
                  <a:lnTo>
                    <a:pt x="151" y="59"/>
                  </a:lnTo>
                  <a:close/>
                  <a:moveTo>
                    <a:pt x="33" y="161"/>
                  </a:moveTo>
                  <a:lnTo>
                    <a:pt x="34" y="168"/>
                  </a:lnTo>
                  <a:lnTo>
                    <a:pt x="35" y="175"/>
                  </a:lnTo>
                  <a:lnTo>
                    <a:pt x="36" y="182"/>
                  </a:lnTo>
                  <a:lnTo>
                    <a:pt x="39" y="190"/>
                  </a:lnTo>
                  <a:lnTo>
                    <a:pt x="43" y="196"/>
                  </a:lnTo>
                  <a:lnTo>
                    <a:pt x="47" y="201"/>
                  </a:lnTo>
                  <a:lnTo>
                    <a:pt x="52" y="206"/>
                  </a:lnTo>
                  <a:lnTo>
                    <a:pt x="57" y="210"/>
                  </a:lnTo>
                  <a:lnTo>
                    <a:pt x="62" y="213"/>
                  </a:lnTo>
                  <a:lnTo>
                    <a:pt x="69" y="215"/>
                  </a:lnTo>
                  <a:lnTo>
                    <a:pt x="75" y="217"/>
                  </a:lnTo>
                  <a:lnTo>
                    <a:pt x="81" y="217"/>
                  </a:lnTo>
                  <a:lnTo>
                    <a:pt x="90" y="217"/>
                  </a:lnTo>
                  <a:lnTo>
                    <a:pt x="98" y="214"/>
                  </a:lnTo>
                  <a:lnTo>
                    <a:pt x="106" y="209"/>
                  </a:lnTo>
                  <a:lnTo>
                    <a:pt x="112" y="203"/>
                  </a:lnTo>
                  <a:lnTo>
                    <a:pt x="119" y="195"/>
                  </a:lnTo>
                  <a:lnTo>
                    <a:pt x="123" y="184"/>
                  </a:lnTo>
                  <a:lnTo>
                    <a:pt x="125" y="174"/>
                  </a:lnTo>
                  <a:lnTo>
                    <a:pt x="125" y="163"/>
                  </a:lnTo>
                  <a:lnTo>
                    <a:pt x="125" y="151"/>
                  </a:lnTo>
                  <a:lnTo>
                    <a:pt x="123" y="141"/>
                  </a:lnTo>
                  <a:lnTo>
                    <a:pt x="119" y="132"/>
                  </a:lnTo>
                  <a:lnTo>
                    <a:pt x="112" y="124"/>
                  </a:lnTo>
                  <a:lnTo>
                    <a:pt x="106" y="117"/>
                  </a:lnTo>
                  <a:lnTo>
                    <a:pt x="98" y="113"/>
                  </a:lnTo>
                  <a:lnTo>
                    <a:pt x="89" y="111"/>
                  </a:lnTo>
                  <a:lnTo>
                    <a:pt x="80" y="110"/>
                  </a:lnTo>
                  <a:lnTo>
                    <a:pt x="70" y="111"/>
                  </a:lnTo>
                  <a:lnTo>
                    <a:pt x="62" y="113"/>
                  </a:lnTo>
                  <a:lnTo>
                    <a:pt x="54" y="117"/>
                  </a:lnTo>
                  <a:lnTo>
                    <a:pt x="47" y="124"/>
                  </a:lnTo>
                  <a:lnTo>
                    <a:pt x="40" y="132"/>
                  </a:lnTo>
                  <a:lnTo>
                    <a:pt x="36" y="141"/>
                  </a:lnTo>
                  <a:lnTo>
                    <a:pt x="34" y="150"/>
                  </a:lnTo>
                  <a:lnTo>
                    <a:pt x="33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01FE9D52-A315-C262-01C8-24FE10621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C4D8288-8760-4822-6D4F-FE6F9050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999"/>
              <a:ext cx="39" cy="59"/>
            </a:xfrm>
            <a:custGeom>
              <a:avLst/>
              <a:gdLst>
                <a:gd name="T0" fmla="*/ 30 w 155"/>
                <a:gd name="T1" fmla="*/ 168 h 236"/>
                <a:gd name="T2" fmla="*/ 36 w 155"/>
                <a:gd name="T3" fmla="*/ 187 h 236"/>
                <a:gd name="T4" fmla="*/ 46 w 155"/>
                <a:gd name="T5" fmla="*/ 201 h 236"/>
                <a:gd name="T6" fmla="*/ 59 w 155"/>
                <a:gd name="T7" fmla="*/ 209 h 236"/>
                <a:gd name="T8" fmla="*/ 75 w 155"/>
                <a:gd name="T9" fmla="*/ 212 h 236"/>
                <a:gd name="T10" fmla="*/ 95 w 155"/>
                <a:gd name="T11" fmla="*/ 208 h 236"/>
                <a:gd name="T12" fmla="*/ 110 w 155"/>
                <a:gd name="T13" fmla="*/ 196 h 236"/>
                <a:gd name="T14" fmla="*/ 122 w 155"/>
                <a:gd name="T15" fmla="*/ 178 h 236"/>
                <a:gd name="T16" fmla="*/ 124 w 155"/>
                <a:gd name="T17" fmla="*/ 155 h 236"/>
                <a:gd name="T18" fmla="*/ 122 w 155"/>
                <a:gd name="T19" fmla="*/ 133 h 236"/>
                <a:gd name="T20" fmla="*/ 111 w 155"/>
                <a:gd name="T21" fmla="*/ 116 h 236"/>
                <a:gd name="T22" fmla="*/ 95 w 155"/>
                <a:gd name="T23" fmla="*/ 105 h 236"/>
                <a:gd name="T24" fmla="*/ 75 w 155"/>
                <a:gd name="T25" fmla="*/ 102 h 236"/>
                <a:gd name="T26" fmla="*/ 61 w 155"/>
                <a:gd name="T27" fmla="*/ 103 h 236"/>
                <a:gd name="T28" fmla="*/ 50 w 155"/>
                <a:gd name="T29" fmla="*/ 108 h 236"/>
                <a:gd name="T30" fmla="*/ 39 w 155"/>
                <a:gd name="T31" fmla="*/ 115 h 236"/>
                <a:gd name="T32" fmla="*/ 32 w 155"/>
                <a:gd name="T33" fmla="*/ 124 h 236"/>
                <a:gd name="T34" fmla="*/ 28 w 155"/>
                <a:gd name="T35" fmla="*/ 0 h 236"/>
                <a:gd name="T36" fmla="*/ 144 w 155"/>
                <a:gd name="T37" fmla="*/ 27 h 236"/>
                <a:gd name="T38" fmla="*/ 38 w 155"/>
                <a:gd name="T39" fmla="*/ 90 h 236"/>
                <a:gd name="T40" fmla="*/ 60 w 155"/>
                <a:gd name="T41" fmla="*/ 80 h 236"/>
                <a:gd name="T42" fmla="*/ 82 w 155"/>
                <a:gd name="T43" fmla="*/ 76 h 236"/>
                <a:gd name="T44" fmla="*/ 97 w 155"/>
                <a:gd name="T45" fmla="*/ 77 h 236"/>
                <a:gd name="T46" fmla="*/ 110 w 155"/>
                <a:gd name="T47" fmla="*/ 81 h 236"/>
                <a:gd name="T48" fmla="*/ 123 w 155"/>
                <a:gd name="T49" fmla="*/ 88 h 236"/>
                <a:gd name="T50" fmla="*/ 135 w 155"/>
                <a:gd name="T51" fmla="*/ 97 h 236"/>
                <a:gd name="T52" fmla="*/ 144 w 155"/>
                <a:gd name="T53" fmla="*/ 108 h 236"/>
                <a:gd name="T54" fmla="*/ 150 w 155"/>
                <a:gd name="T55" fmla="*/ 121 h 236"/>
                <a:gd name="T56" fmla="*/ 154 w 155"/>
                <a:gd name="T57" fmla="*/ 136 h 236"/>
                <a:gd name="T58" fmla="*/ 155 w 155"/>
                <a:gd name="T59" fmla="*/ 152 h 236"/>
                <a:gd name="T60" fmla="*/ 150 w 155"/>
                <a:gd name="T61" fmla="*/ 182 h 236"/>
                <a:gd name="T62" fmla="*/ 137 w 155"/>
                <a:gd name="T63" fmla="*/ 208 h 236"/>
                <a:gd name="T64" fmla="*/ 124 w 155"/>
                <a:gd name="T65" fmla="*/ 220 h 236"/>
                <a:gd name="T66" fmla="*/ 110 w 155"/>
                <a:gd name="T67" fmla="*/ 229 h 236"/>
                <a:gd name="T68" fmla="*/ 93 w 155"/>
                <a:gd name="T69" fmla="*/ 234 h 236"/>
                <a:gd name="T70" fmla="*/ 75 w 155"/>
                <a:gd name="T71" fmla="*/ 236 h 236"/>
                <a:gd name="T72" fmla="*/ 46 w 155"/>
                <a:gd name="T73" fmla="*/ 231 h 236"/>
                <a:gd name="T74" fmla="*/ 34 w 155"/>
                <a:gd name="T75" fmla="*/ 226 h 236"/>
                <a:gd name="T76" fmla="*/ 23 w 155"/>
                <a:gd name="T77" fmla="*/ 218 h 236"/>
                <a:gd name="T78" fmla="*/ 14 w 155"/>
                <a:gd name="T79" fmla="*/ 208 h 236"/>
                <a:gd name="T80" fmla="*/ 7 w 155"/>
                <a:gd name="T81" fmla="*/ 198 h 236"/>
                <a:gd name="T82" fmla="*/ 0 w 155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236">
                  <a:moveTo>
                    <a:pt x="0" y="170"/>
                  </a:moveTo>
                  <a:lnTo>
                    <a:pt x="30" y="168"/>
                  </a:lnTo>
                  <a:lnTo>
                    <a:pt x="32" y="178"/>
                  </a:lnTo>
                  <a:lnTo>
                    <a:pt x="36" y="187"/>
                  </a:lnTo>
                  <a:lnTo>
                    <a:pt x="39" y="195"/>
                  </a:lnTo>
                  <a:lnTo>
                    <a:pt x="46" y="201"/>
                  </a:lnTo>
                  <a:lnTo>
                    <a:pt x="52" y="207"/>
                  </a:lnTo>
                  <a:lnTo>
                    <a:pt x="59" y="209"/>
                  </a:lnTo>
                  <a:lnTo>
                    <a:pt x="66" y="212"/>
                  </a:lnTo>
                  <a:lnTo>
                    <a:pt x="75" y="212"/>
                  </a:lnTo>
                  <a:lnTo>
                    <a:pt x="86" y="212"/>
                  </a:lnTo>
                  <a:lnTo>
                    <a:pt x="95" y="208"/>
                  </a:lnTo>
                  <a:lnTo>
                    <a:pt x="102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2" y="178"/>
                  </a:lnTo>
                  <a:lnTo>
                    <a:pt x="124" y="167"/>
                  </a:lnTo>
                  <a:lnTo>
                    <a:pt x="124" y="155"/>
                  </a:lnTo>
                  <a:lnTo>
                    <a:pt x="124" y="143"/>
                  </a:lnTo>
                  <a:lnTo>
                    <a:pt x="122" y="133"/>
                  </a:lnTo>
                  <a:lnTo>
                    <a:pt x="117" y="124"/>
                  </a:lnTo>
                  <a:lnTo>
                    <a:pt x="111" y="116"/>
                  </a:lnTo>
                  <a:lnTo>
                    <a:pt x="104" y="110"/>
                  </a:lnTo>
                  <a:lnTo>
                    <a:pt x="95" y="105"/>
                  </a:lnTo>
                  <a:lnTo>
                    <a:pt x="86" y="102"/>
                  </a:lnTo>
                  <a:lnTo>
                    <a:pt x="75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50" y="108"/>
                  </a:lnTo>
                  <a:lnTo>
                    <a:pt x="45" y="111"/>
                  </a:lnTo>
                  <a:lnTo>
                    <a:pt x="39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8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1" y="27"/>
                  </a:lnTo>
                  <a:lnTo>
                    <a:pt x="38" y="90"/>
                  </a:lnTo>
                  <a:lnTo>
                    <a:pt x="48" y="84"/>
                  </a:lnTo>
                  <a:lnTo>
                    <a:pt x="60" y="80"/>
                  </a:lnTo>
                  <a:lnTo>
                    <a:pt x="70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7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3" y="88"/>
                  </a:lnTo>
                  <a:lnTo>
                    <a:pt x="128" y="92"/>
                  </a:lnTo>
                  <a:lnTo>
                    <a:pt x="135" y="97"/>
                  </a:lnTo>
                  <a:lnTo>
                    <a:pt x="139" y="103"/>
                  </a:lnTo>
                  <a:lnTo>
                    <a:pt x="144" y="108"/>
                  </a:lnTo>
                  <a:lnTo>
                    <a:pt x="148" y="115"/>
                  </a:lnTo>
                  <a:lnTo>
                    <a:pt x="150" y="121"/>
                  </a:lnTo>
                  <a:lnTo>
                    <a:pt x="153" y="129"/>
                  </a:lnTo>
                  <a:lnTo>
                    <a:pt x="154" y="136"/>
                  </a:lnTo>
                  <a:lnTo>
                    <a:pt x="155" y="143"/>
                  </a:lnTo>
                  <a:lnTo>
                    <a:pt x="155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5" y="195"/>
                  </a:lnTo>
                  <a:lnTo>
                    <a:pt x="137" y="208"/>
                  </a:lnTo>
                  <a:lnTo>
                    <a:pt x="131" y="214"/>
                  </a:lnTo>
                  <a:lnTo>
                    <a:pt x="124" y="220"/>
                  </a:lnTo>
                  <a:lnTo>
                    <a:pt x="118" y="225"/>
                  </a:lnTo>
                  <a:lnTo>
                    <a:pt x="110" y="229"/>
                  </a:lnTo>
                  <a:lnTo>
                    <a:pt x="102" y="232"/>
                  </a:lnTo>
                  <a:lnTo>
                    <a:pt x="93" y="234"/>
                  </a:lnTo>
                  <a:lnTo>
                    <a:pt x="84" y="235"/>
                  </a:lnTo>
                  <a:lnTo>
                    <a:pt x="75" y="236"/>
                  </a:lnTo>
                  <a:lnTo>
                    <a:pt x="60" y="235"/>
                  </a:lnTo>
                  <a:lnTo>
                    <a:pt x="46" y="231"/>
                  </a:lnTo>
                  <a:lnTo>
                    <a:pt x="39" y="229"/>
                  </a:lnTo>
                  <a:lnTo>
                    <a:pt x="34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7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1F2C677C-6FF7-3658-445F-730D5BDC8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999"/>
              <a:ext cx="38" cy="58"/>
            </a:xfrm>
            <a:custGeom>
              <a:avLst/>
              <a:gdLst>
                <a:gd name="T0" fmla="*/ 0 w 152"/>
                <a:gd name="T1" fmla="*/ 27 h 232"/>
                <a:gd name="T2" fmla="*/ 0 w 152"/>
                <a:gd name="T3" fmla="*/ 0 h 232"/>
                <a:gd name="T4" fmla="*/ 152 w 152"/>
                <a:gd name="T5" fmla="*/ 0 h 232"/>
                <a:gd name="T6" fmla="*/ 152 w 152"/>
                <a:gd name="T7" fmla="*/ 22 h 232"/>
                <a:gd name="T8" fmla="*/ 140 w 152"/>
                <a:gd name="T9" fmla="*/ 35 h 232"/>
                <a:gd name="T10" fmla="*/ 130 w 152"/>
                <a:gd name="T11" fmla="*/ 49 h 232"/>
                <a:gd name="T12" fmla="*/ 118 w 152"/>
                <a:gd name="T13" fmla="*/ 67 h 232"/>
                <a:gd name="T14" fmla="*/ 108 w 152"/>
                <a:gd name="T15" fmla="*/ 85 h 232"/>
                <a:gd name="T16" fmla="*/ 98 w 152"/>
                <a:gd name="T17" fmla="*/ 106 h 232"/>
                <a:gd name="T18" fmla="*/ 87 w 152"/>
                <a:gd name="T19" fmla="*/ 125 h 232"/>
                <a:gd name="T20" fmla="*/ 80 w 152"/>
                <a:gd name="T21" fmla="*/ 146 h 232"/>
                <a:gd name="T22" fmla="*/ 73 w 152"/>
                <a:gd name="T23" fmla="*/ 168 h 232"/>
                <a:gd name="T24" fmla="*/ 69 w 152"/>
                <a:gd name="T25" fmla="*/ 182 h 232"/>
                <a:gd name="T26" fmla="*/ 67 w 152"/>
                <a:gd name="T27" fmla="*/ 199 h 232"/>
                <a:gd name="T28" fmla="*/ 64 w 152"/>
                <a:gd name="T29" fmla="*/ 214 h 232"/>
                <a:gd name="T30" fmla="*/ 63 w 152"/>
                <a:gd name="T31" fmla="*/ 232 h 232"/>
                <a:gd name="T32" fmla="*/ 33 w 152"/>
                <a:gd name="T33" fmla="*/ 232 h 232"/>
                <a:gd name="T34" fmla="*/ 33 w 152"/>
                <a:gd name="T35" fmla="*/ 217 h 232"/>
                <a:gd name="T36" fmla="*/ 36 w 152"/>
                <a:gd name="T37" fmla="*/ 201 h 232"/>
                <a:gd name="T38" fmla="*/ 40 w 152"/>
                <a:gd name="T39" fmla="*/ 183 h 232"/>
                <a:gd name="T40" fmla="*/ 44 w 152"/>
                <a:gd name="T41" fmla="*/ 165 h 232"/>
                <a:gd name="T42" fmla="*/ 50 w 152"/>
                <a:gd name="T43" fmla="*/ 146 h 232"/>
                <a:gd name="T44" fmla="*/ 57 w 152"/>
                <a:gd name="T45" fmla="*/ 127 h 232"/>
                <a:gd name="T46" fmla="*/ 64 w 152"/>
                <a:gd name="T47" fmla="*/ 107 h 232"/>
                <a:gd name="T48" fmla="*/ 73 w 152"/>
                <a:gd name="T49" fmla="*/ 89 h 232"/>
                <a:gd name="T50" fmla="*/ 84 w 152"/>
                <a:gd name="T51" fmla="*/ 71 h 232"/>
                <a:gd name="T52" fmla="*/ 94 w 152"/>
                <a:gd name="T53" fmla="*/ 56 h 232"/>
                <a:gd name="T54" fmla="*/ 104 w 152"/>
                <a:gd name="T55" fmla="*/ 40 h 232"/>
                <a:gd name="T56" fmla="*/ 114 w 152"/>
                <a:gd name="T57" fmla="*/ 27 h 232"/>
                <a:gd name="T58" fmla="*/ 0 w 152"/>
                <a:gd name="T5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232">
                  <a:moveTo>
                    <a:pt x="0" y="27"/>
                  </a:moveTo>
                  <a:lnTo>
                    <a:pt x="0" y="0"/>
                  </a:lnTo>
                  <a:lnTo>
                    <a:pt x="152" y="0"/>
                  </a:lnTo>
                  <a:lnTo>
                    <a:pt x="152" y="22"/>
                  </a:lnTo>
                  <a:lnTo>
                    <a:pt x="140" y="35"/>
                  </a:lnTo>
                  <a:lnTo>
                    <a:pt x="130" y="49"/>
                  </a:lnTo>
                  <a:lnTo>
                    <a:pt x="118" y="67"/>
                  </a:lnTo>
                  <a:lnTo>
                    <a:pt x="108" y="85"/>
                  </a:lnTo>
                  <a:lnTo>
                    <a:pt x="98" y="106"/>
                  </a:lnTo>
                  <a:lnTo>
                    <a:pt x="87" y="125"/>
                  </a:lnTo>
                  <a:lnTo>
                    <a:pt x="80" y="146"/>
                  </a:lnTo>
                  <a:lnTo>
                    <a:pt x="73" y="168"/>
                  </a:lnTo>
                  <a:lnTo>
                    <a:pt x="69" y="182"/>
                  </a:lnTo>
                  <a:lnTo>
                    <a:pt x="67" y="199"/>
                  </a:lnTo>
                  <a:lnTo>
                    <a:pt x="64" y="214"/>
                  </a:lnTo>
                  <a:lnTo>
                    <a:pt x="63" y="232"/>
                  </a:lnTo>
                  <a:lnTo>
                    <a:pt x="33" y="232"/>
                  </a:lnTo>
                  <a:lnTo>
                    <a:pt x="33" y="217"/>
                  </a:lnTo>
                  <a:lnTo>
                    <a:pt x="36" y="201"/>
                  </a:lnTo>
                  <a:lnTo>
                    <a:pt x="40" y="183"/>
                  </a:lnTo>
                  <a:lnTo>
                    <a:pt x="44" y="165"/>
                  </a:lnTo>
                  <a:lnTo>
                    <a:pt x="50" y="146"/>
                  </a:lnTo>
                  <a:lnTo>
                    <a:pt x="57" y="127"/>
                  </a:lnTo>
                  <a:lnTo>
                    <a:pt x="64" y="107"/>
                  </a:lnTo>
                  <a:lnTo>
                    <a:pt x="73" y="89"/>
                  </a:lnTo>
                  <a:lnTo>
                    <a:pt x="84" y="71"/>
                  </a:lnTo>
                  <a:lnTo>
                    <a:pt x="94" y="56"/>
                  </a:lnTo>
                  <a:lnTo>
                    <a:pt x="104" y="40"/>
                  </a:lnTo>
                  <a:lnTo>
                    <a:pt x="11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539817E6-CC88-B86D-2362-52062D9CA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48F6FE0-9646-66FA-6180-331C1E923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2" y="2998"/>
              <a:ext cx="38" cy="60"/>
            </a:xfrm>
            <a:custGeom>
              <a:avLst/>
              <a:gdLst>
                <a:gd name="T0" fmla="*/ 2 w 154"/>
                <a:gd name="T1" fmla="*/ 101 h 241"/>
                <a:gd name="T2" fmla="*/ 6 w 154"/>
                <a:gd name="T3" fmla="*/ 67 h 241"/>
                <a:gd name="T4" fmla="*/ 15 w 154"/>
                <a:gd name="T5" fmla="*/ 41 h 241"/>
                <a:gd name="T6" fmla="*/ 27 w 154"/>
                <a:gd name="T7" fmla="*/ 22 h 241"/>
                <a:gd name="T8" fmla="*/ 44 w 154"/>
                <a:gd name="T9" fmla="*/ 8 h 241"/>
                <a:gd name="T10" fmla="*/ 65 w 154"/>
                <a:gd name="T11" fmla="*/ 1 h 241"/>
                <a:gd name="T12" fmla="*/ 87 w 154"/>
                <a:gd name="T13" fmla="*/ 1 h 241"/>
                <a:gd name="T14" fmla="*/ 103 w 154"/>
                <a:gd name="T15" fmla="*/ 5 h 241"/>
                <a:gd name="T16" fmla="*/ 118 w 154"/>
                <a:gd name="T17" fmla="*/ 13 h 241"/>
                <a:gd name="T18" fmla="*/ 129 w 154"/>
                <a:gd name="T19" fmla="*/ 23 h 241"/>
                <a:gd name="T20" fmla="*/ 138 w 154"/>
                <a:gd name="T21" fmla="*/ 37 h 241"/>
                <a:gd name="T22" fmla="*/ 146 w 154"/>
                <a:gd name="T23" fmla="*/ 55 h 241"/>
                <a:gd name="T24" fmla="*/ 151 w 154"/>
                <a:gd name="T25" fmla="*/ 76 h 241"/>
                <a:gd name="T26" fmla="*/ 154 w 154"/>
                <a:gd name="T27" fmla="*/ 104 h 241"/>
                <a:gd name="T28" fmla="*/ 154 w 154"/>
                <a:gd name="T29" fmla="*/ 141 h 241"/>
                <a:gd name="T30" fmla="*/ 148 w 154"/>
                <a:gd name="T31" fmla="*/ 174 h 241"/>
                <a:gd name="T32" fmla="*/ 141 w 154"/>
                <a:gd name="T33" fmla="*/ 200 h 241"/>
                <a:gd name="T34" fmla="*/ 128 w 154"/>
                <a:gd name="T35" fmla="*/ 219 h 241"/>
                <a:gd name="T36" fmla="*/ 111 w 154"/>
                <a:gd name="T37" fmla="*/ 234 h 241"/>
                <a:gd name="T38" fmla="*/ 89 w 154"/>
                <a:gd name="T39" fmla="*/ 240 h 241"/>
                <a:gd name="T40" fmla="*/ 69 w 154"/>
                <a:gd name="T41" fmla="*/ 240 h 241"/>
                <a:gd name="T42" fmla="*/ 55 w 154"/>
                <a:gd name="T43" fmla="*/ 237 h 241"/>
                <a:gd name="T44" fmla="*/ 40 w 154"/>
                <a:gd name="T45" fmla="*/ 231 h 241"/>
                <a:gd name="T46" fmla="*/ 29 w 154"/>
                <a:gd name="T47" fmla="*/ 222 h 241"/>
                <a:gd name="T48" fmla="*/ 18 w 154"/>
                <a:gd name="T49" fmla="*/ 209 h 241"/>
                <a:gd name="T50" fmla="*/ 9 w 154"/>
                <a:gd name="T51" fmla="*/ 190 h 241"/>
                <a:gd name="T52" fmla="*/ 4 w 154"/>
                <a:gd name="T53" fmla="*/ 165 h 241"/>
                <a:gd name="T54" fmla="*/ 2 w 154"/>
                <a:gd name="T55" fmla="*/ 137 h 241"/>
                <a:gd name="T56" fmla="*/ 30 w 154"/>
                <a:gd name="T57" fmla="*/ 121 h 241"/>
                <a:gd name="T58" fmla="*/ 34 w 154"/>
                <a:gd name="T59" fmla="*/ 169 h 241"/>
                <a:gd name="T60" fmla="*/ 38 w 154"/>
                <a:gd name="T61" fmla="*/ 186 h 241"/>
                <a:gd name="T62" fmla="*/ 44 w 154"/>
                <a:gd name="T63" fmla="*/ 199 h 241"/>
                <a:gd name="T64" fmla="*/ 60 w 154"/>
                <a:gd name="T65" fmla="*/ 213 h 241"/>
                <a:gd name="T66" fmla="*/ 78 w 154"/>
                <a:gd name="T67" fmla="*/ 217 h 241"/>
                <a:gd name="T68" fmla="*/ 96 w 154"/>
                <a:gd name="T69" fmla="*/ 213 h 241"/>
                <a:gd name="T70" fmla="*/ 111 w 154"/>
                <a:gd name="T71" fmla="*/ 199 h 241"/>
                <a:gd name="T72" fmla="*/ 116 w 154"/>
                <a:gd name="T73" fmla="*/ 186 h 241"/>
                <a:gd name="T74" fmla="*/ 121 w 154"/>
                <a:gd name="T75" fmla="*/ 169 h 241"/>
                <a:gd name="T76" fmla="*/ 124 w 154"/>
                <a:gd name="T77" fmla="*/ 121 h 241"/>
                <a:gd name="T78" fmla="*/ 121 w 154"/>
                <a:gd name="T79" fmla="*/ 72 h 241"/>
                <a:gd name="T80" fmla="*/ 116 w 154"/>
                <a:gd name="T81" fmla="*/ 55 h 241"/>
                <a:gd name="T82" fmla="*/ 111 w 154"/>
                <a:gd name="T83" fmla="*/ 44 h 241"/>
                <a:gd name="T84" fmla="*/ 96 w 154"/>
                <a:gd name="T85" fmla="*/ 30 h 241"/>
                <a:gd name="T86" fmla="*/ 78 w 154"/>
                <a:gd name="T87" fmla="*/ 24 h 241"/>
                <a:gd name="T88" fmla="*/ 60 w 154"/>
                <a:gd name="T89" fmla="*/ 28 h 241"/>
                <a:gd name="T90" fmla="*/ 46 w 154"/>
                <a:gd name="T91" fmla="*/ 41 h 241"/>
                <a:gd name="T92" fmla="*/ 39 w 154"/>
                <a:gd name="T93" fmla="*/ 54 h 241"/>
                <a:gd name="T94" fmla="*/ 34 w 154"/>
                <a:gd name="T95" fmla="*/ 72 h 241"/>
                <a:gd name="T96" fmla="*/ 30 w 154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1">
                  <a:moveTo>
                    <a:pt x="0" y="121"/>
                  </a:moveTo>
                  <a:lnTo>
                    <a:pt x="2" y="101"/>
                  </a:lnTo>
                  <a:lnTo>
                    <a:pt x="3" y="82"/>
                  </a:lnTo>
                  <a:lnTo>
                    <a:pt x="6" y="67"/>
                  </a:lnTo>
                  <a:lnTo>
                    <a:pt x="9" y="54"/>
                  </a:lnTo>
                  <a:lnTo>
                    <a:pt x="15" y="41"/>
                  </a:lnTo>
                  <a:lnTo>
                    <a:pt x="20" y="31"/>
                  </a:lnTo>
                  <a:lnTo>
                    <a:pt x="27" y="22"/>
                  </a:lnTo>
                  <a:lnTo>
                    <a:pt x="35" y="14"/>
                  </a:lnTo>
                  <a:lnTo>
                    <a:pt x="44" y="8"/>
                  </a:lnTo>
                  <a:lnTo>
                    <a:pt x="55" y="4"/>
                  </a:lnTo>
                  <a:lnTo>
                    <a:pt x="65" y="1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6" y="2"/>
                  </a:lnTo>
                  <a:lnTo>
                    <a:pt x="103" y="5"/>
                  </a:lnTo>
                  <a:lnTo>
                    <a:pt x="111" y="8"/>
                  </a:lnTo>
                  <a:lnTo>
                    <a:pt x="118" y="13"/>
                  </a:lnTo>
                  <a:lnTo>
                    <a:pt x="124" y="18"/>
                  </a:lnTo>
                  <a:lnTo>
                    <a:pt x="129" y="23"/>
                  </a:lnTo>
                  <a:lnTo>
                    <a:pt x="134" y="30"/>
                  </a:lnTo>
                  <a:lnTo>
                    <a:pt x="138" y="37"/>
                  </a:lnTo>
                  <a:lnTo>
                    <a:pt x="142" y="46"/>
                  </a:lnTo>
                  <a:lnTo>
                    <a:pt x="146" y="55"/>
                  </a:lnTo>
                  <a:lnTo>
                    <a:pt x="148" y="66"/>
                  </a:lnTo>
                  <a:lnTo>
                    <a:pt x="151" y="76"/>
                  </a:lnTo>
                  <a:lnTo>
                    <a:pt x="152" y="89"/>
                  </a:lnTo>
                  <a:lnTo>
                    <a:pt x="154" y="104"/>
                  </a:lnTo>
                  <a:lnTo>
                    <a:pt x="154" y="121"/>
                  </a:lnTo>
                  <a:lnTo>
                    <a:pt x="154" y="141"/>
                  </a:lnTo>
                  <a:lnTo>
                    <a:pt x="152" y="159"/>
                  </a:lnTo>
                  <a:lnTo>
                    <a:pt x="148" y="174"/>
                  </a:lnTo>
                  <a:lnTo>
                    <a:pt x="146" y="188"/>
                  </a:lnTo>
                  <a:lnTo>
                    <a:pt x="141" y="200"/>
                  </a:lnTo>
                  <a:lnTo>
                    <a:pt x="134" y="210"/>
                  </a:lnTo>
                  <a:lnTo>
                    <a:pt x="128" y="219"/>
                  </a:lnTo>
                  <a:lnTo>
                    <a:pt x="120" y="227"/>
                  </a:lnTo>
                  <a:lnTo>
                    <a:pt x="111" y="234"/>
                  </a:lnTo>
                  <a:lnTo>
                    <a:pt x="101" y="237"/>
                  </a:lnTo>
                  <a:lnTo>
                    <a:pt x="89" y="240"/>
                  </a:lnTo>
                  <a:lnTo>
                    <a:pt x="78" y="241"/>
                  </a:lnTo>
                  <a:lnTo>
                    <a:pt x="69" y="240"/>
                  </a:lnTo>
                  <a:lnTo>
                    <a:pt x="61" y="240"/>
                  </a:lnTo>
                  <a:lnTo>
                    <a:pt x="55" y="237"/>
                  </a:lnTo>
                  <a:lnTo>
                    <a:pt x="47" y="235"/>
                  </a:lnTo>
                  <a:lnTo>
                    <a:pt x="40" y="231"/>
                  </a:lnTo>
                  <a:lnTo>
                    <a:pt x="35" y="227"/>
                  </a:lnTo>
                  <a:lnTo>
                    <a:pt x="29" y="222"/>
                  </a:lnTo>
                  <a:lnTo>
                    <a:pt x="24" y="217"/>
                  </a:lnTo>
                  <a:lnTo>
                    <a:pt x="18" y="209"/>
                  </a:lnTo>
                  <a:lnTo>
                    <a:pt x="15" y="200"/>
                  </a:lnTo>
                  <a:lnTo>
                    <a:pt x="9" y="190"/>
                  </a:lnTo>
                  <a:lnTo>
                    <a:pt x="7" y="178"/>
                  </a:lnTo>
                  <a:lnTo>
                    <a:pt x="4" y="165"/>
                  </a:lnTo>
                  <a:lnTo>
                    <a:pt x="3" y="152"/>
                  </a:lnTo>
                  <a:lnTo>
                    <a:pt x="2" y="137"/>
                  </a:lnTo>
                  <a:lnTo>
                    <a:pt x="0" y="121"/>
                  </a:lnTo>
                  <a:close/>
                  <a:moveTo>
                    <a:pt x="30" y="121"/>
                  </a:moveTo>
                  <a:lnTo>
                    <a:pt x="31" y="147"/>
                  </a:lnTo>
                  <a:lnTo>
                    <a:pt x="34" y="169"/>
                  </a:lnTo>
                  <a:lnTo>
                    <a:pt x="35" y="178"/>
                  </a:lnTo>
                  <a:lnTo>
                    <a:pt x="38" y="186"/>
                  </a:lnTo>
                  <a:lnTo>
                    <a:pt x="40" y="192"/>
                  </a:lnTo>
                  <a:lnTo>
                    <a:pt x="44" y="199"/>
                  </a:lnTo>
                  <a:lnTo>
                    <a:pt x="51" y="206"/>
                  </a:lnTo>
                  <a:lnTo>
                    <a:pt x="60" y="213"/>
                  </a:lnTo>
                  <a:lnTo>
                    <a:pt x="67" y="217"/>
                  </a:lnTo>
                  <a:lnTo>
                    <a:pt x="78" y="217"/>
                  </a:lnTo>
                  <a:lnTo>
                    <a:pt x="87" y="217"/>
                  </a:lnTo>
                  <a:lnTo>
                    <a:pt x="96" y="213"/>
                  </a:lnTo>
                  <a:lnTo>
                    <a:pt x="103" y="206"/>
                  </a:lnTo>
                  <a:lnTo>
                    <a:pt x="111" y="199"/>
                  </a:lnTo>
                  <a:lnTo>
                    <a:pt x="114" y="192"/>
                  </a:lnTo>
                  <a:lnTo>
                    <a:pt x="116" y="186"/>
                  </a:lnTo>
                  <a:lnTo>
                    <a:pt x="119" y="178"/>
                  </a:lnTo>
                  <a:lnTo>
                    <a:pt x="121" y="169"/>
                  </a:lnTo>
                  <a:lnTo>
                    <a:pt x="124" y="147"/>
                  </a:lnTo>
                  <a:lnTo>
                    <a:pt x="124" y="121"/>
                  </a:lnTo>
                  <a:lnTo>
                    <a:pt x="124" y="94"/>
                  </a:lnTo>
                  <a:lnTo>
                    <a:pt x="121" y="72"/>
                  </a:lnTo>
                  <a:lnTo>
                    <a:pt x="119" y="63"/>
                  </a:lnTo>
                  <a:lnTo>
                    <a:pt x="116" y="55"/>
                  </a:lnTo>
                  <a:lnTo>
                    <a:pt x="114" y="49"/>
                  </a:lnTo>
                  <a:lnTo>
                    <a:pt x="111" y="44"/>
                  </a:lnTo>
                  <a:lnTo>
                    <a:pt x="103" y="35"/>
                  </a:lnTo>
                  <a:lnTo>
                    <a:pt x="96" y="30"/>
                  </a:lnTo>
                  <a:lnTo>
                    <a:pt x="87" y="26"/>
                  </a:lnTo>
                  <a:lnTo>
                    <a:pt x="78" y="24"/>
                  </a:lnTo>
                  <a:lnTo>
                    <a:pt x="67" y="26"/>
                  </a:lnTo>
                  <a:lnTo>
                    <a:pt x="60" y="28"/>
                  </a:lnTo>
                  <a:lnTo>
                    <a:pt x="52" y="33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9" y="54"/>
                  </a:lnTo>
                  <a:lnTo>
                    <a:pt x="36" y="63"/>
                  </a:lnTo>
                  <a:lnTo>
                    <a:pt x="34" y="72"/>
                  </a:lnTo>
                  <a:lnTo>
                    <a:pt x="31" y="94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D1B822A4-B38A-CD9D-1DD9-90EF494B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999"/>
              <a:ext cx="38" cy="58"/>
            </a:xfrm>
            <a:custGeom>
              <a:avLst/>
              <a:gdLst>
                <a:gd name="T0" fmla="*/ 0 w 152"/>
                <a:gd name="T1" fmla="*/ 27 h 232"/>
                <a:gd name="T2" fmla="*/ 0 w 152"/>
                <a:gd name="T3" fmla="*/ 0 h 232"/>
                <a:gd name="T4" fmla="*/ 152 w 152"/>
                <a:gd name="T5" fmla="*/ 0 h 232"/>
                <a:gd name="T6" fmla="*/ 152 w 152"/>
                <a:gd name="T7" fmla="*/ 22 h 232"/>
                <a:gd name="T8" fmla="*/ 141 w 152"/>
                <a:gd name="T9" fmla="*/ 35 h 232"/>
                <a:gd name="T10" fmla="*/ 130 w 152"/>
                <a:gd name="T11" fmla="*/ 49 h 232"/>
                <a:gd name="T12" fmla="*/ 118 w 152"/>
                <a:gd name="T13" fmla="*/ 67 h 232"/>
                <a:gd name="T14" fmla="*/ 108 w 152"/>
                <a:gd name="T15" fmla="*/ 85 h 232"/>
                <a:gd name="T16" fmla="*/ 98 w 152"/>
                <a:gd name="T17" fmla="*/ 106 h 232"/>
                <a:gd name="T18" fmla="*/ 89 w 152"/>
                <a:gd name="T19" fmla="*/ 125 h 232"/>
                <a:gd name="T20" fmla="*/ 81 w 152"/>
                <a:gd name="T21" fmla="*/ 146 h 232"/>
                <a:gd name="T22" fmla="*/ 73 w 152"/>
                <a:gd name="T23" fmla="*/ 168 h 232"/>
                <a:gd name="T24" fmla="*/ 69 w 152"/>
                <a:gd name="T25" fmla="*/ 182 h 232"/>
                <a:gd name="T26" fmla="*/ 67 w 152"/>
                <a:gd name="T27" fmla="*/ 199 h 232"/>
                <a:gd name="T28" fmla="*/ 64 w 152"/>
                <a:gd name="T29" fmla="*/ 214 h 232"/>
                <a:gd name="T30" fmla="*/ 63 w 152"/>
                <a:gd name="T31" fmla="*/ 232 h 232"/>
                <a:gd name="T32" fmla="*/ 33 w 152"/>
                <a:gd name="T33" fmla="*/ 232 h 232"/>
                <a:gd name="T34" fmla="*/ 35 w 152"/>
                <a:gd name="T35" fmla="*/ 217 h 232"/>
                <a:gd name="T36" fmla="*/ 36 w 152"/>
                <a:gd name="T37" fmla="*/ 201 h 232"/>
                <a:gd name="T38" fmla="*/ 40 w 152"/>
                <a:gd name="T39" fmla="*/ 183 h 232"/>
                <a:gd name="T40" fmla="*/ 44 w 152"/>
                <a:gd name="T41" fmla="*/ 165 h 232"/>
                <a:gd name="T42" fmla="*/ 50 w 152"/>
                <a:gd name="T43" fmla="*/ 146 h 232"/>
                <a:gd name="T44" fmla="*/ 56 w 152"/>
                <a:gd name="T45" fmla="*/ 127 h 232"/>
                <a:gd name="T46" fmla="*/ 64 w 152"/>
                <a:gd name="T47" fmla="*/ 107 h 232"/>
                <a:gd name="T48" fmla="*/ 74 w 152"/>
                <a:gd name="T49" fmla="*/ 89 h 232"/>
                <a:gd name="T50" fmla="*/ 84 w 152"/>
                <a:gd name="T51" fmla="*/ 71 h 232"/>
                <a:gd name="T52" fmla="*/ 94 w 152"/>
                <a:gd name="T53" fmla="*/ 56 h 232"/>
                <a:gd name="T54" fmla="*/ 104 w 152"/>
                <a:gd name="T55" fmla="*/ 40 h 232"/>
                <a:gd name="T56" fmla="*/ 116 w 152"/>
                <a:gd name="T57" fmla="*/ 27 h 232"/>
                <a:gd name="T58" fmla="*/ 0 w 152"/>
                <a:gd name="T5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232">
                  <a:moveTo>
                    <a:pt x="0" y="27"/>
                  </a:moveTo>
                  <a:lnTo>
                    <a:pt x="0" y="0"/>
                  </a:lnTo>
                  <a:lnTo>
                    <a:pt x="152" y="0"/>
                  </a:lnTo>
                  <a:lnTo>
                    <a:pt x="152" y="22"/>
                  </a:lnTo>
                  <a:lnTo>
                    <a:pt x="141" y="35"/>
                  </a:lnTo>
                  <a:lnTo>
                    <a:pt x="130" y="49"/>
                  </a:lnTo>
                  <a:lnTo>
                    <a:pt x="118" y="67"/>
                  </a:lnTo>
                  <a:lnTo>
                    <a:pt x="108" y="85"/>
                  </a:lnTo>
                  <a:lnTo>
                    <a:pt x="98" y="106"/>
                  </a:lnTo>
                  <a:lnTo>
                    <a:pt x="89" y="125"/>
                  </a:lnTo>
                  <a:lnTo>
                    <a:pt x="81" y="146"/>
                  </a:lnTo>
                  <a:lnTo>
                    <a:pt x="73" y="168"/>
                  </a:lnTo>
                  <a:lnTo>
                    <a:pt x="69" y="182"/>
                  </a:lnTo>
                  <a:lnTo>
                    <a:pt x="67" y="199"/>
                  </a:lnTo>
                  <a:lnTo>
                    <a:pt x="64" y="214"/>
                  </a:lnTo>
                  <a:lnTo>
                    <a:pt x="63" y="232"/>
                  </a:lnTo>
                  <a:lnTo>
                    <a:pt x="33" y="232"/>
                  </a:lnTo>
                  <a:lnTo>
                    <a:pt x="35" y="217"/>
                  </a:lnTo>
                  <a:lnTo>
                    <a:pt x="36" y="201"/>
                  </a:lnTo>
                  <a:lnTo>
                    <a:pt x="40" y="183"/>
                  </a:lnTo>
                  <a:lnTo>
                    <a:pt x="44" y="165"/>
                  </a:lnTo>
                  <a:lnTo>
                    <a:pt x="50" y="146"/>
                  </a:lnTo>
                  <a:lnTo>
                    <a:pt x="56" y="127"/>
                  </a:lnTo>
                  <a:lnTo>
                    <a:pt x="64" y="107"/>
                  </a:lnTo>
                  <a:lnTo>
                    <a:pt x="74" y="89"/>
                  </a:lnTo>
                  <a:lnTo>
                    <a:pt x="84" y="71"/>
                  </a:lnTo>
                  <a:lnTo>
                    <a:pt x="94" y="56"/>
                  </a:lnTo>
                  <a:lnTo>
                    <a:pt x="104" y="40"/>
                  </a:lnTo>
                  <a:lnTo>
                    <a:pt x="11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E12A8E40-0EFA-5BD7-73E5-2F1EF4DFA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E7FD6975-0535-FEA6-1E58-FB6C6ECD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999"/>
              <a:ext cx="39" cy="59"/>
            </a:xfrm>
            <a:custGeom>
              <a:avLst/>
              <a:gdLst>
                <a:gd name="T0" fmla="*/ 29 w 155"/>
                <a:gd name="T1" fmla="*/ 168 h 236"/>
                <a:gd name="T2" fmla="*/ 34 w 155"/>
                <a:gd name="T3" fmla="*/ 187 h 236"/>
                <a:gd name="T4" fmla="*/ 45 w 155"/>
                <a:gd name="T5" fmla="*/ 201 h 236"/>
                <a:gd name="T6" fmla="*/ 59 w 155"/>
                <a:gd name="T7" fmla="*/ 209 h 236"/>
                <a:gd name="T8" fmla="*/ 74 w 155"/>
                <a:gd name="T9" fmla="*/ 212 h 236"/>
                <a:gd name="T10" fmla="*/ 94 w 155"/>
                <a:gd name="T11" fmla="*/ 208 h 236"/>
                <a:gd name="T12" fmla="*/ 110 w 155"/>
                <a:gd name="T13" fmla="*/ 196 h 236"/>
                <a:gd name="T14" fmla="*/ 121 w 155"/>
                <a:gd name="T15" fmla="*/ 178 h 236"/>
                <a:gd name="T16" fmla="*/ 125 w 155"/>
                <a:gd name="T17" fmla="*/ 155 h 236"/>
                <a:gd name="T18" fmla="*/ 121 w 155"/>
                <a:gd name="T19" fmla="*/ 133 h 236"/>
                <a:gd name="T20" fmla="*/ 110 w 155"/>
                <a:gd name="T21" fmla="*/ 116 h 236"/>
                <a:gd name="T22" fmla="*/ 95 w 155"/>
                <a:gd name="T23" fmla="*/ 105 h 236"/>
                <a:gd name="T24" fmla="*/ 74 w 155"/>
                <a:gd name="T25" fmla="*/ 102 h 236"/>
                <a:gd name="T26" fmla="*/ 61 w 155"/>
                <a:gd name="T27" fmla="*/ 103 h 236"/>
                <a:gd name="T28" fmla="*/ 49 w 155"/>
                <a:gd name="T29" fmla="*/ 108 h 236"/>
                <a:gd name="T30" fmla="*/ 40 w 155"/>
                <a:gd name="T31" fmla="*/ 115 h 236"/>
                <a:gd name="T32" fmla="*/ 32 w 155"/>
                <a:gd name="T33" fmla="*/ 124 h 236"/>
                <a:gd name="T34" fmla="*/ 27 w 155"/>
                <a:gd name="T35" fmla="*/ 0 h 236"/>
                <a:gd name="T36" fmla="*/ 144 w 155"/>
                <a:gd name="T37" fmla="*/ 27 h 236"/>
                <a:gd name="T38" fmla="*/ 38 w 155"/>
                <a:gd name="T39" fmla="*/ 90 h 236"/>
                <a:gd name="T40" fmla="*/ 59 w 155"/>
                <a:gd name="T41" fmla="*/ 80 h 236"/>
                <a:gd name="T42" fmla="*/ 82 w 155"/>
                <a:gd name="T43" fmla="*/ 76 h 236"/>
                <a:gd name="T44" fmla="*/ 96 w 155"/>
                <a:gd name="T45" fmla="*/ 77 h 236"/>
                <a:gd name="T46" fmla="*/ 110 w 155"/>
                <a:gd name="T47" fmla="*/ 81 h 236"/>
                <a:gd name="T48" fmla="*/ 122 w 155"/>
                <a:gd name="T49" fmla="*/ 88 h 236"/>
                <a:gd name="T50" fmla="*/ 134 w 155"/>
                <a:gd name="T51" fmla="*/ 97 h 236"/>
                <a:gd name="T52" fmla="*/ 143 w 155"/>
                <a:gd name="T53" fmla="*/ 108 h 236"/>
                <a:gd name="T54" fmla="*/ 149 w 155"/>
                <a:gd name="T55" fmla="*/ 121 h 236"/>
                <a:gd name="T56" fmla="*/ 153 w 155"/>
                <a:gd name="T57" fmla="*/ 136 h 236"/>
                <a:gd name="T58" fmla="*/ 155 w 155"/>
                <a:gd name="T59" fmla="*/ 152 h 236"/>
                <a:gd name="T60" fmla="*/ 150 w 155"/>
                <a:gd name="T61" fmla="*/ 182 h 236"/>
                <a:gd name="T62" fmla="*/ 136 w 155"/>
                <a:gd name="T63" fmla="*/ 208 h 236"/>
                <a:gd name="T64" fmla="*/ 125 w 155"/>
                <a:gd name="T65" fmla="*/ 220 h 236"/>
                <a:gd name="T66" fmla="*/ 109 w 155"/>
                <a:gd name="T67" fmla="*/ 229 h 236"/>
                <a:gd name="T68" fmla="*/ 94 w 155"/>
                <a:gd name="T69" fmla="*/ 234 h 236"/>
                <a:gd name="T70" fmla="*/ 74 w 155"/>
                <a:gd name="T71" fmla="*/ 236 h 236"/>
                <a:gd name="T72" fmla="*/ 46 w 155"/>
                <a:gd name="T73" fmla="*/ 231 h 236"/>
                <a:gd name="T74" fmla="*/ 33 w 155"/>
                <a:gd name="T75" fmla="*/ 226 h 236"/>
                <a:gd name="T76" fmla="*/ 23 w 155"/>
                <a:gd name="T77" fmla="*/ 218 h 236"/>
                <a:gd name="T78" fmla="*/ 14 w 155"/>
                <a:gd name="T79" fmla="*/ 208 h 236"/>
                <a:gd name="T80" fmla="*/ 6 w 155"/>
                <a:gd name="T81" fmla="*/ 198 h 236"/>
                <a:gd name="T82" fmla="*/ 0 w 155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236">
                  <a:moveTo>
                    <a:pt x="0" y="170"/>
                  </a:moveTo>
                  <a:lnTo>
                    <a:pt x="29" y="168"/>
                  </a:lnTo>
                  <a:lnTo>
                    <a:pt x="32" y="178"/>
                  </a:lnTo>
                  <a:lnTo>
                    <a:pt x="34" y="187"/>
                  </a:lnTo>
                  <a:lnTo>
                    <a:pt x="40" y="195"/>
                  </a:lnTo>
                  <a:lnTo>
                    <a:pt x="45" y="201"/>
                  </a:lnTo>
                  <a:lnTo>
                    <a:pt x="51" y="207"/>
                  </a:lnTo>
                  <a:lnTo>
                    <a:pt x="59" y="209"/>
                  </a:lnTo>
                  <a:lnTo>
                    <a:pt x="67" y="212"/>
                  </a:lnTo>
                  <a:lnTo>
                    <a:pt x="74" y="212"/>
                  </a:lnTo>
                  <a:lnTo>
                    <a:pt x="85" y="212"/>
                  </a:lnTo>
                  <a:lnTo>
                    <a:pt x="94" y="208"/>
                  </a:lnTo>
                  <a:lnTo>
                    <a:pt x="103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1" y="178"/>
                  </a:lnTo>
                  <a:lnTo>
                    <a:pt x="123" y="167"/>
                  </a:lnTo>
                  <a:lnTo>
                    <a:pt x="125" y="155"/>
                  </a:lnTo>
                  <a:lnTo>
                    <a:pt x="123" y="143"/>
                  </a:lnTo>
                  <a:lnTo>
                    <a:pt x="121" y="133"/>
                  </a:lnTo>
                  <a:lnTo>
                    <a:pt x="117" y="124"/>
                  </a:lnTo>
                  <a:lnTo>
                    <a:pt x="110" y="116"/>
                  </a:lnTo>
                  <a:lnTo>
                    <a:pt x="103" y="110"/>
                  </a:lnTo>
                  <a:lnTo>
                    <a:pt x="95" y="105"/>
                  </a:lnTo>
                  <a:lnTo>
                    <a:pt x="85" y="102"/>
                  </a:lnTo>
                  <a:lnTo>
                    <a:pt x="74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49" y="108"/>
                  </a:lnTo>
                  <a:lnTo>
                    <a:pt x="43" y="111"/>
                  </a:lnTo>
                  <a:lnTo>
                    <a:pt x="40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7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0" y="27"/>
                  </a:lnTo>
                  <a:lnTo>
                    <a:pt x="38" y="90"/>
                  </a:lnTo>
                  <a:lnTo>
                    <a:pt x="49" y="84"/>
                  </a:lnTo>
                  <a:lnTo>
                    <a:pt x="59" y="80"/>
                  </a:lnTo>
                  <a:lnTo>
                    <a:pt x="70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6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8" y="92"/>
                  </a:lnTo>
                  <a:lnTo>
                    <a:pt x="134" y="97"/>
                  </a:lnTo>
                  <a:lnTo>
                    <a:pt x="139" y="103"/>
                  </a:lnTo>
                  <a:lnTo>
                    <a:pt x="143" y="108"/>
                  </a:lnTo>
                  <a:lnTo>
                    <a:pt x="146" y="115"/>
                  </a:lnTo>
                  <a:lnTo>
                    <a:pt x="149" y="121"/>
                  </a:lnTo>
                  <a:lnTo>
                    <a:pt x="152" y="129"/>
                  </a:lnTo>
                  <a:lnTo>
                    <a:pt x="153" y="136"/>
                  </a:lnTo>
                  <a:lnTo>
                    <a:pt x="154" y="143"/>
                  </a:lnTo>
                  <a:lnTo>
                    <a:pt x="155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4" y="195"/>
                  </a:lnTo>
                  <a:lnTo>
                    <a:pt x="136" y="208"/>
                  </a:lnTo>
                  <a:lnTo>
                    <a:pt x="131" y="214"/>
                  </a:lnTo>
                  <a:lnTo>
                    <a:pt x="125" y="220"/>
                  </a:lnTo>
                  <a:lnTo>
                    <a:pt x="117" y="225"/>
                  </a:lnTo>
                  <a:lnTo>
                    <a:pt x="109" y="229"/>
                  </a:lnTo>
                  <a:lnTo>
                    <a:pt x="101" y="232"/>
                  </a:lnTo>
                  <a:lnTo>
                    <a:pt x="94" y="234"/>
                  </a:lnTo>
                  <a:lnTo>
                    <a:pt x="85" y="235"/>
                  </a:lnTo>
                  <a:lnTo>
                    <a:pt x="74" y="236"/>
                  </a:lnTo>
                  <a:lnTo>
                    <a:pt x="59" y="235"/>
                  </a:lnTo>
                  <a:lnTo>
                    <a:pt x="46" y="231"/>
                  </a:lnTo>
                  <a:lnTo>
                    <a:pt x="40" y="229"/>
                  </a:lnTo>
                  <a:lnTo>
                    <a:pt x="33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6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526168C9-60B6-AF17-19CA-4818A5911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" y="2998"/>
              <a:ext cx="38" cy="60"/>
            </a:xfrm>
            <a:custGeom>
              <a:avLst/>
              <a:gdLst>
                <a:gd name="T0" fmla="*/ 29 w 154"/>
                <a:gd name="T1" fmla="*/ 102 h 241"/>
                <a:gd name="T2" fmla="*/ 14 w 154"/>
                <a:gd name="T3" fmla="*/ 84 h 241"/>
                <a:gd name="T4" fmla="*/ 10 w 154"/>
                <a:gd name="T5" fmla="*/ 62 h 241"/>
                <a:gd name="T6" fmla="*/ 20 w 154"/>
                <a:gd name="T7" fmla="*/ 27 h 241"/>
                <a:gd name="T8" fmla="*/ 38 w 154"/>
                <a:gd name="T9" fmla="*/ 10 h 241"/>
                <a:gd name="T10" fmla="*/ 63 w 154"/>
                <a:gd name="T11" fmla="*/ 1 h 241"/>
                <a:gd name="T12" fmla="*/ 104 w 154"/>
                <a:gd name="T13" fmla="*/ 5 h 241"/>
                <a:gd name="T14" fmla="*/ 122 w 154"/>
                <a:gd name="T15" fmla="*/ 14 h 241"/>
                <a:gd name="T16" fmla="*/ 140 w 154"/>
                <a:gd name="T17" fmla="*/ 39 h 241"/>
                <a:gd name="T18" fmla="*/ 144 w 154"/>
                <a:gd name="T19" fmla="*/ 70 h 241"/>
                <a:gd name="T20" fmla="*/ 136 w 154"/>
                <a:gd name="T21" fmla="*/ 90 h 241"/>
                <a:gd name="T22" fmla="*/ 118 w 154"/>
                <a:gd name="T23" fmla="*/ 106 h 241"/>
                <a:gd name="T24" fmla="*/ 129 w 154"/>
                <a:gd name="T25" fmla="*/ 119 h 241"/>
                <a:gd name="T26" fmla="*/ 148 w 154"/>
                <a:gd name="T27" fmla="*/ 141 h 241"/>
                <a:gd name="T28" fmla="*/ 154 w 154"/>
                <a:gd name="T29" fmla="*/ 170 h 241"/>
                <a:gd name="T30" fmla="*/ 151 w 154"/>
                <a:gd name="T31" fmla="*/ 191 h 241"/>
                <a:gd name="T32" fmla="*/ 142 w 154"/>
                <a:gd name="T33" fmla="*/ 209 h 241"/>
                <a:gd name="T34" fmla="*/ 127 w 154"/>
                <a:gd name="T35" fmla="*/ 226 h 241"/>
                <a:gd name="T36" fmla="*/ 109 w 154"/>
                <a:gd name="T37" fmla="*/ 236 h 241"/>
                <a:gd name="T38" fmla="*/ 86 w 154"/>
                <a:gd name="T39" fmla="*/ 241 h 241"/>
                <a:gd name="T40" fmla="*/ 60 w 154"/>
                <a:gd name="T41" fmla="*/ 240 h 241"/>
                <a:gd name="T42" fmla="*/ 39 w 154"/>
                <a:gd name="T43" fmla="*/ 234 h 241"/>
                <a:gd name="T44" fmla="*/ 21 w 154"/>
                <a:gd name="T45" fmla="*/ 221 h 241"/>
                <a:gd name="T46" fmla="*/ 9 w 154"/>
                <a:gd name="T47" fmla="*/ 204 h 241"/>
                <a:gd name="T48" fmla="*/ 1 w 154"/>
                <a:gd name="T49" fmla="*/ 183 h 241"/>
                <a:gd name="T50" fmla="*/ 1 w 154"/>
                <a:gd name="T51" fmla="*/ 157 h 241"/>
                <a:gd name="T52" fmla="*/ 11 w 154"/>
                <a:gd name="T53" fmla="*/ 130 h 241"/>
                <a:gd name="T54" fmla="*/ 34 w 154"/>
                <a:gd name="T55" fmla="*/ 112 h 241"/>
                <a:gd name="T56" fmla="*/ 39 w 154"/>
                <a:gd name="T57" fmla="*/ 68 h 241"/>
                <a:gd name="T58" fmla="*/ 50 w 154"/>
                <a:gd name="T59" fmla="*/ 88 h 241"/>
                <a:gd name="T60" fmla="*/ 69 w 154"/>
                <a:gd name="T61" fmla="*/ 98 h 241"/>
                <a:gd name="T62" fmla="*/ 92 w 154"/>
                <a:gd name="T63" fmla="*/ 95 h 241"/>
                <a:gd name="T64" fmla="*/ 109 w 154"/>
                <a:gd name="T65" fmla="*/ 82 h 241"/>
                <a:gd name="T66" fmla="*/ 115 w 154"/>
                <a:gd name="T67" fmla="*/ 62 h 241"/>
                <a:gd name="T68" fmla="*/ 109 w 154"/>
                <a:gd name="T69" fmla="*/ 41 h 241"/>
                <a:gd name="T70" fmla="*/ 92 w 154"/>
                <a:gd name="T71" fmla="*/ 27 h 241"/>
                <a:gd name="T72" fmla="*/ 69 w 154"/>
                <a:gd name="T73" fmla="*/ 24 h 241"/>
                <a:gd name="T74" fmla="*/ 50 w 154"/>
                <a:gd name="T75" fmla="*/ 35 h 241"/>
                <a:gd name="T76" fmla="*/ 39 w 154"/>
                <a:gd name="T77" fmla="*/ 53 h 241"/>
                <a:gd name="T78" fmla="*/ 29 w 154"/>
                <a:gd name="T79" fmla="*/ 175 h 241"/>
                <a:gd name="T80" fmla="*/ 36 w 154"/>
                <a:gd name="T81" fmla="*/ 194 h 241"/>
                <a:gd name="T82" fmla="*/ 47 w 154"/>
                <a:gd name="T83" fmla="*/ 208 h 241"/>
                <a:gd name="T84" fmla="*/ 64 w 154"/>
                <a:gd name="T85" fmla="*/ 215 h 241"/>
                <a:gd name="T86" fmla="*/ 87 w 154"/>
                <a:gd name="T87" fmla="*/ 217 h 241"/>
                <a:gd name="T88" fmla="*/ 111 w 154"/>
                <a:gd name="T89" fmla="*/ 204 h 241"/>
                <a:gd name="T90" fmla="*/ 124 w 154"/>
                <a:gd name="T91" fmla="*/ 179 h 241"/>
                <a:gd name="T92" fmla="*/ 122 w 154"/>
                <a:gd name="T93" fmla="*/ 151 h 241"/>
                <a:gd name="T94" fmla="*/ 104 w 154"/>
                <a:gd name="T95" fmla="*/ 129 h 241"/>
                <a:gd name="T96" fmla="*/ 77 w 154"/>
                <a:gd name="T97" fmla="*/ 122 h 241"/>
                <a:gd name="T98" fmla="*/ 50 w 154"/>
                <a:gd name="T99" fmla="*/ 129 h 241"/>
                <a:gd name="T100" fmla="*/ 33 w 154"/>
                <a:gd name="T101" fmla="*/ 1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241">
                  <a:moveTo>
                    <a:pt x="45" y="110"/>
                  </a:moveTo>
                  <a:lnTo>
                    <a:pt x="36" y="106"/>
                  </a:lnTo>
                  <a:lnTo>
                    <a:pt x="29" y="102"/>
                  </a:lnTo>
                  <a:lnTo>
                    <a:pt x="23" y="97"/>
                  </a:lnTo>
                  <a:lnTo>
                    <a:pt x="18" y="90"/>
                  </a:lnTo>
                  <a:lnTo>
                    <a:pt x="14" y="84"/>
                  </a:lnTo>
                  <a:lnTo>
                    <a:pt x="11" y="77"/>
                  </a:lnTo>
                  <a:lnTo>
                    <a:pt x="10" y="70"/>
                  </a:lnTo>
                  <a:lnTo>
                    <a:pt x="10" y="62"/>
                  </a:lnTo>
                  <a:lnTo>
                    <a:pt x="10" y="49"/>
                  </a:lnTo>
                  <a:lnTo>
                    <a:pt x="14" y="37"/>
                  </a:lnTo>
                  <a:lnTo>
                    <a:pt x="20" y="27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3" y="8"/>
                  </a:lnTo>
                  <a:lnTo>
                    <a:pt x="50" y="5"/>
                  </a:lnTo>
                  <a:lnTo>
                    <a:pt x="63" y="1"/>
                  </a:lnTo>
                  <a:lnTo>
                    <a:pt x="77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5" y="10"/>
                  </a:lnTo>
                  <a:lnTo>
                    <a:pt x="122" y="14"/>
                  </a:lnTo>
                  <a:lnTo>
                    <a:pt x="126" y="18"/>
                  </a:lnTo>
                  <a:lnTo>
                    <a:pt x="135" y="28"/>
                  </a:lnTo>
                  <a:lnTo>
                    <a:pt x="140" y="39"/>
                  </a:lnTo>
                  <a:lnTo>
                    <a:pt x="144" y="50"/>
                  </a:lnTo>
                  <a:lnTo>
                    <a:pt x="145" y="62"/>
                  </a:lnTo>
                  <a:lnTo>
                    <a:pt x="144" y="70"/>
                  </a:lnTo>
                  <a:lnTo>
                    <a:pt x="142" y="77"/>
                  </a:lnTo>
                  <a:lnTo>
                    <a:pt x="140" y="84"/>
                  </a:lnTo>
                  <a:lnTo>
                    <a:pt x="136" y="90"/>
                  </a:lnTo>
                  <a:lnTo>
                    <a:pt x="131" y="97"/>
                  </a:lnTo>
                  <a:lnTo>
                    <a:pt x="126" y="102"/>
                  </a:lnTo>
                  <a:lnTo>
                    <a:pt x="118" y="106"/>
                  </a:lnTo>
                  <a:lnTo>
                    <a:pt x="110" y="110"/>
                  </a:lnTo>
                  <a:lnTo>
                    <a:pt x="120" y="113"/>
                  </a:lnTo>
                  <a:lnTo>
                    <a:pt x="129" y="119"/>
                  </a:lnTo>
                  <a:lnTo>
                    <a:pt x="137" y="125"/>
                  </a:lnTo>
                  <a:lnTo>
                    <a:pt x="142" y="132"/>
                  </a:lnTo>
                  <a:lnTo>
                    <a:pt x="148" y="141"/>
                  </a:lnTo>
                  <a:lnTo>
                    <a:pt x="151" y="150"/>
                  </a:lnTo>
                  <a:lnTo>
                    <a:pt x="154" y="159"/>
                  </a:lnTo>
                  <a:lnTo>
                    <a:pt x="154" y="170"/>
                  </a:lnTo>
                  <a:lnTo>
                    <a:pt x="154" y="177"/>
                  </a:lnTo>
                  <a:lnTo>
                    <a:pt x="153" y="184"/>
                  </a:lnTo>
                  <a:lnTo>
                    <a:pt x="151" y="191"/>
                  </a:lnTo>
                  <a:lnTo>
                    <a:pt x="149" y="197"/>
                  </a:lnTo>
                  <a:lnTo>
                    <a:pt x="146" y="204"/>
                  </a:lnTo>
                  <a:lnTo>
                    <a:pt x="142" y="209"/>
                  </a:lnTo>
                  <a:lnTo>
                    <a:pt x="139" y="215"/>
                  </a:lnTo>
                  <a:lnTo>
                    <a:pt x="133" y="221"/>
                  </a:lnTo>
                  <a:lnTo>
                    <a:pt x="127" y="226"/>
                  </a:lnTo>
                  <a:lnTo>
                    <a:pt x="122" y="230"/>
                  </a:lnTo>
                  <a:lnTo>
                    <a:pt x="115" y="234"/>
                  </a:lnTo>
                  <a:lnTo>
                    <a:pt x="109" y="236"/>
                  </a:lnTo>
                  <a:lnTo>
                    <a:pt x="101" y="239"/>
                  </a:lnTo>
                  <a:lnTo>
                    <a:pt x="93" y="240"/>
                  </a:lnTo>
                  <a:lnTo>
                    <a:pt x="86" y="241"/>
                  </a:lnTo>
                  <a:lnTo>
                    <a:pt x="77" y="241"/>
                  </a:lnTo>
                  <a:lnTo>
                    <a:pt x="69" y="241"/>
                  </a:lnTo>
                  <a:lnTo>
                    <a:pt x="60" y="240"/>
                  </a:lnTo>
                  <a:lnTo>
                    <a:pt x="52" y="239"/>
                  </a:lnTo>
                  <a:lnTo>
                    <a:pt x="46" y="236"/>
                  </a:lnTo>
                  <a:lnTo>
                    <a:pt x="39" y="234"/>
                  </a:lnTo>
                  <a:lnTo>
                    <a:pt x="33" y="230"/>
                  </a:lnTo>
                  <a:lnTo>
                    <a:pt x="27" y="226"/>
                  </a:lnTo>
                  <a:lnTo>
                    <a:pt x="21" y="221"/>
                  </a:lnTo>
                  <a:lnTo>
                    <a:pt x="16" y="215"/>
                  </a:lnTo>
                  <a:lnTo>
                    <a:pt x="11" y="209"/>
                  </a:lnTo>
                  <a:lnTo>
                    <a:pt x="9" y="204"/>
                  </a:lnTo>
                  <a:lnTo>
                    <a:pt x="5" y="197"/>
                  </a:lnTo>
                  <a:lnTo>
                    <a:pt x="3" y="191"/>
                  </a:lnTo>
                  <a:lnTo>
                    <a:pt x="1" y="183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" y="157"/>
                  </a:lnTo>
                  <a:lnTo>
                    <a:pt x="2" y="148"/>
                  </a:lnTo>
                  <a:lnTo>
                    <a:pt x="6" y="139"/>
                  </a:lnTo>
                  <a:lnTo>
                    <a:pt x="11" y="130"/>
                  </a:lnTo>
                  <a:lnTo>
                    <a:pt x="18" y="124"/>
                  </a:lnTo>
                  <a:lnTo>
                    <a:pt x="25" y="117"/>
                  </a:lnTo>
                  <a:lnTo>
                    <a:pt x="34" y="112"/>
                  </a:lnTo>
                  <a:lnTo>
                    <a:pt x="45" y="110"/>
                  </a:lnTo>
                  <a:close/>
                  <a:moveTo>
                    <a:pt x="38" y="61"/>
                  </a:moveTo>
                  <a:lnTo>
                    <a:pt x="39" y="68"/>
                  </a:lnTo>
                  <a:lnTo>
                    <a:pt x="42" y="76"/>
                  </a:lnTo>
                  <a:lnTo>
                    <a:pt x="45" y="82"/>
                  </a:lnTo>
                  <a:lnTo>
                    <a:pt x="50" y="88"/>
                  </a:lnTo>
                  <a:lnTo>
                    <a:pt x="55" y="93"/>
                  </a:lnTo>
                  <a:lnTo>
                    <a:pt x="61" y="95"/>
                  </a:lnTo>
                  <a:lnTo>
                    <a:pt x="69" y="98"/>
                  </a:lnTo>
                  <a:lnTo>
                    <a:pt x="77" y="98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99" y="93"/>
                  </a:lnTo>
                  <a:lnTo>
                    <a:pt x="105" y="88"/>
                  </a:lnTo>
                  <a:lnTo>
                    <a:pt x="109" y="82"/>
                  </a:lnTo>
                  <a:lnTo>
                    <a:pt x="113" y="76"/>
                  </a:lnTo>
                  <a:lnTo>
                    <a:pt x="114" y="70"/>
                  </a:lnTo>
                  <a:lnTo>
                    <a:pt x="115" y="62"/>
                  </a:lnTo>
                  <a:lnTo>
                    <a:pt x="114" y="54"/>
                  </a:lnTo>
                  <a:lnTo>
                    <a:pt x="113" y="48"/>
                  </a:lnTo>
                  <a:lnTo>
                    <a:pt x="109" y="41"/>
                  </a:lnTo>
                  <a:lnTo>
                    <a:pt x="104" y="35"/>
                  </a:lnTo>
                  <a:lnTo>
                    <a:pt x="99" y="31"/>
                  </a:lnTo>
                  <a:lnTo>
                    <a:pt x="92" y="27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69" y="24"/>
                  </a:lnTo>
                  <a:lnTo>
                    <a:pt x="61" y="27"/>
                  </a:lnTo>
                  <a:lnTo>
                    <a:pt x="55" y="30"/>
                  </a:lnTo>
                  <a:lnTo>
                    <a:pt x="50" y="35"/>
                  </a:lnTo>
                  <a:lnTo>
                    <a:pt x="45" y="40"/>
                  </a:lnTo>
                  <a:lnTo>
                    <a:pt x="42" y="46"/>
                  </a:lnTo>
                  <a:lnTo>
                    <a:pt x="39" y="53"/>
                  </a:lnTo>
                  <a:lnTo>
                    <a:pt x="38" y="61"/>
                  </a:lnTo>
                  <a:close/>
                  <a:moveTo>
                    <a:pt x="29" y="169"/>
                  </a:moveTo>
                  <a:lnTo>
                    <a:pt x="29" y="175"/>
                  </a:lnTo>
                  <a:lnTo>
                    <a:pt x="30" y="182"/>
                  </a:lnTo>
                  <a:lnTo>
                    <a:pt x="33" y="187"/>
                  </a:lnTo>
                  <a:lnTo>
                    <a:pt x="36" y="194"/>
                  </a:lnTo>
                  <a:lnTo>
                    <a:pt x="38" y="199"/>
                  </a:lnTo>
                  <a:lnTo>
                    <a:pt x="42" y="204"/>
                  </a:lnTo>
                  <a:lnTo>
                    <a:pt x="47" y="208"/>
                  </a:lnTo>
                  <a:lnTo>
                    <a:pt x="52" y="212"/>
                  </a:lnTo>
                  <a:lnTo>
                    <a:pt x="59" y="214"/>
                  </a:lnTo>
                  <a:lnTo>
                    <a:pt x="64" y="215"/>
                  </a:lnTo>
                  <a:lnTo>
                    <a:pt x="70" y="217"/>
                  </a:lnTo>
                  <a:lnTo>
                    <a:pt x="77" y="217"/>
                  </a:lnTo>
                  <a:lnTo>
                    <a:pt x="87" y="217"/>
                  </a:lnTo>
                  <a:lnTo>
                    <a:pt x="96" y="214"/>
                  </a:lnTo>
                  <a:lnTo>
                    <a:pt x="104" y="210"/>
                  </a:lnTo>
                  <a:lnTo>
                    <a:pt x="111" y="204"/>
                  </a:lnTo>
                  <a:lnTo>
                    <a:pt x="117" y="197"/>
                  </a:lnTo>
                  <a:lnTo>
                    <a:pt x="122" y="188"/>
                  </a:lnTo>
                  <a:lnTo>
                    <a:pt x="124" y="179"/>
                  </a:lnTo>
                  <a:lnTo>
                    <a:pt x="124" y="170"/>
                  </a:lnTo>
                  <a:lnTo>
                    <a:pt x="124" y="160"/>
                  </a:lnTo>
                  <a:lnTo>
                    <a:pt x="122" y="151"/>
                  </a:lnTo>
                  <a:lnTo>
                    <a:pt x="117" y="143"/>
                  </a:lnTo>
                  <a:lnTo>
                    <a:pt x="111" y="135"/>
                  </a:lnTo>
                  <a:lnTo>
                    <a:pt x="104" y="129"/>
                  </a:lnTo>
                  <a:lnTo>
                    <a:pt x="96" y="125"/>
                  </a:lnTo>
                  <a:lnTo>
                    <a:pt x="86" y="122"/>
                  </a:lnTo>
                  <a:lnTo>
                    <a:pt x="77" y="122"/>
                  </a:lnTo>
                  <a:lnTo>
                    <a:pt x="66" y="122"/>
                  </a:lnTo>
                  <a:lnTo>
                    <a:pt x="57" y="125"/>
                  </a:lnTo>
                  <a:lnTo>
                    <a:pt x="50" y="129"/>
                  </a:lnTo>
                  <a:lnTo>
                    <a:pt x="42" y="135"/>
                  </a:lnTo>
                  <a:lnTo>
                    <a:pt x="37" y="143"/>
                  </a:lnTo>
                  <a:lnTo>
                    <a:pt x="33" y="151"/>
                  </a:lnTo>
                  <a:lnTo>
                    <a:pt x="30" y="160"/>
                  </a:lnTo>
                  <a:lnTo>
                    <a:pt x="29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E403B055-C8C5-0545-B917-B275709D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" y="30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6A532866-B3D3-206E-900D-C80D06D00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2998"/>
              <a:ext cx="39" cy="60"/>
            </a:xfrm>
            <a:custGeom>
              <a:avLst/>
              <a:gdLst>
                <a:gd name="T0" fmla="*/ 0 w 153"/>
                <a:gd name="T1" fmla="*/ 101 h 241"/>
                <a:gd name="T2" fmla="*/ 5 w 153"/>
                <a:gd name="T3" fmla="*/ 67 h 241"/>
                <a:gd name="T4" fmla="*/ 13 w 153"/>
                <a:gd name="T5" fmla="*/ 41 h 241"/>
                <a:gd name="T6" fmla="*/ 25 w 153"/>
                <a:gd name="T7" fmla="*/ 22 h 241"/>
                <a:gd name="T8" fmla="*/ 42 w 153"/>
                <a:gd name="T9" fmla="*/ 8 h 241"/>
                <a:gd name="T10" fmla="*/ 64 w 153"/>
                <a:gd name="T11" fmla="*/ 1 h 241"/>
                <a:gd name="T12" fmla="*/ 85 w 153"/>
                <a:gd name="T13" fmla="*/ 1 h 241"/>
                <a:gd name="T14" fmla="*/ 101 w 153"/>
                <a:gd name="T15" fmla="*/ 5 h 241"/>
                <a:gd name="T16" fmla="*/ 115 w 153"/>
                <a:gd name="T17" fmla="*/ 13 h 241"/>
                <a:gd name="T18" fmla="*/ 128 w 153"/>
                <a:gd name="T19" fmla="*/ 23 h 241"/>
                <a:gd name="T20" fmla="*/ 137 w 153"/>
                <a:gd name="T21" fmla="*/ 37 h 241"/>
                <a:gd name="T22" fmla="*/ 144 w 153"/>
                <a:gd name="T23" fmla="*/ 55 h 241"/>
                <a:gd name="T24" fmla="*/ 149 w 153"/>
                <a:gd name="T25" fmla="*/ 76 h 241"/>
                <a:gd name="T26" fmla="*/ 152 w 153"/>
                <a:gd name="T27" fmla="*/ 104 h 241"/>
                <a:gd name="T28" fmla="*/ 152 w 153"/>
                <a:gd name="T29" fmla="*/ 141 h 241"/>
                <a:gd name="T30" fmla="*/ 148 w 153"/>
                <a:gd name="T31" fmla="*/ 174 h 241"/>
                <a:gd name="T32" fmla="*/ 139 w 153"/>
                <a:gd name="T33" fmla="*/ 200 h 241"/>
                <a:gd name="T34" fmla="*/ 127 w 153"/>
                <a:gd name="T35" fmla="*/ 219 h 241"/>
                <a:gd name="T36" fmla="*/ 109 w 153"/>
                <a:gd name="T37" fmla="*/ 234 h 241"/>
                <a:gd name="T38" fmla="*/ 88 w 153"/>
                <a:gd name="T39" fmla="*/ 240 h 241"/>
                <a:gd name="T40" fmla="*/ 68 w 153"/>
                <a:gd name="T41" fmla="*/ 240 h 241"/>
                <a:gd name="T42" fmla="*/ 52 w 153"/>
                <a:gd name="T43" fmla="*/ 237 h 241"/>
                <a:gd name="T44" fmla="*/ 40 w 153"/>
                <a:gd name="T45" fmla="*/ 231 h 241"/>
                <a:gd name="T46" fmla="*/ 28 w 153"/>
                <a:gd name="T47" fmla="*/ 222 h 241"/>
                <a:gd name="T48" fmla="*/ 18 w 153"/>
                <a:gd name="T49" fmla="*/ 209 h 241"/>
                <a:gd name="T50" fmla="*/ 9 w 153"/>
                <a:gd name="T51" fmla="*/ 190 h 241"/>
                <a:gd name="T52" fmla="*/ 2 w 153"/>
                <a:gd name="T53" fmla="*/ 165 h 241"/>
                <a:gd name="T54" fmla="*/ 0 w 153"/>
                <a:gd name="T55" fmla="*/ 137 h 241"/>
                <a:gd name="T56" fmla="*/ 29 w 153"/>
                <a:gd name="T57" fmla="*/ 121 h 241"/>
                <a:gd name="T58" fmla="*/ 33 w 153"/>
                <a:gd name="T59" fmla="*/ 169 h 241"/>
                <a:gd name="T60" fmla="*/ 37 w 153"/>
                <a:gd name="T61" fmla="*/ 186 h 241"/>
                <a:gd name="T62" fmla="*/ 42 w 153"/>
                <a:gd name="T63" fmla="*/ 199 h 241"/>
                <a:gd name="T64" fmla="*/ 58 w 153"/>
                <a:gd name="T65" fmla="*/ 213 h 241"/>
                <a:gd name="T66" fmla="*/ 76 w 153"/>
                <a:gd name="T67" fmla="*/ 217 h 241"/>
                <a:gd name="T68" fmla="*/ 95 w 153"/>
                <a:gd name="T69" fmla="*/ 213 h 241"/>
                <a:gd name="T70" fmla="*/ 109 w 153"/>
                <a:gd name="T71" fmla="*/ 199 h 241"/>
                <a:gd name="T72" fmla="*/ 115 w 153"/>
                <a:gd name="T73" fmla="*/ 186 h 241"/>
                <a:gd name="T74" fmla="*/ 119 w 153"/>
                <a:gd name="T75" fmla="*/ 169 h 241"/>
                <a:gd name="T76" fmla="*/ 123 w 153"/>
                <a:gd name="T77" fmla="*/ 121 h 241"/>
                <a:gd name="T78" fmla="*/ 119 w 153"/>
                <a:gd name="T79" fmla="*/ 72 h 241"/>
                <a:gd name="T80" fmla="*/ 115 w 153"/>
                <a:gd name="T81" fmla="*/ 55 h 241"/>
                <a:gd name="T82" fmla="*/ 109 w 153"/>
                <a:gd name="T83" fmla="*/ 44 h 241"/>
                <a:gd name="T84" fmla="*/ 95 w 153"/>
                <a:gd name="T85" fmla="*/ 30 h 241"/>
                <a:gd name="T86" fmla="*/ 76 w 153"/>
                <a:gd name="T87" fmla="*/ 24 h 241"/>
                <a:gd name="T88" fmla="*/ 58 w 153"/>
                <a:gd name="T89" fmla="*/ 28 h 241"/>
                <a:gd name="T90" fmla="*/ 43 w 153"/>
                <a:gd name="T91" fmla="*/ 41 h 241"/>
                <a:gd name="T92" fmla="*/ 37 w 153"/>
                <a:gd name="T93" fmla="*/ 54 h 241"/>
                <a:gd name="T94" fmla="*/ 33 w 153"/>
                <a:gd name="T95" fmla="*/ 72 h 241"/>
                <a:gd name="T96" fmla="*/ 29 w 153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41">
                  <a:moveTo>
                    <a:pt x="0" y="121"/>
                  </a:moveTo>
                  <a:lnTo>
                    <a:pt x="0" y="101"/>
                  </a:lnTo>
                  <a:lnTo>
                    <a:pt x="2" y="82"/>
                  </a:lnTo>
                  <a:lnTo>
                    <a:pt x="5" y="67"/>
                  </a:lnTo>
                  <a:lnTo>
                    <a:pt x="9" y="54"/>
                  </a:lnTo>
                  <a:lnTo>
                    <a:pt x="13" y="41"/>
                  </a:lnTo>
                  <a:lnTo>
                    <a:pt x="19" y="31"/>
                  </a:lnTo>
                  <a:lnTo>
                    <a:pt x="25" y="22"/>
                  </a:lnTo>
                  <a:lnTo>
                    <a:pt x="33" y="14"/>
                  </a:lnTo>
                  <a:lnTo>
                    <a:pt x="42" y="8"/>
                  </a:lnTo>
                  <a:lnTo>
                    <a:pt x="52" y="4"/>
                  </a:lnTo>
                  <a:lnTo>
                    <a:pt x="64" y="1"/>
                  </a:lnTo>
                  <a:lnTo>
                    <a:pt x="76" y="0"/>
                  </a:lnTo>
                  <a:lnTo>
                    <a:pt x="85" y="1"/>
                  </a:lnTo>
                  <a:lnTo>
                    <a:pt x="94" y="2"/>
                  </a:lnTo>
                  <a:lnTo>
                    <a:pt x="101" y="5"/>
                  </a:lnTo>
                  <a:lnTo>
                    <a:pt x="109" y="8"/>
                  </a:lnTo>
                  <a:lnTo>
                    <a:pt x="115" y="13"/>
                  </a:lnTo>
                  <a:lnTo>
                    <a:pt x="122" y="18"/>
                  </a:lnTo>
                  <a:lnTo>
                    <a:pt x="128" y="23"/>
                  </a:lnTo>
                  <a:lnTo>
                    <a:pt x="132" y="30"/>
                  </a:lnTo>
                  <a:lnTo>
                    <a:pt x="137" y="37"/>
                  </a:lnTo>
                  <a:lnTo>
                    <a:pt x="141" y="46"/>
                  </a:lnTo>
                  <a:lnTo>
                    <a:pt x="144" y="55"/>
                  </a:lnTo>
                  <a:lnTo>
                    <a:pt x="148" y="66"/>
                  </a:lnTo>
                  <a:lnTo>
                    <a:pt x="149" y="76"/>
                  </a:lnTo>
                  <a:lnTo>
                    <a:pt x="152" y="89"/>
                  </a:lnTo>
                  <a:lnTo>
                    <a:pt x="152" y="104"/>
                  </a:lnTo>
                  <a:lnTo>
                    <a:pt x="153" y="121"/>
                  </a:lnTo>
                  <a:lnTo>
                    <a:pt x="152" y="141"/>
                  </a:lnTo>
                  <a:lnTo>
                    <a:pt x="150" y="159"/>
                  </a:lnTo>
                  <a:lnTo>
                    <a:pt x="148" y="174"/>
                  </a:lnTo>
                  <a:lnTo>
                    <a:pt x="144" y="188"/>
                  </a:lnTo>
                  <a:lnTo>
                    <a:pt x="139" y="200"/>
                  </a:lnTo>
                  <a:lnTo>
                    <a:pt x="133" y="210"/>
                  </a:lnTo>
                  <a:lnTo>
                    <a:pt x="127" y="219"/>
                  </a:lnTo>
                  <a:lnTo>
                    <a:pt x="118" y="227"/>
                  </a:lnTo>
                  <a:lnTo>
                    <a:pt x="109" y="234"/>
                  </a:lnTo>
                  <a:lnTo>
                    <a:pt x="100" y="237"/>
                  </a:lnTo>
                  <a:lnTo>
                    <a:pt x="88" y="240"/>
                  </a:lnTo>
                  <a:lnTo>
                    <a:pt x="76" y="241"/>
                  </a:lnTo>
                  <a:lnTo>
                    <a:pt x="68" y="240"/>
                  </a:lnTo>
                  <a:lnTo>
                    <a:pt x="60" y="240"/>
                  </a:lnTo>
                  <a:lnTo>
                    <a:pt x="52" y="237"/>
                  </a:lnTo>
                  <a:lnTo>
                    <a:pt x="46" y="235"/>
                  </a:lnTo>
                  <a:lnTo>
                    <a:pt x="40" y="231"/>
                  </a:lnTo>
                  <a:lnTo>
                    <a:pt x="33" y="227"/>
                  </a:lnTo>
                  <a:lnTo>
                    <a:pt x="28" y="222"/>
                  </a:lnTo>
                  <a:lnTo>
                    <a:pt x="23" y="217"/>
                  </a:lnTo>
                  <a:lnTo>
                    <a:pt x="18" y="209"/>
                  </a:lnTo>
                  <a:lnTo>
                    <a:pt x="13" y="200"/>
                  </a:lnTo>
                  <a:lnTo>
                    <a:pt x="9" y="190"/>
                  </a:lnTo>
                  <a:lnTo>
                    <a:pt x="5" y="178"/>
                  </a:lnTo>
                  <a:lnTo>
                    <a:pt x="2" y="165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0" y="121"/>
                  </a:lnTo>
                  <a:close/>
                  <a:moveTo>
                    <a:pt x="29" y="121"/>
                  </a:moveTo>
                  <a:lnTo>
                    <a:pt x="31" y="147"/>
                  </a:lnTo>
                  <a:lnTo>
                    <a:pt x="33" y="169"/>
                  </a:lnTo>
                  <a:lnTo>
                    <a:pt x="34" y="178"/>
                  </a:lnTo>
                  <a:lnTo>
                    <a:pt x="37" y="186"/>
                  </a:lnTo>
                  <a:lnTo>
                    <a:pt x="40" y="192"/>
                  </a:lnTo>
                  <a:lnTo>
                    <a:pt x="42" y="199"/>
                  </a:lnTo>
                  <a:lnTo>
                    <a:pt x="50" y="206"/>
                  </a:lnTo>
                  <a:lnTo>
                    <a:pt x="58" y="213"/>
                  </a:lnTo>
                  <a:lnTo>
                    <a:pt x="67" y="217"/>
                  </a:lnTo>
                  <a:lnTo>
                    <a:pt x="76" y="217"/>
                  </a:lnTo>
                  <a:lnTo>
                    <a:pt x="86" y="217"/>
                  </a:lnTo>
                  <a:lnTo>
                    <a:pt x="95" y="213"/>
                  </a:lnTo>
                  <a:lnTo>
                    <a:pt x="103" y="206"/>
                  </a:lnTo>
                  <a:lnTo>
                    <a:pt x="109" y="199"/>
                  </a:lnTo>
                  <a:lnTo>
                    <a:pt x="113" y="192"/>
                  </a:lnTo>
                  <a:lnTo>
                    <a:pt x="115" y="186"/>
                  </a:lnTo>
                  <a:lnTo>
                    <a:pt x="118" y="178"/>
                  </a:lnTo>
                  <a:lnTo>
                    <a:pt x="119" y="169"/>
                  </a:lnTo>
                  <a:lnTo>
                    <a:pt x="122" y="147"/>
                  </a:lnTo>
                  <a:lnTo>
                    <a:pt x="123" y="121"/>
                  </a:lnTo>
                  <a:lnTo>
                    <a:pt x="122" y="94"/>
                  </a:lnTo>
                  <a:lnTo>
                    <a:pt x="119" y="72"/>
                  </a:lnTo>
                  <a:lnTo>
                    <a:pt x="118" y="63"/>
                  </a:lnTo>
                  <a:lnTo>
                    <a:pt x="115" y="55"/>
                  </a:lnTo>
                  <a:lnTo>
                    <a:pt x="113" y="49"/>
                  </a:lnTo>
                  <a:lnTo>
                    <a:pt x="109" y="44"/>
                  </a:lnTo>
                  <a:lnTo>
                    <a:pt x="103" y="35"/>
                  </a:lnTo>
                  <a:lnTo>
                    <a:pt x="95" y="30"/>
                  </a:lnTo>
                  <a:lnTo>
                    <a:pt x="86" y="26"/>
                  </a:lnTo>
                  <a:lnTo>
                    <a:pt x="76" y="24"/>
                  </a:lnTo>
                  <a:lnTo>
                    <a:pt x="67" y="26"/>
                  </a:lnTo>
                  <a:lnTo>
                    <a:pt x="58" y="28"/>
                  </a:lnTo>
                  <a:lnTo>
                    <a:pt x="50" y="33"/>
                  </a:lnTo>
                  <a:lnTo>
                    <a:pt x="43" y="41"/>
                  </a:lnTo>
                  <a:lnTo>
                    <a:pt x="41" y="48"/>
                  </a:lnTo>
                  <a:lnTo>
                    <a:pt x="37" y="54"/>
                  </a:lnTo>
                  <a:lnTo>
                    <a:pt x="34" y="63"/>
                  </a:lnTo>
                  <a:lnTo>
                    <a:pt x="33" y="72"/>
                  </a:lnTo>
                  <a:lnTo>
                    <a:pt x="31" y="94"/>
                  </a:lnTo>
                  <a:lnTo>
                    <a:pt x="2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CDC0CF4B-18E0-D25B-A0F8-122B9544F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" y="2998"/>
              <a:ext cx="38" cy="60"/>
            </a:xfrm>
            <a:custGeom>
              <a:avLst/>
              <a:gdLst>
                <a:gd name="T0" fmla="*/ 30 w 155"/>
                <a:gd name="T1" fmla="*/ 102 h 241"/>
                <a:gd name="T2" fmla="*/ 16 w 155"/>
                <a:gd name="T3" fmla="*/ 84 h 241"/>
                <a:gd name="T4" fmla="*/ 11 w 155"/>
                <a:gd name="T5" fmla="*/ 62 h 241"/>
                <a:gd name="T6" fmla="*/ 21 w 155"/>
                <a:gd name="T7" fmla="*/ 27 h 241"/>
                <a:gd name="T8" fmla="*/ 39 w 155"/>
                <a:gd name="T9" fmla="*/ 10 h 241"/>
                <a:gd name="T10" fmla="*/ 64 w 155"/>
                <a:gd name="T11" fmla="*/ 1 h 241"/>
                <a:gd name="T12" fmla="*/ 106 w 155"/>
                <a:gd name="T13" fmla="*/ 5 h 241"/>
                <a:gd name="T14" fmla="*/ 123 w 155"/>
                <a:gd name="T15" fmla="*/ 14 h 241"/>
                <a:gd name="T16" fmla="*/ 141 w 155"/>
                <a:gd name="T17" fmla="*/ 39 h 241"/>
                <a:gd name="T18" fmla="*/ 146 w 155"/>
                <a:gd name="T19" fmla="*/ 70 h 241"/>
                <a:gd name="T20" fmla="*/ 137 w 155"/>
                <a:gd name="T21" fmla="*/ 90 h 241"/>
                <a:gd name="T22" fmla="*/ 120 w 155"/>
                <a:gd name="T23" fmla="*/ 106 h 241"/>
                <a:gd name="T24" fmla="*/ 130 w 155"/>
                <a:gd name="T25" fmla="*/ 119 h 241"/>
                <a:gd name="T26" fmla="*/ 150 w 155"/>
                <a:gd name="T27" fmla="*/ 141 h 241"/>
                <a:gd name="T28" fmla="*/ 155 w 155"/>
                <a:gd name="T29" fmla="*/ 170 h 241"/>
                <a:gd name="T30" fmla="*/ 152 w 155"/>
                <a:gd name="T31" fmla="*/ 191 h 241"/>
                <a:gd name="T32" fmla="*/ 143 w 155"/>
                <a:gd name="T33" fmla="*/ 209 h 241"/>
                <a:gd name="T34" fmla="*/ 129 w 155"/>
                <a:gd name="T35" fmla="*/ 226 h 241"/>
                <a:gd name="T36" fmla="*/ 110 w 155"/>
                <a:gd name="T37" fmla="*/ 236 h 241"/>
                <a:gd name="T38" fmla="*/ 87 w 155"/>
                <a:gd name="T39" fmla="*/ 241 h 241"/>
                <a:gd name="T40" fmla="*/ 62 w 155"/>
                <a:gd name="T41" fmla="*/ 240 h 241"/>
                <a:gd name="T42" fmla="*/ 40 w 155"/>
                <a:gd name="T43" fmla="*/ 234 h 241"/>
                <a:gd name="T44" fmla="*/ 22 w 155"/>
                <a:gd name="T45" fmla="*/ 221 h 241"/>
                <a:gd name="T46" fmla="*/ 9 w 155"/>
                <a:gd name="T47" fmla="*/ 204 h 241"/>
                <a:gd name="T48" fmla="*/ 2 w 155"/>
                <a:gd name="T49" fmla="*/ 183 h 241"/>
                <a:gd name="T50" fmla="*/ 2 w 155"/>
                <a:gd name="T51" fmla="*/ 157 h 241"/>
                <a:gd name="T52" fmla="*/ 12 w 155"/>
                <a:gd name="T53" fmla="*/ 130 h 241"/>
                <a:gd name="T54" fmla="*/ 35 w 155"/>
                <a:gd name="T55" fmla="*/ 112 h 241"/>
                <a:gd name="T56" fmla="*/ 40 w 155"/>
                <a:gd name="T57" fmla="*/ 68 h 241"/>
                <a:gd name="T58" fmla="*/ 51 w 155"/>
                <a:gd name="T59" fmla="*/ 88 h 241"/>
                <a:gd name="T60" fmla="*/ 70 w 155"/>
                <a:gd name="T61" fmla="*/ 98 h 241"/>
                <a:gd name="T62" fmla="*/ 94 w 155"/>
                <a:gd name="T63" fmla="*/ 95 h 241"/>
                <a:gd name="T64" fmla="*/ 111 w 155"/>
                <a:gd name="T65" fmla="*/ 82 h 241"/>
                <a:gd name="T66" fmla="*/ 116 w 155"/>
                <a:gd name="T67" fmla="*/ 62 h 241"/>
                <a:gd name="T68" fmla="*/ 110 w 155"/>
                <a:gd name="T69" fmla="*/ 41 h 241"/>
                <a:gd name="T70" fmla="*/ 93 w 155"/>
                <a:gd name="T71" fmla="*/ 27 h 241"/>
                <a:gd name="T72" fmla="*/ 70 w 155"/>
                <a:gd name="T73" fmla="*/ 24 h 241"/>
                <a:gd name="T74" fmla="*/ 51 w 155"/>
                <a:gd name="T75" fmla="*/ 35 h 241"/>
                <a:gd name="T76" fmla="*/ 40 w 155"/>
                <a:gd name="T77" fmla="*/ 53 h 241"/>
                <a:gd name="T78" fmla="*/ 31 w 155"/>
                <a:gd name="T79" fmla="*/ 175 h 241"/>
                <a:gd name="T80" fmla="*/ 36 w 155"/>
                <a:gd name="T81" fmla="*/ 194 h 241"/>
                <a:gd name="T82" fmla="*/ 48 w 155"/>
                <a:gd name="T83" fmla="*/ 208 h 241"/>
                <a:gd name="T84" fmla="*/ 66 w 155"/>
                <a:gd name="T85" fmla="*/ 215 h 241"/>
                <a:gd name="T86" fmla="*/ 88 w 155"/>
                <a:gd name="T87" fmla="*/ 217 h 241"/>
                <a:gd name="T88" fmla="*/ 112 w 155"/>
                <a:gd name="T89" fmla="*/ 204 h 241"/>
                <a:gd name="T90" fmla="*/ 125 w 155"/>
                <a:gd name="T91" fmla="*/ 179 h 241"/>
                <a:gd name="T92" fmla="*/ 123 w 155"/>
                <a:gd name="T93" fmla="*/ 151 h 241"/>
                <a:gd name="T94" fmla="*/ 105 w 155"/>
                <a:gd name="T95" fmla="*/ 129 h 241"/>
                <a:gd name="T96" fmla="*/ 78 w 155"/>
                <a:gd name="T97" fmla="*/ 122 h 241"/>
                <a:gd name="T98" fmla="*/ 51 w 155"/>
                <a:gd name="T99" fmla="*/ 129 h 241"/>
                <a:gd name="T100" fmla="*/ 34 w 155"/>
                <a:gd name="T101" fmla="*/ 1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241">
                  <a:moveTo>
                    <a:pt x="46" y="110"/>
                  </a:moveTo>
                  <a:lnTo>
                    <a:pt x="38" y="106"/>
                  </a:lnTo>
                  <a:lnTo>
                    <a:pt x="30" y="102"/>
                  </a:lnTo>
                  <a:lnTo>
                    <a:pt x="24" y="97"/>
                  </a:lnTo>
                  <a:lnTo>
                    <a:pt x="20" y="90"/>
                  </a:lnTo>
                  <a:lnTo>
                    <a:pt x="16" y="84"/>
                  </a:lnTo>
                  <a:lnTo>
                    <a:pt x="13" y="77"/>
                  </a:lnTo>
                  <a:lnTo>
                    <a:pt x="11" y="70"/>
                  </a:lnTo>
                  <a:lnTo>
                    <a:pt x="11" y="62"/>
                  </a:lnTo>
                  <a:lnTo>
                    <a:pt x="12" y="49"/>
                  </a:lnTo>
                  <a:lnTo>
                    <a:pt x="15" y="37"/>
                  </a:lnTo>
                  <a:lnTo>
                    <a:pt x="21" y="27"/>
                  </a:lnTo>
                  <a:lnTo>
                    <a:pt x="29" y="18"/>
                  </a:lnTo>
                  <a:lnTo>
                    <a:pt x="34" y="14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4" y="1"/>
                  </a:lnTo>
                  <a:lnTo>
                    <a:pt x="78" y="0"/>
                  </a:lnTo>
                  <a:lnTo>
                    <a:pt x="92" y="1"/>
                  </a:lnTo>
                  <a:lnTo>
                    <a:pt x="106" y="5"/>
                  </a:lnTo>
                  <a:lnTo>
                    <a:pt x="111" y="8"/>
                  </a:lnTo>
                  <a:lnTo>
                    <a:pt x="118" y="10"/>
                  </a:lnTo>
                  <a:lnTo>
                    <a:pt x="123" y="14"/>
                  </a:lnTo>
                  <a:lnTo>
                    <a:pt x="128" y="18"/>
                  </a:lnTo>
                  <a:lnTo>
                    <a:pt x="136" y="28"/>
                  </a:lnTo>
                  <a:lnTo>
                    <a:pt x="141" y="39"/>
                  </a:lnTo>
                  <a:lnTo>
                    <a:pt x="145" y="50"/>
                  </a:lnTo>
                  <a:lnTo>
                    <a:pt x="146" y="62"/>
                  </a:lnTo>
                  <a:lnTo>
                    <a:pt x="146" y="70"/>
                  </a:lnTo>
                  <a:lnTo>
                    <a:pt x="143" y="77"/>
                  </a:lnTo>
                  <a:lnTo>
                    <a:pt x="141" y="84"/>
                  </a:lnTo>
                  <a:lnTo>
                    <a:pt x="137" y="90"/>
                  </a:lnTo>
                  <a:lnTo>
                    <a:pt x="133" y="97"/>
                  </a:lnTo>
                  <a:lnTo>
                    <a:pt x="127" y="102"/>
                  </a:lnTo>
                  <a:lnTo>
                    <a:pt x="120" y="106"/>
                  </a:lnTo>
                  <a:lnTo>
                    <a:pt x="111" y="110"/>
                  </a:lnTo>
                  <a:lnTo>
                    <a:pt x="121" y="113"/>
                  </a:lnTo>
                  <a:lnTo>
                    <a:pt x="130" y="119"/>
                  </a:lnTo>
                  <a:lnTo>
                    <a:pt x="138" y="125"/>
                  </a:lnTo>
                  <a:lnTo>
                    <a:pt x="145" y="132"/>
                  </a:lnTo>
                  <a:lnTo>
                    <a:pt x="150" y="141"/>
                  </a:lnTo>
                  <a:lnTo>
                    <a:pt x="152" y="150"/>
                  </a:lnTo>
                  <a:lnTo>
                    <a:pt x="155" y="159"/>
                  </a:lnTo>
                  <a:lnTo>
                    <a:pt x="155" y="170"/>
                  </a:lnTo>
                  <a:lnTo>
                    <a:pt x="155" y="177"/>
                  </a:lnTo>
                  <a:lnTo>
                    <a:pt x="154" y="184"/>
                  </a:lnTo>
                  <a:lnTo>
                    <a:pt x="152" y="191"/>
                  </a:lnTo>
                  <a:lnTo>
                    <a:pt x="150" y="197"/>
                  </a:lnTo>
                  <a:lnTo>
                    <a:pt x="147" y="204"/>
                  </a:lnTo>
                  <a:lnTo>
                    <a:pt x="143" y="209"/>
                  </a:lnTo>
                  <a:lnTo>
                    <a:pt x="139" y="215"/>
                  </a:lnTo>
                  <a:lnTo>
                    <a:pt x="134" y="221"/>
                  </a:lnTo>
                  <a:lnTo>
                    <a:pt x="129" y="226"/>
                  </a:lnTo>
                  <a:lnTo>
                    <a:pt x="123" y="230"/>
                  </a:lnTo>
                  <a:lnTo>
                    <a:pt x="116" y="234"/>
                  </a:lnTo>
                  <a:lnTo>
                    <a:pt x="110" y="236"/>
                  </a:lnTo>
                  <a:lnTo>
                    <a:pt x="102" y="239"/>
                  </a:lnTo>
                  <a:lnTo>
                    <a:pt x="94" y="240"/>
                  </a:lnTo>
                  <a:lnTo>
                    <a:pt x="87" y="241"/>
                  </a:lnTo>
                  <a:lnTo>
                    <a:pt x="78" y="241"/>
                  </a:lnTo>
                  <a:lnTo>
                    <a:pt x="70" y="241"/>
                  </a:lnTo>
                  <a:lnTo>
                    <a:pt x="62" y="240"/>
                  </a:lnTo>
                  <a:lnTo>
                    <a:pt x="55" y="239"/>
                  </a:lnTo>
                  <a:lnTo>
                    <a:pt x="47" y="236"/>
                  </a:lnTo>
                  <a:lnTo>
                    <a:pt x="40" y="234"/>
                  </a:lnTo>
                  <a:lnTo>
                    <a:pt x="34" y="230"/>
                  </a:lnTo>
                  <a:lnTo>
                    <a:pt x="27" y="226"/>
                  </a:lnTo>
                  <a:lnTo>
                    <a:pt x="22" y="221"/>
                  </a:lnTo>
                  <a:lnTo>
                    <a:pt x="17" y="215"/>
                  </a:lnTo>
                  <a:lnTo>
                    <a:pt x="13" y="209"/>
                  </a:lnTo>
                  <a:lnTo>
                    <a:pt x="9" y="204"/>
                  </a:lnTo>
                  <a:lnTo>
                    <a:pt x="7" y="197"/>
                  </a:lnTo>
                  <a:lnTo>
                    <a:pt x="4" y="191"/>
                  </a:lnTo>
                  <a:lnTo>
                    <a:pt x="2" y="183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2" y="157"/>
                  </a:lnTo>
                  <a:lnTo>
                    <a:pt x="4" y="148"/>
                  </a:lnTo>
                  <a:lnTo>
                    <a:pt x="8" y="139"/>
                  </a:lnTo>
                  <a:lnTo>
                    <a:pt x="12" y="130"/>
                  </a:lnTo>
                  <a:lnTo>
                    <a:pt x="18" y="124"/>
                  </a:lnTo>
                  <a:lnTo>
                    <a:pt x="26" y="117"/>
                  </a:lnTo>
                  <a:lnTo>
                    <a:pt x="35" y="112"/>
                  </a:lnTo>
                  <a:lnTo>
                    <a:pt x="46" y="110"/>
                  </a:lnTo>
                  <a:close/>
                  <a:moveTo>
                    <a:pt x="40" y="61"/>
                  </a:moveTo>
                  <a:lnTo>
                    <a:pt x="40" y="68"/>
                  </a:lnTo>
                  <a:lnTo>
                    <a:pt x="43" y="76"/>
                  </a:lnTo>
                  <a:lnTo>
                    <a:pt x="46" y="82"/>
                  </a:lnTo>
                  <a:lnTo>
                    <a:pt x="51" y="88"/>
                  </a:lnTo>
                  <a:lnTo>
                    <a:pt x="56" y="93"/>
                  </a:lnTo>
                  <a:lnTo>
                    <a:pt x="64" y="95"/>
                  </a:lnTo>
                  <a:lnTo>
                    <a:pt x="70" y="98"/>
                  </a:lnTo>
                  <a:lnTo>
                    <a:pt x="79" y="98"/>
                  </a:lnTo>
                  <a:lnTo>
                    <a:pt x="87" y="98"/>
                  </a:lnTo>
                  <a:lnTo>
                    <a:pt x="94" y="95"/>
                  </a:lnTo>
                  <a:lnTo>
                    <a:pt x="101" y="93"/>
                  </a:lnTo>
                  <a:lnTo>
                    <a:pt x="106" y="88"/>
                  </a:lnTo>
                  <a:lnTo>
                    <a:pt x="111" y="82"/>
                  </a:lnTo>
                  <a:lnTo>
                    <a:pt x="114" y="76"/>
                  </a:lnTo>
                  <a:lnTo>
                    <a:pt x="116" y="70"/>
                  </a:lnTo>
                  <a:lnTo>
                    <a:pt x="116" y="62"/>
                  </a:lnTo>
                  <a:lnTo>
                    <a:pt x="116" y="54"/>
                  </a:lnTo>
                  <a:lnTo>
                    <a:pt x="114" y="48"/>
                  </a:lnTo>
                  <a:lnTo>
                    <a:pt x="110" y="41"/>
                  </a:lnTo>
                  <a:lnTo>
                    <a:pt x="106" y="35"/>
                  </a:lnTo>
                  <a:lnTo>
                    <a:pt x="100" y="31"/>
                  </a:lnTo>
                  <a:lnTo>
                    <a:pt x="93" y="27"/>
                  </a:lnTo>
                  <a:lnTo>
                    <a:pt x="87" y="24"/>
                  </a:lnTo>
                  <a:lnTo>
                    <a:pt x="78" y="24"/>
                  </a:lnTo>
                  <a:lnTo>
                    <a:pt x="70" y="24"/>
                  </a:lnTo>
                  <a:lnTo>
                    <a:pt x="64" y="27"/>
                  </a:lnTo>
                  <a:lnTo>
                    <a:pt x="57" y="30"/>
                  </a:lnTo>
                  <a:lnTo>
                    <a:pt x="51" y="35"/>
                  </a:lnTo>
                  <a:lnTo>
                    <a:pt x="46" y="40"/>
                  </a:lnTo>
                  <a:lnTo>
                    <a:pt x="43" y="46"/>
                  </a:lnTo>
                  <a:lnTo>
                    <a:pt x="40" y="53"/>
                  </a:lnTo>
                  <a:lnTo>
                    <a:pt x="40" y="61"/>
                  </a:lnTo>
                  <a:close/>
                  <a:moveTo>
                    <a:pt x="30" y="169"/>
                  </a:moveTo>
                  <a:lnTo>
                    <a:pt x="31" y="175"/>
                  </a:lnTo>
                  <a:lnTo>
                    <a:pt x="31" y="182"/>
                  </a:lnTo>
                  <a:lnTo>
                    <a:pt x="34" y="187"/>
                  </a:lnTo>
                  <a:lnTo>
                    <a:pt x="36" y="194"/>
                  </a:lnTo>
                  <a:lnTo>
                    <a:pt x="39" y="199"/>
                  </a:lnTo>
                  <a:lnTo>
                    <a:pt x="43" y="204"/>
                  </a:lnTo>
                  <a:lnTo>
                    <a:pt x="48" y="208"/>
                  </a:lnTo>
                  <a:lnTo>
                    <a:pt x="53" y="212"/>
                  </a:lnTo>
                  <a:lnTo>
                    <a:pt x="60" y="214"/>
                  </a:lnTo>
                  <a:lnTo>
                    <a:pt x="66" y="215"/>
                  </a:lnTo>
                  <a:lnTo>
                    <a:pt x="73" y="217"/>
                  </a:lnTo>
                  <a:lnTo>
                    <a:pt x="79" y="217"/>
                  </a:lnTo>
                  <a:lnTo>
                    <a:pt x="88" y="217"/>
                  </a:lnTo>
                  <a:lnTo>
                    <a:pt x="97" y="214"/>
                  </a:lnTo>
                  <a:lnTo>
                    <a:pt x="106" y="210"/>
                  </a:lnTo>
                  <a:lnTo>
                    <a:pt x="112" y="204"/>
                  </a:lnTo>
                  <a:lnTo>
                    <a:pt x="119" y="197"/>
                  </a:lnTo>
                  <a:lnTo>
                    <a:pt x="123" y="188"/>
                  </a:lnTo>
                  <a:lnTo>
                    <a:pt x="125" y="179"/>
                  </a:lnTo>
                  <a:lnTo>
                    <a:pt x="127" y="170"/>
                  </a:lnTo>
                  <a:lnTo>
                    <a:pt x="125" y="160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5"/>
                  </a:lnTo>
                  <a:lnTo>
                    <a:pt x="88" y="122"/>
                  </a:lnTo>
                  <a:lnTo>
                    <a:pt x="78" y="122"/>
                  </a:lnTo>
                  <a:lnTo>
                    <a:pt x="67" y="122"/>
                  </a:lnTo>
                  <a:lnTo>
                    <a:pt x="58" y="125"/>
                  </a:lnTo>
                  <a:lnTo>
                    <a:pt x="51" y="129"/>
                  </a:lnTo>
                  <a:lnTo>
                    <a:pt x="44" y="135"/>
                  </a:lnTo>
                  <a:lnTo>
                    <a:pt x="38" y="143"/>
                  </a:lnTo>
                  <a:lnTo>
                    <a:pt x="34" y="151"/>
                  </a:lnTo>
                  <a:lnTo>
                    <a:pt x="31" y="160"/>
                  </a:lnTo>
                  <a:lnTo>
                    <a:pt x="3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EB544A2D-9236-C310-8E5A-BA6C4B5AC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" y="30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70E5EFEA-6DDB-4DC4-FE30-8DED029F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2999"/>
              <a:ext cx="39" cy="59"/>
            </a:xfrm>
            <a:custGeom>
              <a:avLst/>
              <a:gdLst>
                <a:gd name="T0" fmla="*/ 30 w 155"/>
                <a:gd name="T1" fmla="*/ 168 h 236"/>
                <a:gd name="T2" fmla="*/ 36 w 155"/>
                <a:gd name="T3" fmla="*/ 187 h 236"/>
                <a:gd name="T4" fmla="*/ 46 w 155"/>
                <a:gd name="T5" fmla="*/ 201 h 236"/>
                <a:gd name="T6" fmla="*/ 59 w 155"/>
                <a:gd name="T7" fmla="*/ 209 h 236"/>
                <a:gd name="T8" fmla="*/ 76 w 155"/>
                <a:gd name="T9" fmla="*/ 212 h 236"/>
                <a:gd name="T10" fmla="*/ 95 w 155"/>
                <a:gd name="T11" fmla="*/ 208 h 236"/>
                <a:gd name="T12" fmla="*/ 110 w 155"/>
                <a:gd name="T13" fmla="*/ 196 h 236"/>
                <a:gd name="T14" fmla="*/ 122 w 155"/>
                <a:gd name="T15" fmla="*/ 178 h 236"/>
                <a:gd name="T16" fmla="*/ 124 w 155"/>
                <a:gd name="T17" fmla="*/ 155 h 236"/>
                <a:gd name="T18" fmla="*/ 122 w 155"/>
                <a:gd name="T19" fmla="*/ 133 h 236"/>
                <a:gd name="T20" fmla="*/ 112 w 155"/>
                <a:gd name="T21" fmla="*/ 116 h 236"/>
                <a:gd name="T22" fmla="*/ 95 w 155"/>
                <a:gd name="T23" fmla="*/ 105 h 236"/>
                <a:gd name="T24" fmla="*/ 76 w 155"/>
                <a:gd name="T25" fmla="*/ 102 h 236"/>
                <a:gd name="T26" fmla="*/ 61 w 155"/>
                <a:gd name="T27" fmla="*/ 103 h 236"/>
                <a:gd name="T28" fmla="*/ 50 w 155"/>
                <a:gd name="T29" fmla="*/ 108 h 236"/>
                <a:gd name="T30" fmla="*/ 39 w 155"/>
                <a:gd name="T31" fmla="*/ 115 h 236"/>
                <a:gd name="T32" fmla="*/ 32 w 155"/>
                <a:gd name="T33" fmla="*/ 124 h 236"/>
                <a:gd name="T34" fmla="*/ 28 w 155"/>
                <a:gd name="T35" fmla="*/ 0 h 236"/>
                <a:gd name="T36" fmla="*/ 144 w 155"/>
                <a:gd name="T37" fmla="*/ 27 h 236"/>
                <a:gd name="T38" fmla="*/ 38 w 155"/>
                <a:gd name="T39" fmla="*/ 90 h 236"/>
                <a:gd name="T40" fmla="*/ 60 w 155"/>
                <a:gd name="T41" fmla="*/ 80 h 236"/>
                <a:gd name="T42" fmla="*/ 82 w 155"/>
                <a:gd name="T43" fmla="*/ 76 h 236"/>
                <a:gd name="T44" fmla="*/ 97 w 155"/>
                <a:gd name="T45" fmla="*/ 77 h 236"/>
                <a:gd name="T46" fmla="*/ 110 w 155"/>
                <a:gd name="T47" fmla="*/ 81 h 236"/>
                <a:gd name="T48" fmla="*/ 123 w 155"/>
                <a:gd name="T49" fmla="*/ 88 h 236"/>
                <a:gd name="T50" fmla="*/ 135 w 155"/>
                <a:gd name="T51" fmla="*/ 97 h 236"/>
                <a:gd name="T52" fmla="*/ 144 w 155"/>
                <a:gd name="T53" fmla="*/ 108 h 236"/>
                <a:gd name="T54" fmla="*/ 150 w 155"/>
                <a:gd name="T55" fmla="*/ 121 h 236"/>
                <a:gd name="T56" fmla="*/ 154 w 155"/>
                <a:gd name="T57" fmla="*/ 136 h 236"/>
                <a:gd name="T58" fmla="*/ 155 w 155"/>
                <a:gd name="T59" fmla="*/ 152 h 236"/>
                <a:gd name="T60" fmla="*/ 150 w 155"/>
                <a:gd name="T61" fmla="*/ 182 h 236"/>
                <a:gd name="T62" fmla="*/ 137 w 155"/>
                <a:gd name="T63" fmla="*/ 208 h 236"/>
                <a:gd name="T64" fmla="*/ 124 w 155"/>
                <a:gd name="T65" fmla="*/ 220 h 236"/>
                <a:gd name="T66" fmla="*/ 110 w 155"/>
                <a:gd name="T67" fmla="*/ 229 h 236"/>
                <a:gd name="T68" fmla="*/ 94 w 155"/>
                <a:gd name="T69" fmla="*/ 234 h 236"/>
                <a:gd name="T70" fmla="*/ 76 w 155"/>
                <a:gd name="T71" fmla="*/ 236 h 236"/>
                <a:gd name="T72" fmla="*/ 46 w 155"/>
                <a:gd name="T73" fmla="*/ 231 h 236"/>
                <a:gd name="T74" fmla="*/ 34 w 155"/>
                <a:gd name="T75" fmla="*/ 226 h 236"/>
                <a:gd name="T76" fmla="*/ 23 w 155"/>
                <a:gd name="T77" fmla="*/ 218 h 236"/>
                <a:gd name="T78" fmla="*/ 14 w 155"/>
                <a:gd name="T79" fmla="*/ 208 h 236"/>
                <a:gd name="T80" fmla="*/ 7 w 155"/>
                <a:gd name="T81" fmla="*/ 198 h 236"/>
                <a:gd name="T82" fmla="*/ 0 w 155"/>
                <a:gd name="T83" fmla="*/ 1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236">
                  <a:moveTo>
                    <a:pt x="0" y="170"/>
                  </a:moveTo>
                  <a:lnTo>
                    <a:pt x="30" y="168"/>
                  </a:lnTo>
                  <a:lnTo>
                    <a:pt x="32" y="178"/>
                  </a:lnTo>
                  <a:lnTo>
                    <a:pt x="36" y="187"/>
                  </a:lnTo>
                  <a:lnTo>
                    <a:pt x="39" y="195"/>
                  </a:lnTo>
                  <a:lnTo>
                    <a:pt x="46" y="201"/>
                  </a:lnTo>
                  <a:lnTo>
                    <a:pt x="52" y="207"/>
                  </a:lnTo>
                  <a:lnTo>
                    <a:pt x="59" y="209"/>
                  </a:lnTo>
                  <a:lnTo>
                    <a:pt x="67" y="212"/>
                  </a:lnTo>
                  <a:lnTo>
                    <a:pt x="76" y="212"/>
                  </a:lnTo>
                  <a:lnTo>
                    <a:pt x="86" y="212"/>
                  </a:lnTo>
                  <a:lnTo>
                    <a:pt x="95" y="208"/>
                  </a:lnTo>
                  <a:lnTo>
                    <a:pt x="103" y="204"/>
                  </a:lnTo>
                  <a:lnTo>
                    <a:pt x="110" y="196"/>
                  </a:lnTo>
                  <a:lnTo>
                    <a:pt x="117" y="189"/>
                  </a:lnTo>
                  <a:lnTo>
                    <a:pt x="122" y="178"/>
                  </a:lnTo>
                  <a:lnTo>
                    <a:pt x="124" y="167"/>
                  </a:lnTo>
                  <a:lnTo>
                    <a:pt x="124" y="155"/>
                  </a:lnTo>
                  <a:lnTo>
                    <a:pt x="124" y="143"/>
                  </a:lnTo>
                  <a:lnTo>
                    <a:pt x="122" y="133"/>
                  </a:lnTo>
                  <a:lnTo>
                    <a:pt x="117" y="124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95" y="105"/>
                  </a:lnTo>
                  <a:lnTo>
                    <a:pt x="86" y="102"/>
                  </a:lnTo>
                  <a:lnTo>
                    <a:pt x="76" y="102"/>
                  </a:lnTo>
                  <a:lnTo>
                    <a:pt x="68" y="102"/>
                  </a:lnTo>
                  <a:lnTo>
                    <a:pt x="61" y="103"/>
                  </a:lnTo>
                  <a:lnTo>
                    <a:pt x="55" y="105"/>
                  </a:lnTo>
                  <a:lnTo>
                    <a:pt x="50" y="108"/>
                  </a:lnTo>
                  <a:lnTo>
                    <a:pt x="45" y="111"/>
                  </a:lnTo>
                  <a:lnTo>
                    <a:pt x="39" y="115"/>
                  </a:lnTo>
                  <a:lnTo>
                    <a:pt x="36" y="120"/>
                  </a:lnTo>
                  <a:lnTo>
                    <a:pt x="32" y="124"/>
                  </a:lnTo>
                  <a:lnTo>
                    <a:pt x="5" y="120"/>
                  </a:lnTo>
                  <a:lnTo>
                    <a:pt x="28" y="0"/>
                  </a:lnTo>
                  <a:lnTo>
                    <a:pt x="144" y="0"/>
                  </a:lnTo>
                  <a:lnTo>
                    <a:pt x="144" y="27"/>
                  </a:lnTo>
                  <a:lnTo>
                    <a:pt x="51" y="27"/>
                  </a:lnTo>
                  <a:lnTo>
                    <a:pt x="38" y="90"/>
                  </a:lnTo>
                  <a:lnTo>
                    <a:pt x="48" y="84"/>
                  </a:lnTo>
                  <a:lnTo>
                    <a:pt x="60" y="80"/>
                  </a:lnTo>
                  <a:lnTo>
                    <a:pt x="72" y="76"/>
                  </a:lnTo>
                  <a:lnTo>
                    <a:pt x="82" y="76"/>
                  </a:lnTo>
                  <a:lnTo>
                    <a:pt x="90" y="76"/>
                  </a:lnTo>
                  <a:lnTo>
                    <a:pt x="97" y="77"/>
                  </a:lnTo>
                  <a:lnTo>
                    <a:pt x="104" y="79"/>
                  </a:lnTo>
                  <a:lnTo>
                    <a:pt x="110" y="81"/>
                  </a:lnTo>
                  <a:lnTo>
                    <a:pt x="117" y="84"/>
                  </a:lnTo>
                  <a:lnTo>
                    <a:pt x="123" y="88"/>
                  </a:lnTo>
                  <a:lnTo>
                    <a:pt x="128" y="92"/>
                  </a:lnTo>
                  <a:lnTo>
                    <a:pt x="135" y="97"/>
                  </a:lnTo>
                  <a:lnTo>
                    <a:pt x="139" y="103"/>
                  </a:lnTo>
                  <a:lnTo>
                    <a:pt x="144" y="108"/>
                  </a:lnTo>
                  <a:lnTo>
                    <a:pt x="148" y="115"/>
                  </a:lnTo>
                  <a:lnTo>
                    <a:pt x="150" y="121"/>
                  </a:lnTo>
                  <a:lnTo>
                    <a:pt x="153" y="129"/>
                  </a:lnTo>
                  <a:lnTo>
                    <a:pt x="154" y="136"/>
                  </a:lnTo>
                  <a:lnTo>
                    <a:pt x="155" y="143"/>
                  </a:lnTo>
                  <a:lnTo>
                    <a:pt x="155" y="152"/>
                  </a:lnTo>
                  <a:lnTo>
                    <a:pt x="154" y="168"/>
                  </a:lnTo>
                  <a:lnTo>
                    <a:pt x="150" y="182"/>
                  </a:lnTo>
                  <a:lnTo>
                    <a:pt x="145" y="195"/>
                  </a:lnTo>
                  <a:lnTo>
                    <a:pt x="137" y="208"/>
                  </a:lnTo>
                  <a:lnTo>
                    <a:pt x="131" y="214"/>
                  </a:lnTo>
                  <a:lnTo>
                    <a:pt x="124" y="220"/>
                  </a:lnTo>
                  <a:lnTo>
                    <a:pt x="118" y="225"/>
                  </a:lnTo>
                  <a:lnTo>
                    <a:pt x="110" y="229"/>
                  </a:lnTo>
                  <a:lnTo>
                    <a:pt x="103" y="232"/>
                  </a:lnTo>
                  <a:lnTo>
                    <a:pt x="94" y="234"/>
                  </a:lnTo>
                  <a:lnTo>
                    <a:pt x="85" y="235"/>
                  </a:lnTo>
                  <a:lnTo>
                    <a:pt x="76" y="236"/>
                  </a:lnTo>
                  <a:lnTo>
                    <a:pt x="60" y="235"/>
                  </a:lnTo>
                  <a:lnTo>
                    <a:pt x="46" y="231"/>
                  </a:lnTo>
                  <a:lnTo>
                    <a:pt x="39" y="229"/>
                  </a:lnTo>
                  <a:lnTo>
                    <a:pt x="34" y="226"/>
                  </a:lnTo>
                  <a:lnTo>
                    <a:pt x="28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4" y="208"/>
                  </a:lnTo>
                  <a:lnTo>
                    <a:pt x="10" y="203"/>
                  </a:lnTo>
                  <a:lnTo>
                    <a:pt x="7" y="198"/>
                  </a:lnTo>
                  <a:lnTo>
                    <a:pt x="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760AF405-4B2E-1E88-8427-B3BF404AD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1" y="2998"/>
              <a:ext cx="38" cy="60"/>
            </a:xfrm>
            <a:custGeom>
              <a:avLst/>
              <a:gdLst>
                <a:gd name="T0" fmla="*/ 33 w 154"/>
                <a:gd name="T1" fmla="*/ 190 h 241"/>
                <a:gd name="T2" fmla="*/ 45 w 154"/>
                <a:gd name="T3" fmla="*/ 209 h 241"/>
                <a:gd name="T4" fmla="*/ 63 w 154"/>
                <a:gd name="T5" fmla="*/ 217 h 241"/>
                <a:gd name="T6" fmla="*/ 83 w 154"/>
                <a:gd name="T7" fmla="*/ 215 h 241"/>
                <a:gd name="T8" fmla="*/ 99 w 154"/>
                <a:gd name="T9" fmla="*/ 208 h 241"/>
                <a:gd name="T10" fmla="*/ 110 w 154"/>
                <a:gd name="T11" fmla="*/ 195 h 241"/>
                <a:gd name="T12" fmla="*/ 125 w 154"/>
                <a:gd name="T13" fmla="*/ 150 h 241"/>
                <a:gd name="T14" fmla="*/ 125 w 154"/>
                <a:gd name="T15" fmla="*/ 126 h 241"/>
                <a:gd name="T16" fmla="*/ 108 w 154"/>
                <a:gd name="T17" fmla="*/ 144 h 241"/>
                <a:gd name="T18" fmla="*/ 86 w 154"/>
                <a:gd name="T19" fmla="*/ 155 h 241"/>
                <a:gd name="T20" fmla="*/ 61 w 154"/>
                <a:gd name="T21" fmla="*/ 157 h 241"/>
                <a:gd name="T22" fmla="*/ 42 w 154"/>
                <a:gd name="T23" fmla="*/ 152 h 241"/>
                <a:gd name="T24" fmla="*/ 25 w 154"/>
                <a:gd name="T25" fmla="*/ 141 h 241"/>
                <a:gd name="T26" fmla="*/ 11 w 154"/>
                <a:gd name="T27" fmla="*/ 125 h 241"/>
                <a:gd name="T28" fmla="*/ 2 w 154"/>
                <a:gd name="T29" fmla="*/ 104 h 241"/>
                <a:gd name="T30" fmla="*/ 0 w 154"/>
                <a:gd name="T31" fmla="*/ 80 h 241"/>
                <a:gd name="T32" fmla="*/ 2 w 154"/>
                <a:gd name="T33" fmla="*/ 55 h 241"/>
                <a:gd name="T34" fmla="*/ 11 w 154"/>
                <a:gd name="T35" fmla="*/ 35 h 241"/>
                <a:gd name="T36" fmla="*/ 25 w 154"/>
                <a:gd name="T37" fmla="*/ 17 h 241"/>
                <a:gd name="T38" fmla="*/ 45 w 154"/>
                <a:gd name="T39" fmla="*/ 6 h 241"/>
                <a:gd name="T40" fmla="*/ 65 w 154"/>
                <a:gd name="T41" fmla="*/ 1 h 241"/>
                <a:gd name="T42" fmla="*/ 95 w 154"/>
                <a:gd name="T43" fmla="*/ 4 h 241"/>
                <a:gd name="T44" fmla="*/ 125 w 154"/>
                <a:gd name="T45" fmla="*/ 19 h 241"/>
                <a:gd name="T46" fmla="*/ 144 w 154"/>
                <a:gd name="T47" fmla="*/ 48 h 241"/>
                <a:gd name="T48" fmla="*/ 153 w 154"/>
                <a:gd name="T49" fmla="*/ 94 h 241"/>
                <a:gd name="T50" fmla="*/ 152 w 154"/>
                <a:gd name="T51" fmla="*/ 155 h 241"/>
                <a:gd name="T52" fmla="*/ 139 w 154"/>
                <a:gd name="T53" fmla="*/ 199 h 241"/>
                <a:gd name="T54" fmla="*/ 116 w 154"/>
                <a:gd name="T55" fmla="*/ 227 h 241"/>
                <a:gd name="T56" fmla="*/ 82 w 154"/>
                <a:gd name="T57" fmla="*/ 240 h 241"/>
                <a:gd name="T58" fmla="*/ 45 w 154"/>
                <a:gd name="T59" fmla="*/ 237 h 241"/>
                <a:gd name="T60" fmla="*/ 16 w 154"/>
                <a:gd name="T61" fmla="*/ 217 h 241"/>
                <a:gd name="T62" fmla="*/ 4 w 154"/>
                <a:gd name="T63" fmla="*/ 182 h 241"/>
                <a:gd name="T64" fmla="*/ 118 w 154"/>
                <a:gd name="T65" fmla="*/ 57 h 241"/>
                <a:gd name="T66" fmla="*/ 101 w 154"/>
                <a:gd name="T67" fmla="*/ 32 h 241"/>
                <a:gd name="T68" fmla="*/ 77 w 154"/>
                <a:gd name="T69" fmla="*/ 24 h 241"/>
                <a:gd name="T70" fmla="*/ 51 w 154"/>
                <a:gd name="T71" fmla="*/ 33 h 241"/>
                <a:gd name="T72" fmla="*/ 33 w 154"/>
                <a:gd name="T73" fmla="*/ 58 h 241"/>
                <a:gd name="T74" fmla="*/ 31 w 154"/>
                <a:gd name="T75" fmla="*/ 91 h 241"/>
                <a:gd name="T76" fmla="*/ 42 w 154"/>
                <a:gd name="T77" fmla="*/ 117 h 241"/>
                <a:gd name="T78" fmla="*/ 67 w 154"/>
                <a:gd name="T79" fmla="*/ 130 h 241"/>
                <a:gd name="T80" fmla="*/ 94 w 154"/>
                <a:gd name="T81" fmla="*/ 128 h 241"/>
                <a:gd name="T82" fmla="*/ 114 w 154"/>
                <a:gd name="T83" fmla="*/ 110 h 241"/>
                <a:gd name="T84" fmla="*/ 122 w 154"/>
                <a:gd name="T85" fmla="*/ 7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241">
                  <a:moveTo>
                    <a:pt x="4" y="182"/>
                  </a:moveTo>
                  <a:lnTo>
                    <a:pt x="32" y="181"/>
                  </a:lnTo>
                  <a:lnTo>
                    <a:pt x="33" y="190"/>
                  </a:lnTo>
                  <a:lnTo>
                    <a:pt x="37" y="197"/>
                  </a:lnTo>
                  <a:lnTo>
                    <a:pt x="41" y="204"/>
                  </a:lnTo>
                  <a:lnTo>
                    <a:pt x="45" y="209"/>
                  </a:lnTo>
                  <a:lnTo>
                    <a:pt x="50" y="213"/>
                  </a:lnTo>
                  <a:lnTo>
                    <a:pt x="56" y="215"/>
                  </a:lnTo>
                  <a:lnTo>
                    <a:pt x="63" y="217"/>
                  </a:lnTo>
                  <a:lnTo>
                    <a:pt x="70" y="217"/>
                  </a:lnTo>
                  <a:lnTo>
                    <a:pt x="77" y="217"/>
                  </a:lnTo>
                  <a:lnTo>
                    <a:pt x="83" y="215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99" y="208"/>
                  </a:lnTo>
                  <a:lnTo>
                    <a:pt x="103" y="204"/>
                  </a:lnTo>
                  <a:lnTo>
                    <a:pt x="107" y="200"/>
                  </a:lnTo>
                  <a:lnTo>
                    <a:pt x="110" y="195"/>
                  </a:lnTo>
                  <a:lnTo>
                    <a:pt x="116" y="183"/>
                  </a:lnTo>
                  <a:lnTo>
                    <a:pt x="121" y="168"/>
                  </a:lnTo>
                  <a:lnTo>
                    <a:pt x="125" y="150"/>
                  </a:lnTo>
                  <a:lnTo>
                    <a:pt x="125" y="132"/>
                  </a:lnTo>
                  <a:lnTo>
                    <a:pt x="125" y="129"/>
                  </a:lnTo>
                  <a:lnTo>
                    <a:pt x="125" y="126"/>
                  </a:lnTo>
                  <a:lnTo>
                    <a:pt x="121" y="133"/>
                  </a:lnTo>
                  <a:lnTo>
                    <a:pt x="114" y="138"/>
                  </a:lnTo>
                  <a:lnTo>
                    <a:pt x="108" y="144"/>
                  </a:lnTo>
                  <a:lnTo>
                    <a:pt x="101" y="148"/>
                  </a:lnTo>
                  <a:lnTo>
                    <a:pt x="94" y="152"/>
                  </a:lnTo>
                  <a:lnTo>
                    <a:pt x="86" y="155"/>
                  </a:lnTo>
                  <a:lnTo>
                    <a:pt x="77" y="156"/>
                  </a:lnTo>
                  <a:lnTo>
                    <a:pt x="69" y="157"/>
                  </a:lnTo>
                  <a:lnTo>
                    <a:pt x="61" y="157"/>
                  </a:lnTo>
                  <a:lnTo>
                    <a:pt x="55" y="156"/>
                  </a:lnTo>
                  <a:lnTo>
                    <a:pt x="49" y="153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31" y="146"/>
                  </a:lnTo>
                  <a:lnTo>
                    <a:pt x="25" y="141"/>
                  </a:lnTo>
                  <a:lnTo>
                    <a:pt x="20" y="135"/>
                  </a:lnTo>
                  <a:lnTo>
                    <a:pt x="15" y="130"/>
                  </a:lnTo>
                  <a:lnTo>
                    <a:pt x="11" y="125"/>
                  </a:lnTo>
                  <a:lnTo>
                    <a:pt x="7" y="119"/>
                  </a:lnTo>
                  <a:lnTo>
                    <a:pt x="5" y="111"/>
                  </a:lnTo>
                  <a:lnTo>
                    <a:pt x="2" y="104"/>
                  </a:lnTo>
                  <a:lnTo>
                    <a:pt x="1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7" y="41"/>
                  </a:lnTo>
                  <a:lnTo>
                    <a:pt x="11" y="35"/>
                  </a:lnTo>
                  <a:lnTo>
                    <a:pt x="15" y="28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8" y="2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5" y="4"/>
                  </a:lnTo>
                  <a:lnTo>
                    <a:pt x="105" y="8"/>
                  </a:lnTo>
                  <a:lnTo>
                    <a:pt x="116" y="13"/>
                  </a:lnTo>
                  <a:lnTo>
                    <a:pt x="125" y="19"/>
                  </a:lnTo>
                  <a:lnTo>
                    <a:pt x="132" y="28"/>
                  </a:lnTo>
                  <a:lnTo>
                    <a:pt x="139" y="37"/>
                  </a:lnTo>
                  <a:lnTo>
                    <a:pt x="144" y="48"/>
                  </a:lnTo>
                  <a:lnTo>
                    <a:pt x="148" y="61"/>
                  </a:lnTo>
                  <a:lnTo>
                    <a:pt x="152" y="76"/>
                  </a:lnTo>
                  <a:lnTo>
                    <a:pt x="153" y="94"/>
                  </a:lnTo>
                  <a:lnTo>
                    <a:pt x="154" y="115"/>
                  </a:lnTo>
                  <a:lnTo>
                    <a:pt x="153" y="135"/>
                  </a:lnTo>
                  <a:lnTo>
                    <a:pt x="152" y="155"/>
                  </a:lnTo>
                  <a:lnTo>
                    <a:pt x="148" y="172"/>
                  </a:lnTo>
                  <a:lnTo>
                    <a:pt x="144" y="186"/>
                  </a:lnTo>
                  <a:lnTo>
                    <a:pt x="139" y="199"/>
                  </a:lnTo>
                  <a:lnTo>
                    <a:pt x="132" y="210"/>
                  </a:lnTo>
                  <a:lnTo>
                    <a:pt x="125" y="219"/>
                  </a:lnTo>
                  <a:lnTo>
                    <a:pt x="116" y="227"/>
                  </a:lnTo>
                  <a:lnTo>
                    <a:pt x="105" y="234"/>
                  </a:lnTo>
                  <a:lnTo>
                    <a:pt x="94" y="237"/>
                  </a:lnTo>
                  <a:lnTo>
                    <a:pt x="82" y="240"/>
                  </a:lnTo>
                  <a:lnTo>
                    <a:pt x="69" y="241"/>
                  </a:lnTo>
                  <a:lnTo>
                    <a:pt x="56" y="240"/>
                  </a:lnTo>
                  <a:lnTo>
                    <a:pt x="45" y="237"/>
                  </a:lnTo>
                  <a:lnTo>
                    <a:pt x="34" y="232"/>
                  </a:lnTo>
                  <a:lnTo>
                    <a:pt x="25" y="226"/>
                  </a:lnTo>
                  <a:lnTo>
                    <a:pt x="16" y="217"/>
                  </a:lnTo>
                  <a:lnTo>
                    <a:pt x="11" y="208"/>
                  </a:lnTo>
                  <a:lnTo>
                    <a:pt x="6" y="196"/>
                  </a:lnTo>
                  <a:lnTo>
                    <a:pt x="4" y="182"/>
                  </a:lnTo>
                  <a:close/>
                  <a:moveTo>
                    <a:pt x="122" y="79"/>
                  </a:moveTo>
                  <a:lnTo>
                    <a:pt x="121" y="67"/>
                  </a:lnTo>
                  <a:lnTo>
                    <a:pt x="118" y="57"/>
                  </a:lnTo>
                  <a:lnTo>
                    <a:pt x="114" y="48"/>
                  </a:lnTo>
                  <a:lnTo>
                    <a:pt x="109" y="39"/>
                  </a:lnTo>
                  <a:lnTo>
                    <a:pt x="101" y="32"/>
                  </a:lnTo>
                  <a:lnTo>
                    <a:pt x="94" y="28"/>
                  </a:lnTo>
                  <a:lnTo>
                    <a:pt x="86" y="26"/>
                  </a:lnTo>
                  <a:lnTo>
                    <a:pt x="77" y="24"/>
                  </a:lnTo>
                  <a:lnTo>
                    <a:pt x="68" y="26"/>
                  </a:lnTo>
                  <a:lnTo>
                    <a:pt x="59" y="28"/>
                  </a:lnTo>
                  <a:lnTo>
                    <a:pt x="51" y="33"/>
                  </a:lnTo>
                  <a:lnTo>
                    <a:pt x="43" y="40"/>
                  </a:lnTo>
                  <a:lnTo>
                    <a:pt x="37" y="49"/>
                  </a:lnTo>
                  <a:lnTo>
                    <a:pt x="33" y="58"/>
                  </a:lnTo>
                  <a:lnTo>
                    <a:pt x="31" y="70"/>
                  </a:lnTo>
                  <a:lnTo>
                    <a:pt x="29" y="81"/>
                  </a:lnTo>
                  <a:lnTo>
                    <a:pt x="31" y="91"/>
                  </a:lnTo>
                  <a:lnTo>
                    <a:pt x="32" y="102"/>
                  </a:lnTo>
                  <a:lnTo>
                    <a:pt x="37" y="110"/>
                  </a:lnTo>
                  <a:lnTo>
                    <a:pt x="42" y="117"/>
                  </a:lnTo>
                  <a:lnTo>
                    <a:pt x="50" y="124"/>
                  </a:lnTo>
                  <a:lnTo>
                    <a:pt x="58" y="128"/>
                  </a:lnTo>
                  <a:lnTo>
                    <a:pt x="67" y="130"/>
                  </a:lnTo>
                  <a:lnTo>
                    <a:pt x="76" y="132"/>
                  </a:lnTo>
                  <a:lnTo>
                    <a:pt x="86" y="130"/>
                  </a:lnTo>
                  <a:lnTo>
                    <a:pt x="94" y="128"/>
                  </a:lnTo>
                  <a:lnTo>
                    <a:pt x="101" y="124"/>
                  </a:lnTo>
                  <a:lnTo>
                    <a:pt x="109" y="117"/>
                  </a:lnTo>
                  <a:lnTo>
                    <a:pt x="114" y="110"/>
                  </a:lnTo>
                  <a:lnTo>
                    <a:pt x="118" y="101"/>
                  </a:lnTo>
                  <a:lnTo>
                    <a:pt x="121" y="90"/>
                  </a:lnTo>
                  <a:lnTo>
                    <a:pt x="12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4F0F4CDC-E4D8-D5D1-482C-32AD0BE22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" y="30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16265699-DA1E-ADCD-BEF0-FF194547E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9" y="2998"/>
              <a:ext cx="38" cy="60"/>
            </a:xfrm>
            <a:custGeom>
              <a:avLst/>
              <a:gdLst>
                <a:gd name="T0" fmla="*/ 1 w 153"/>
                <a:gd name="T1" fmla="*/ 101 h 241"/>
                <a:gd name="T2" fmla="*/ 5 w 153"/>
                <a:gd name="T3" fmla="*/ 67 h 241"/>
                <a:gd name="T4" fmla="*/ 14 w 153"/>
                <a:gd name="T5" fmla="*/ 41 h 241"/>
                <a:gd name="T6" fmla="*/ 27 w 153"/>
                <a:gd name="T7" fmla="*/ 22 h 241"/>
                <a:gd name="T8" fmla="*/ 43 w 153"/>
                <a:gd name="T9" fmla="*/ 8 h 241"/>
                <a:gd name="T10" fmla="*/ 64 w 153"/>
                <a:gd name="T11" fmla="*/ 1 h 241"/>
                <a:gd name="T12" fmla="*/ 86 w 153"/>
                <a:gd name="T13" fmla="*/ 1 h 241"/>
                <a:gd name="T14" fmla="*/ 102 w 153"/>
                <a:gd name="T15" fmla="*/ 5 h 241"/>
                <a:gd name="T16" fmla="*/ 117 w 153"/>
                <a:gd name="T17" fmla="*/ 13 h 241"/>
                <a:gd name="T18" fmla="*/ 128 w 153"/>
                <a:gd name="T19" fmla="*/ 23 h 241"/>
                <a:gd name="T20" fmla="*/ 137 w 153"/>
                <a:gd name="T21" fmla="*/ 37 h 241"/>
                <a:gd name="T22" fmla="*/ 145 w 153"/>
                <a:gd name="T23" fmla="*/ 55 h 241"/>
                <a:gd name="T24" fmla="*/ 150 w 153"/>
                <a:gd name="T25" fmla="*/ 76 h 241"/>
                <a:gd name="T26" fmla="*/ 153 w 153"/>
                <a:gd name="T27" fmla="*/ 104 h 241"/>
                <a:gd name="T28" fmla="*/ 153 w 153"/>
                <a:gd name="T29" fmla="*/ 141 h 241"/>
                <a:gd name="T30" fmla="*/ 149 w 153"/>
                <a:gd name="T31" fmla="*/ 174 h 241"/>
                <a:gd name="T32" fmla="*/ 140 w 153"/>
                <a:gd name="T33" fmla="*/ 200 h 241"/>
                <a:gd name="T34" fmla="*/ 127 w 153"/>
                <a:gd name="T35" fmla="*/ 219 h 241"/>
                <a:gd name="T36" fmla="*/ 110 w 153"/>
                <a:gd name="T37" fmla="*/ 234 h 241"/>
                <a:gd name="T38" fmla="*/ 88 w 153"/>
                <a:gd name="T39" fmla="*/ 240 h 241"/>
                <a:gd name="T40" fmla="*/ 68 w 153"/>
                <a:gd name="T41" fmla="*/ 240 h 241"/>
                <a:gd name="T42" fmla="*/ 54 w 153"/>
                <a:gd name="T43" fmla="*/ 237 h 241"/>
                <a:gd name="T44" fmla="*/ 39 w 153"/>
                <a:gd name="T45" fmla="*/ 231 h 241"/>
                <a:gd name="T46" fmla="*/ 28 w 153"/>
                <a:gd name="T47" fmla="*/ 222 h 241"/>
                <a:gd name="T48" fmla="*/ 18 w 153"/>
                <a:gd name="T49" fmla="*/ 209 h 241"/>
                <a:gd name="T50" fmla="*/ 9 w 153"/>
                <a:gd name="T51" fmla="*/ 190 h 241"/>
                <a:gd name="T52" fmla="*/ 3 w 153"/>
                <a:gd name="T53" fmla="*/ 165 h 241"/>
                <a:gd name="T54" fmla="*/ 1 w 153"/>
                <a:gd name="T55" fmla="*/ 137 h 241"/>
                <a:gd name="T56" fmla="*/ 29 w 153"/>
                <a:gd name="T57" fmla="*/ 121 h 241"/>
                <a:gd name="T58" fmla="*/ 33 w 153"/>
                <a:gd name="T59" fmla="*/ 169 h 241"/>
                <a:gd name="T60" fmla="*/ 37 w 153"/>
                <a:gd name="T61" fmla="*/ 186 h 241"/>
                <a:gd name="T62" fmla="*/ 43 w 153"/>
                <a:gd name="T63" fmla="*/ 199 h 241"/>
                <a:gd name="T64" fmla="*/ 59 w 153"/>
                <a:gd name="T65" fmla="*/ 213 h 241"/>
                <a:gd name="T66" fmla="*/ 77 w 153"/>
                <a:gd name="T67" fmla="*/ 217 h 241"/>
                <a:gd name="T68" fmla="*/ 95 w 153"/>
                <a:gd name="T69" fmla="*/ 213 h 241"/>
                <a:gd name="T70" fmla="*/ 110 w 153"/>
                <a:gd name="T71" fmla="*/ 199 h 241"/>
                <a:gd name="T72" fmla="*/ 115 w 153"/>
                <a:gd name="T73" fmla="*/ 186 h 241"/>
                <a:gd name="T74" fmla="*/ 121 w 153"/>
                <a:gd name="T75" fmla="*/ 169 h 241"/>
                <a:gd name="T76" fmla="*/ 123 w 153"/>
                <a:gd name="T77" fmla="*/ 121 h 241"/>
                <a:gd name="T78" fmla="*/ 121 w 153"/>
                <a:gd name="T79" fmla="*/ 72 h 241"/>
                <a:gd name="T80" fmla="*/ 115 w 153"/>
                <a:gd name="T81" fmla="*/ 55 h 241"/>
                <a:gd name="T82" fmla="*/ 110 w 153"/>
                <a:gd name="T83" fmla="*/ 44 h 241"/>
                <a:gd name="T84" fmla="*/ 95 w 153"/>
                <a:gd name="T85" fmla="*/ 30 h 241"/>
                <a:gd name="T86" fmla="*/ 77 w 153"/>
                <a:gd name="T87" fmla="*/ 24 h 241"/>
                <a:gd name="T88" fmla="*/ 59 w 153"/>
                <a:gd name="T89" fmla="*/ 28 h 241"/>
                <a:gd name="T90" fmla="*/ 45 w 153"/>
                <a:gd name="T91" fmla="*/ 41 h 241"/>
                <a:gd name="T92" fmla="*/ 38 w 153"/>
                <a:gd name="T93" fmla="*/ 54 h 241"/>
                <a:gd name="T94" fmla="*/ 33 w 153"/>
                <a:gd name="T95" fmla="*/ 72 h 241"/>
                <a:gd name="T96" fmla="*/ 29 w 153"/>
                <a:gd name="T97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41">
                  <a:moveTo>
                    <a:pt x="0" y="121"/>
                  </a:moveTo>
                  <a:lnTo>
                    <a:pt x="1" y="101"/>
                  </a:lnTo>
                  <a:lnTo>
                    <a:pt x="2" y="82"/>
                  </a:lnTo>
                  <a:lnTo>
                    <a:pt x="5" y="67"/>
                  </a:lnTo>
                  <a:lnTo>
                    <a:pt x="9" y="54"/>
                  </a:lnTo>
                  <a:lnTo>
                    <a:pt x="14" y="41"/>
                  </a:lnTo>
                  <a:lnTo>
                    <a:pt x="19" y="31"/>
                  </a:lnTo>
                  <a:lnTo>
                    <a:pt x="27" y="22"/>
                  </a:lnTo>
                  <a:lnTo>
                    <a:pt x="34" y="14"/>
                  </a:lnTo>
                  <a:lnTo>
                    <a:pt x="43" y="8"/>
                  </a:lnTo>
                  <a:lnTo>
                    <a:pt x="54" y="4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6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7" y="13"/>
                  </a:lnTo>
                  <a:lnTo>
                    <a:pt x="123" y="18"/>
                  </a:lnTo>
                  <a:lnTo>
                    <a:pt x="128" y="23"/>
                  </a:lnTo>
                  <a:lnTo>
                    <a:pt x="133" y="30"/>
                  </a:lnTo>
                  <a:lnTo>
                    <a:pt x="137" y="37"/>
                  </a:lnTo>
                  <a:lnTo>
                    <a:pt x="141" y="46"/>
                  </a:lnTo>
                  <a:lnTo>
                    <a:pt x="145" y="55"/>
                  </a:lnTo>
                  <a:lnTo>
                    <a:pt x="148" y="66"/>
                  </a:lnTo>
                  <a:lnTo>
                    <a:pt x="150" y="76"/>
                  </a:lnTo>
                  <a:lnTo>
                    <a:pt x="151" y="89"/>
                  </a:lnTo>
                  <a:lnTo>
                    <a:pt x="153" y="104"/>
                  </a:lnTo>
                  <a:lnTo>
                    <a:pt x="153" y="121"/>
                  </a:lnTo>
                  <a:lnTo>
                    <a:pt x="153" y="141"/>
                  </a:lnTo>
                  <a:lnTo>
                    <a:pt x="151" y="159"/>
                  </a:lnTo>
                  <a:lnTo>
                    <a:pt x="149" y="174"/>
                  </a:lnTo>
                  <a:lnTo>
                    <a:pt x="145" y="188"/>
                  </a:lnTo>
                  <a:lnTo>
                    <a:pt x="140" y="200"/>
                  </a:lnTo>
                  <a:lnTo>
                    <a:pt x="133" y="210"/>
                  </a:lnTo>
                  <a:lnTo>
                    <a:pt x="127" y="219"/>
                  </a:lnTo>
                  <a:lnTo>
                    <a:pt x="119" y="227"/>
                  </a:lnTo>
                  <a:lnTo>
                    <a:pt x="110" y="234"/>
                  </a:lnTo>
                  <a:lnTo>
                    <a:pt x="100" y="237"/>
                  </a:lnTo>
                  <a:lnTo>
                    <a:pt x="88" y="240"/>
                  </a:lnTo>
                  <a:lnTo>
                    <a:pt x="77" y="241"/>
                  </a:lnTo>
                  <a:lnTo>
                    <a:pt x="68" y="240"/>
                  </a:lnTo>
                  <a:lnTo>
                    <a:pt x="60" y="240"/>
                  </a:lnTo>
                  <a:lnTo>
                    <a:pt x="54" y="237"/>
                  </a:lnTo>
                  <a:lnTo>
                    <a:pt x="46" y="235"/>
                  </a:lnTo>
                  <a:lnTo>
                    <a:pt x="39" y="231"/>
                  </a:lnTo>
                  <a:lnTo>
                    <a:pt x="34" y="227"/>
                  </a:lnTo>
                  <a:lnTo>
                    <a:pt x="28" y="222"/>
                  </a:lnTo>
                  <a:lnTo>
                    <a:pt x="23" y="217"/>
                  </a:lnTo>
                  <a:lnTo>
                    <a:pt x="18" y="209"/>
                  </a:lnTo>
                  <a:lnTo>
                    <a:pt x="14" y="200"/>
                  </a:lnTo>
                  <a:lnTo>
                    <a:pt x="9" y="190"/>
                  </a:lnTo>
                  <a:lnTo>
                    <a:pt x="6" y="178"/>
                  </a:lnTo>
                  <a:lnTo>
                    <a:pt x="3" y="165"/>
                  </a:lnTo>
                  <a:lnTo>
                    <a:pt x="2" y="152"/>
                  </a:lnTo>
                  <a:lnTo>
                    <a:pt x="1" y="137"/>
                  </a:lnTo>
                  <a:lnTo>
                    <a:pt x="0" y="121"/>
                  </a:lnTo>
                  <a:close/>
                  <a:moveTo>
                    <a:pt x="29" y="121"/>
                  </a:moveTo>
                  <a:lnTo>
                    <a:pt x="30" y="147"/>
                  </a:lnTo>
                  <a:lnTo>
                    <a:pt x="33" y="169"/>
                  </a:lnTo>
                  <a:lnTo>
                    <a:pt x="34" y="178"/>
                  </a:lnTo>
                  <a:lnTo>
                    <a:pt x="37" y="186"/>
                  </a:lnTo>
                  <a:lnTo>
                    <a:pt x="39" y="192"/>
                  </a:lnTo>
                  <a:lnTo>
                    <a:pt x="43" y="199"/>
                  </a:lnTo>
                  <a:lnTo>
                    <a:pt x="50" y="206"/>
                  </a:lnTo>
                  <a:lnTo>
                    <a:pt x="59" y="213"/>
                  </a:lnTo>
                  <a:lnTo>
                    <a:pt x="66" y="217"/>
                  </a:lnTo>
                  <a:lnTo>
                    <a:pt x="77" y="217"/>
                  </a:lnTo>
                  <a:lnTo>
                    <a:pt x="86" y="217"/>
                  </a:lnTo>
                  <a:lnTo>
                    <a:pt x="95" y="213"/>
                  </a:lnTo>
                  <a:lnTo>
                    <a:pt x="102" y="206"/>
                  </a:lnTo>
                  <a:lnTo>
                    <a:pt x="110" y="199"/>
                  </a:lnTo>
                  <a:lnTo>
                    <a:pt x="113" y="192"/>
                  </a:lnTo>
                  <a:lnTo>
                    <a:pt x="115" y="186"/>
                  </a:lnTo>
                  <a:lnTo>
                    <a:pt x="118" y="178"/>
                  </a:lnTo>
                  <a:lnTo>
                    <a:pt x="121" y="169"/>
                  </a:lnTo>
                  <a:lnTo>
                    <a:pt x="123" y="147"/>
                  </a:lnTo>
                  <a:lnTo>
                    <a:pt x="123" y="121"/>
                  </a:lnTo>
                  <a:lnTo>
                    <a:pt x="123" y="94"/>
                  </a:lnTo>
                  <a:lnTo>
                    <a:pt x="121" y="72"/>
                  </a:lnTo>
                  <a:lnTo>
                    <a:pt x="118" y="63"/>
                  </a:lnTo>
                  <a:lnTo>
                    <a:pt x="115" y="55"/>
                  </a:lnTo>
                  <a:lnTo>
                    <a:pt x="113" y="49"/>
                  </a:lnTo>
                  <a:lnTo>
                    <a:pt x="110" y="44"/>
                  </a:lnTo>
                  <a:lnTo>
                    <a:pt x="102" y="35"/>
                  </a:lnTo>
                  <a:lnTo>
                    <a:pt x="95" y="30"/>
                  </a:lnTo>
                  <a:lnTo>
                    <a:pt x="86" y="26"/>
                  </a:lnTo>
                  <a:lnTo>
                    <a:pt x="77" y="24"/>
                  </a:lnTo>
                  <a:lnTo>
                    <a:pt x="66" y="26"/>
                  </a:lnTo>
                  <a:lnTo>
                    <a:pt x="59" y="28"/>
                  </a:lnTo>
                  <a:lnTo>
                    <a:pt x="51" y="33"/>
                  </a:lnTo>
                  <a:lnTo>
                    <a:pt x="45" y="41"/>
                  </a:lnTo>
                  <a:lnTo>
                    <a:pt x="41" y="48"/>
                  </a:lnTo>
                  <a:lnTo>
                    <a:pt x="38" y="54"/>
                  </a:lnTo>
                  <a:lnTo>
                    <a:pt x="36" y="63"/>
                  </a:lnTo>
                  <a:lnTo>
                    <a:pt x="33" y="72"/>
                  </a:lnTo>
                  <a:lnTo>
                    <a:pt x="30" y="94"/>
                  </a:lnTo>
                  <a:lnTo>
                    <a:pt x="2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2B38006C-D2B1-A550-31A6-48BF5BE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1770"/>
              <a:ext cx="1374" cy="1116"/>
            </a:xfrm>
            <a:custGeom>
              <a:avLst/>
              <a:gdLst>
                <a:gd name="T0" fmla="*/ 92 w 5496"/>
                <a:gd name="T1" fmla="*/ 4405 h 4465"/>
                <a:gd name="T2" fmla="*/ 190 w 5496"/>
                <a:gd name="T3" fmla="*/ 4201 h 4465"/>
                <a:gd name="T4" fmla="*/ 287 w 5496"/>
                <a:gd name="T5" fmla="*/ 4220 h 4465"/>
                <a:gd name="T6" fmla="*/ 358 w 5496"/>
                <a:gd name="T7" fmla="*/ 3768 h 4465"/>
                <a:gd name="T8" fmla="*/ 398 w 5496"/>
                <a:gd name="T9" fmla="*/ 2763 h 4465"/>
                <a:gd name="T10" fmla="*/ 423 w 5496"/>
                <a:gd name="T11" fmla="*/ 1441 h 4465"/>
                <a:gd name="T12" fmla="*/ 447 w 5496"/>
                <a:gd name="T13" fmla="*/ 241 h 4465"/>
                <a:gd name="T14" fmla="*/ 490 w 5496"/>
                <a:gd name="T15" fmla="*/ 584 h 4465"/>
                <a:gd name="T16" fmla="*/ 536 w 5496"/>
                <a:gd name="T17" fmla="*/ 1345 h 4465"/>
                <a:gd name="T18" fmla="*/ 585 w 5496"/>
                <a:gd name="T19" fmla="*/ 165 h 4465"/>
                <a:gd name="T20" fmla="*/ 625 w 5496"/>
                <a:gd name="T21" fmla="*/ 693 h 4465"/>
                <a:gd name="T22" fmla="*/ 650 w 5496"/>
                <a:gd name="T23" fmla="*/ 1857 h 4465"/>
                <a:gd name="T24" fmla="*/ 674 w 5496"/>
                <a:gd name="T25" fmla="*/ 2951 h 4465"/>
                <a:gd name="T26" fmla="*/ 716 w 5496"/>
                <a:gd name="T27" fmla="*/ 3886 h 4465"/>
                <a:gd name="T28" fmla="*/ 788 w 5496"/>
                <a:gd name="T29" fmla="*/ 4318 h 4465"/>
                <a:gd name="T30" fmla="*/ 886 w 5496"/>
                <a:gd name="T31" fmla="*/ 4402 h 4465"/>
                <a:gd name="T32" fmla="*/ 984 w 5496"/>
                <a:gd name="T33" fmla="*/ 4432 h 4465"/>
                <a:gd name="T34" fmla="*/ 1080 w 5496"/>
                <a:gd name="T35" fmla="*/ 4436 h 4465"/>
                <a:gd name="T36" fmla="*/ 1178 w 5496"/>
                <a:gd name="T37" fmla="*/ 4451 h 4465"/>
                <a:gd name="T38" fmla="*/ 1276 w 5496"/>
                <a:gd name="T39" fmla="*/ 4465 h 4465"/>
                <a:gd name="T40" fmla="*/ 1374 w 5496"/>
                <a:gd name="T41" fmla="*/ 4418 h 4465"/>
                <a:gd name="T42" fmla="*/ 1472 w 5496"/>
                <a:gd name="T43" fmla="*/ 4433 h 4465"/>
                <a:gd name="T44" fmla="*/ 1569 w 5496"/>
                <a:gd name="T45" fmla="*/ 4434 h 4465"/>
                <a:gd name="T46" fmla="*/ 1667 w 5496"/>
                <a:gd name="T47" fmla="*/ 4398 h 4465"/>
                <a:gd name="T48" fmla="*/ 1764 w 5496"/>
                <a:gd name="T49" fmla="*/ 4399 h 4465"/>
                <a:gd name="T50" fmla="*/ 1861 w 5496"/>
                <a:gd name="T51" fmla="*/ 4429 h 4465"/>
                <a:gd name="T52" fmla="*/ 1959 w 5496"/>
                <a:gd name="T53" fmla="*/ 4433 h 4465"/>
                <a:gd name="T54" fmla="*/ 2057 w 5496"/>
                <a:gd name="T55" fmla="*/ 4425 h 4465"/>
                <a:gd name="T56" fmla="*/ 2155 w 5496"/>
                <a:gd name="T57" fmla="*/ 4454 h 4465"/>
                <a:gd name="T58" fmla="*/ 2253 w 5496"/>
                <a:gd name="T59" fmla="*/ 4439 h 4465"/>
                <a:gd name="T60" fmla="*/ 2351 w 5496"/>
                <a:gd name="T61" fmla="*/ 4459 h 4465"/>
                <a:gd name="T62" fmla="*/ 2448 w 5496"/>
                <a:gd name="T63" fmla="*/ 4430 h 4465"/>
                <a:gd name="T64" fmla="*/ 2546 w 5496"/>
                <a:gd name="T65" fmla="*/ 4445 h 4465"/>
                <a:gd name="T66" fmla="*/ 2644 w 5496"/>
                <a:gd name="T67" fmla="*/ 4430 h 4465"/>
                <a:gd name="T68" fmla="*/ 2740 w 5496"/>
                <a:gd name="T69" fmla="*/ 4419 h 4465"/>
                <a:gd name="T70" fmla="*/ 2838 w 5496"/>
                <a:gd name="T71" fmla="*/ 4436 h 4465"/>
                <a:gd name="T72" fmla="*/ 2936 w 5496"/>
                <a:gd name="T73" fmla="*/ 4427 h 4465"/>
                <a:gd name="T74" fmla="*/ 3034 w 5496"/>
                <a:gd name="T75" fmla="*/ 4427 h 4465"/>
                <a:gd name="T76" fmla="*/ 3132 w 5496"/>
                <a:gd name="T77" fmla="*/ 4430 h 4465"/>
                <a:gd name="T78" fmla="*/ 3230 w 5496"/>
                <a:gd name="T79" fmla="*/ 4427 h 4465"/>
                <a:gd name="T80" fmla="*/ 3327 w 5496"/>
                <a:gd name="T81" fmla="*/ 4415 h 4465"/>
                <a:gd name="T82" fmla="*/ 3424 w 5496"/>
                <a:gd name="T83" fmla="*/ 4428 h 4465"/>
                <a:gd name="T84" fmla="*/ 3522 w 5496"/>
                <a:gd name="T85" fmla="*/ 4445 h 4465"/>
                <a:gd name="T86" fmla="*/ 3620 w 5496"/>
                <a:gd name="T87" fmla="*/ 4439 h 4465"/>
                <a:gd name="T88" fmla="*/ 3717 w 5496"/>
                <a:gd name="T89" fmla="*/ 4437 h 4465"/>
                <a:gd name="T90" fmla="*/ 3815 w 5496"/>
                <a:gd name="T91" fmla="*/ 4445 h 4465"/>
                <a:gd name="T92" fmla="*/ 3913 w 5496"/>
                <a:gd name="T93" fmla="*/ 4433 h 4465"/>
                <a:gd name="T94" fmla="*/ 4011 w 5496"/>
                <a:gd name="T95" fmla="*/ 4429 h 4465"/>
                <a:gd name="T96" fmla="*/ 4109 w 5496"/>
                <a:gd name="T97" fmla="*/ 4430 h 4465"/>
                <a:gd name="T98" fmla="*/ 4206 w 5496"/>
                <a:gd name="T99" fmla="*/ 4414 h 4465"/>
                <a:gd name="T100" fmla="*/ 4303 w 5496"/>
                <a:gd name="T101" fmla="*/ 4408 h 4465"/>
                <a:gd name="T102" fmla="*/ 4401 w 5496"/>
                <a:gd name="T103" fmla="*/ 4433 h 4465"/>
                <a:gd name="T104" fmla="*/ 4499 w 5496"/>
                <a:gd name="T105" fmla="*/ 4403 h 4465"/>
                <a:gd name="T106" fmla="*/ 4596 w 5496"/>
                <a:gd name="T107" fmla="*/ 4408 h 4465"/>
                <a:gd name="T108" fmla="*/ 4694 w 5496"/>
                <a:gd name="T109" fmla="*/ 4434 h 4465"/>
                <a:gd name="T110" fmla="*/ 4792 w 5496"/>
                <a:gd name="T111" fmla="*/ 4397 h 4465"/>
                <a:gd name="T112" fmla="*/ 4890 w 5496"/>
                <a:gd name="T113" fmla="*/ 4410 h 4465"/>
                <a:gd name="T114" fmla="*/ 4988 w 5496"/>
                <a:gd name="T115" fmla="*/ 4423 h 4465"/>
                <a:gd name="T116" fmla="*/ 5085 w 5496"/>
                <a:gd name="T117" fmla="*/ 4415 h 4465"/>
                <a:gd name="T118" fmla="*/ 5182 w 5496"/>
                <a:gd name="T119" fmla="*/ 4396 h 4465"/>
                <a:gd name="T120" fmla="*/ 5280 w 5496"/>
                <a:gd name="T121" fmla="*/ 4401 h 4465"/>
                <a:gd name="T122" fmla="*/ 5378 w 5496"/>
                <a:gd name="T123" fmla="*/ 4411 h 4465"/>
                <a:gd name="T124" fmla="*/ 5475 w 5496"/>
                <a:gd name="T125" fmla="*/ 4398 h 4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6" h="4465">
                  <a:moveTo>
                    <a:pt x="0" y="4438"/>
                  </a:moveTo>
                  <a:lnTo>
                    <a:pt x="2" y="4438"/>
                  </a:lnTo>
                  <a:lnTo>
                    <a:pt x="3" y="4438"/>
                  </a:lnTo>
                  <a:lnTo>
                    <a:pt x="7" y="4438"/>
                  </a:lnTo>
                  <a:lnTo>
                    <a:pt x="9" y="4437"/>
                  </a:lnTo>
                  <a:lnTo>
                    <a:pt x="12" y="4437"/>
                  </a:lnTo>
                  <a:lnTo>
                    <a:pt x="16" y="4436"/>
                  </a:lnTo>
                  <a:lnTo>
                    <a:pt x="18" y="4434"/>
                  </a:lnTo>
                  <a:lnTo>
                    <a:pt x="21" y="4433"/>
                  </a:lnTo>
                  <a:lnTo>
                    <a:pt x="25" y="4432"/>
                  </a:lnTo>
                  <a:lnTo>
                    <a:pt x="27" y="4430"/>
                  </a:lnTo>
                  <a:lnTo>
                    <a:pt x="31" y="4429"/>
                  </a:lnTo>
                  <a:lnTo>
                    <a:pt x="34" y="4427"/>
                  </a:lnTo>
                  <a:lnTo>
                    <a:pt x="36" y="4425"/>
                  </a:lnTo>
                  <a:lnTo>
                    <a:pt x="40" y="4424"/>
                  </a:lnTo>
                  <a:lnTo>
                    <a:pt x="43" y="4421"/>
                  </a:lnTo>
                  <a:lnTo>
                    <a:pt x="47" y="4420"/>
                  </a:lnTo>
                  <a:lnTo>
                    <a:pt x="49" y="4419"/>
                  </a:lnTo>
                  <a:lnTo>
                    <a:pt x="52" y="4419"/>
                  </a:lnTo>
                  <a:lnTo>
                    <a:pt x="56" y="4418"/>
                  </a:lnTo>
                  <a:lnTo>
                    <a:pt x="58" y="4418"/>
                  </a:lnTo>
                  <a:lnTo>
                    <a:pt x="61" y="4418"/>
                  </a:lnTo>
                  <a:lnTo>
                    <a:pt x="65" y="4418"/>
                  </a:lnTo>
                  <a:lnTo>
                    <a:pt x="67" y="4416"/>
                  </a:lnTo>
                  <a:lnTo>
                    <a:pt x="71" y="4416"/>
                  </a:lnTo>
                  <a:lnTo>
                    <a:pt x="74" y="4416"/>
                  </a:lnTo>
                  <a:lnTo>
                    <a:pt x="76" y="4416"/>
                  </a:lnTo>
                  <a:lnTo>
                    <a:pt x="80" y="4415"/>
                  </a:lnTo>
                  <a:lnTo>
                    <a:pt x="83" y="4414"/>
                  </a:lnTo>
                  <a:lnTo>
                    <a:pt x="85" y="4411"/>
                  </a:lnTo>
                  <a:lnTo>
                    <a:pt x="89" y="4408"/>
                  </a:lnTo>
                  <a:lnTo>
                    <a:pt x="92" y="4405"/>
                  </a:lnTo>
                  <a:lnTo>
                    <a:pt x="94" y="4399"/>
                  </a:lnTo>
                  <a:lnTo>
                    <a:pt x="98" y="4393"/>
                  </a:lnTo>
                  <a:lnTo>
                    <a:pt x="101" y="4387"/>
                  </a:lnTo>
                  <a:lnTo>
                    <a:pt x="105" y="4377"/>
                  </a:lnTo>
                  <a:lnTo>
                    <a:pt x="107" y="4370"/>
                  </a:lnTo>
                  <a:lnTo>
                    <a:pt x="110" y="4361"/>
                  </a:lnTo>
                  <a:lnTo>
                    <a:pt x="114" y="4350"/>
                  </a:lnTo>
                  <a:lnTo>
                    <a:pt x="116" y="4340"/>
                  </a:lnTo>
                  <a:lnTo>
                    <a:pt x="119" y="4330"/>
                  </a:lnTo>
                  <a:lnTo>
                    <a:pt x="123" y="4318"/>
                  </a:lnTo>
                  <a:lnTo>
                    <a:pt x="125" y="4306"/>
                  </a:lnTo>
                  <a:lnTo>
                    <a:pt x="128" y="4295"/>
                  </a:lnTo>
                  <a:lnTo>
                    <a:pt x="132" y="4285"/>
                  </a:lnTo>
                  <a:lnTo>
                    <a:pt x="134" y="4274"/>
                  </a:lnTo>
                  <a:lnTo>
                    <a:pt x="138" y="4264"/>
                  </a:lnTo>
                  <a:lnTo>
                    <a:pt x="141" y="4255"/>
                  </a:lnTo>
                  <a:lnTo>
                    <a:pt x="143" y="4247"/>
                  </a:lnTo>
                  <a:lnTo>
                    <a:pt x="147" y="4239"/>
                  </a:lnTo>
                  <a:lnTo>
                    <a:pt x="150" y="4232"/>
                  </a:lnTo>
                  <a:lnTo>
                    <a:pt x="154" y="4225"/>
                  </a:lnTo>
                  <a:lnTo>
                    <a:pt x="156" y="4219"/>
                  </a:lnTo>
                  <a:lnTo>
                    <a:pt x="159" y="4213"/>
                  </a:lnTo>
                  <a:lnTo>
                    <a:pt x="161" y="4208"/>
                  </a:lnTo>
                  <a:lnTo>
                    <a:pt x="165" y="4204"/>
                  </a:lnTo>
                  <a:lnTo>
                    <a:pt x="168" y="4202"/>
                  </a:lnTo>
                  <a:lnTo>
                    <a:pt x="172" y="4199"/>
                  </a:lnTo>
                  <a:lnTo>
                    <a:pt x="174" y="4198"/>
                  </a:lnTo>
                  <a:lnTo>
                    <a:pt x="178" y="4197"/>
                  </a:lnTo>
                  <a:lnTo>
                    <a:pt x="181" y="4197"/>
                  </a:lnTo>
                  <a:lnTo>
                    <a:pt x="183" y="4197"/>
                  </a:lnTo>
                  <a:lnTo>
                    <a:pt x="187" y="4198"/>
                  </a:lnTo>
                  <a:lnTo>
                    <a:pt x="190" y="4201"/>
                  </a:lnTo>
                  <a:lnTo>
                    <a:pt x="192" y="4203"/>
                  </a:lnTo>
                  <a:lnTo>
                    <a:pt x="196" y="4207"/>
                  </a:lnTo>
                  <a:lnTo>
                    <a:pt x="199" y="4213"/>
                  </a:lnTo>
                  <a:lnTo>
                    <a:pt x="201" y="4219"/>
                  </a:lnTo>
                  <a:lnTo>
                    <a:pt x="205" y="4225"/>
                  </a:lnTo>
                  <a:lnTo>
                    <a:pt x="208" y="4232"/>
                  </a:lnTo>
                  <a:lnTo>
                    <a:pt x="212" y="4239"/>
                  </a:lnTo>
                  <a:lnTo>
                    <a:pt x="214" y="4248"/>
                  </a:lnTo>
                  <a:lnTo>
                    <a:pt x="217" y="4256"/>
                  </a:lnTo>
                  <a:lnTo>
                    <a:pt x="221" y="4264"/>
                  </a:lnTo>
                  <a:lnTo>
                    <a:pt x="223" y="4273"/>
                  </a:lnTo>
                  <a:lnTo>
                    <a:pt x="226" y="4282"/>
                  </a:lnTo>
                  <a:lnTo>
                    <a:pt x="230" y="4290"/>
                  </a:lnTo>
                  <a:lnTo>
                    <a:pt x="232" y="4296"/>
                  </a:lnTo>
                  <a:lnTo>
                    <a:pt x="235" y="4303"/>
                  </a:lnTo>
                  <a:lnTo>
                    <a:pt x="239" y="4309"/>
                  </a:lnTo>
                  <a:lnTo>
                    <a:pt x="241" y="4313"/>
                  </a:lnTo>
                  <a:lnTo>
                    <a:pt x="245" y="4317"/>
                  </a:lnTo>
                  <a:lnTo>
                    <a:pt x="248" y="4318"/>
                  </a:lnTo>
                  <a:lnTo>
                    <a:pt x="250" y="4319"/>
                  </a:lnTo>
                  <a:lnTo>
                    <a:pt x="254" y="4319"/>
                  </a:lnTo>
                  <a:lnTo>
                    <a:pt x="257" y="4318"/>
                  </a:lnTo>
                  <a:lnTo>
                    <a:pt x="260" y="4314"/>
                  </a:lnTo>
                  <a:lnTo>
                    <a:pt x="263" y="4310"/>
                  </a:lnTo>
                  <a:lnTo>
                    <a:pt x="266" y="4304"/>
                  </a:lnTo>
                  <a:lnTo>
                    <a:pt x="269" y="4296"/>
                  </a:lnTo>
                  <a:lnTo>
                    <a:pt x="272" y="4287"/>
                  </a:lnTo>
                  <a:lnTo>
                    <a:pt x="275" y="4275"/>
                  </a:lnTo>
                  <a:lnTo>
                    <a:pt x="278" y="4264"/>
                  </a:lnTo>
                  <a:lnTo>
                    <a:pt x="281" y="4251"/>
                  </a:lnTo>
                  <a:lnTo>
                    <a:pt x="285" y="4235"/>
                  </a:lnTo>
                  <a:lnTo>
                    <a:pt x="287" y="4220"/>
                  </a:lnTo>
                  <a:lnTo>
                    <a:pt x="290" y="4203"/>
                  </a:lnTo>
                  <a:lnTo>
                    <a:pt x="294" y="4185"/>
                  </a:lnTo>
                  <a:lnTo>
                    <a:pt x="296" y="4166"/>
                  </a:lnTo>
                  <a:lnTo>
                    <a:pt x="298" y="4157"/>
                  </a:lnTo>
                  <a:lnTo>
                    <a:pt x="299" y="4146"/>
                  </a:lnTo>
                  <a:lnTo>
                    <a:pt x="302" y="4136"/>
                  </a:lnTo>
                  <a:lnTo>
                    <a:pt x="303" y="4127"/>
                  </a:lnTo>
                  <a:lnTo>
                    <a:pt x="304" y="4117"/>
                  </a:lnTo>
                  <a:lnTo>
                    <a:pt x="305" y="4108"/>
                  </a:lnTo>
                  <a:lnTo>
                    <a:pt x="307" y="4097"/>
                  </a:lnTo>
                  <a:lnTo>
                    <a:pt x="308" y="4087"/>
                  </a:lnTo>
                  <a:lnTo>
                    <a:pt x="312" y="4068"/>
                  </a:lnTo>
                  <a:lnTo>
                    <a:pt x="314" y="4049"/>
                  </a:lnTo>
                  <a:lnTo>
                    <a:pt x="318" y="4030"/>
                  </a:lnTo>
                  <a:lnTo>
                    <a:pt x="321" y="4013"/>
                  </a:lnTo>
                  <a:lnTo>
                    <a:pt x="324" y="3995"/>
                  </a:lnTo>
                  <a:lnTo>
                    <a:pt x="327" y="3980"/>
                  </a:lnTo>
                  <a:lnTo>
                    <a:pt x="330" y="3963"/>
                  </a:lnTo>
                  <a:lnTo>
                    <a:pt x="333" y="3947"/>
                  </a:lnTo>
                  <a:lnTo>
                    <a:pt x="336" y="3932"/>
                  </a:lnTo>
                  <a:lnTo>
                    <a:pt x="339" y="3916"/>
                  </a:lnTo>
                  <a:lnTo>
                    <a:pt x="342" y="3900"/>
                  </a:lnTo>
                  <a:lnTo>
                    <a:pt x="345" y="3882"/>
                  </a:lnTo>
                  <a:lnTo>
                    <a:pt x="347" y="3871"/>
                  </a:lnTo>
                  <a:lnTo>
                    <a:pt x="348" y="3861"/>
                  </a:lnTo>
                  <a:lnTo>
                    <a:pt x="351" y="3851"/>
                  </a:lnTo>
                  <a:lnTo>
                    <a:pt x="352" y="3839"/>
                  </a:lnTo>
                  <a:lnTo>
                    <a:pt x="353" y="3827"/>
                  </a:lnTo>
                  <a:lnTo>
                    <a:pt x="354" y="3813"/>
                  </a:lnTo>
                  <a:lnTo>
                    <a:pt x="356" y="3800"/>
                  </a:lnTo>
                  <a:lnTo>
                    <a:pt x="357" y="3785"/>
                  </a:lnTo>
                  <a:lnTo>
                    <a:pt x="358" y="3768"/>
                  </a:lnTo>
                  <a:lnTo>
                    <a:pt x="361" y="3751"/>
                  </a:lnTo>
                  <a:lnTo>
                    <a:pt x="362" y="3733"/>
                  </a:lnTo>
                  <a:lnTo>
                    <a:pt x="363" y="3714"/>
                  </a:lnTo>
                  <a:lnTo>
                    <a:pt x="365" y="3693"/>
                  </a:lnTo>
                  <a:lnTo>
                    <a:pt x="367" y="3670"/>
                  </a:lnTo>
                  <a:lnTo>
                    <a:pt x="369" y="3645"/>
                  </a:lnTo>
                  <a:lnTo>
                    <a:pt x="370" y="3619"/>
                  </a:lnTo>
                  <a:lnTo>
                    <a:pt x="371" y="3592"/>
                  </a:lnTo>
                  <a:lnTo>
                    <a:pt x="372" y="3563"/>
                  </a:lnTo>
                  <a:lnTo>
                    <a:pt x="374" y="3532"/>
                  </a:lnTo>
                  <a:lnTo>
                    <a:pt x="376" y="3498"/>
                  </a:lnTo>
                  <a:lnTo>
                    <a:pt x="378" y="3462"/>
                  </a:lnTo>
                  <a:lnTo>
                    <a:pt x="379" y="3424"/>
                  </a:lnTo>
                  <a:lnTo>
                    <a:pt x="380" y="3384"/>
                  </a:lnTo>
                  <a:lnTo>
                    <a:pt x="381" y="3343"/>
                  </a:lnTo>
                  <a:lnTo>
                    <a:pt x="384" y="3299"/>
                  </a:lnTo>
                  <a:lnTo>
                    <a:pt x="385" y="3253"/>
                  </a:lnTo>
                  <a:lnTo>
                    <a:pt x="387" y="3205"/>
                  </a:lnTo>
                  <a:lnTo>
                    <a:pt x="388" y="3153"/>
                  </a:lnTo>
                  <a:lnTo>
                    <a:pt x="389" y="3127"/>
                  </a:lnTo>
                  <a:lnTo>
                    <a:pt x="389" y="3100"/>
                  </a:lnTo>
                  <a:lnTo>
                    <a:pt x="390" y="3073"/>
                  </a:lnTo>
                  <a:lnTo>
                    <a:pt x="390" y="3045"/>
                  </a:lnTo>
                  <a:lnTo>
                    <a:pt x="392" y="3016"/>
                  </a:lnTo>
                  <a:lnTo>
                    <a:pt x="393" y="2987"/>
                  </a:lnTo>
                  <a:lnTo>
                    <a:pt x="393" y="2957"/>
                  </a:lnTo>
                  <a:lnTo>
                    <a:pt x="394" y="2926"/>
                  </a:lnTo>
                  <a:lnTo>
                    <a:pt x="394" y="2895"/>
                  </a:lnTo>
                  <a:lnTo>
                    <a:pt x="396" y="2863"/>
                  </a:lnTo>
                  <a:lnTo>
                    <a:pt x="397" y="2830"/>
                  </a:lnTo>
                  <a:lnTo>
                    <a:pt x="397" y="2797"/>
                  </a:lnTo>
                  <a:lnTo>
                    <a:pt x="398" y="2763"/>
                  </a:lnTo>
                  <a:lnTo>
                    <a:pt x="398" y="2728"/>
                  </a:lnTo>
                  <a:lnTo>
                    <a:pt x="399" y="2694"/>
                  </a:lnTo>
                  <a:lnTo>
                    <a:pt x="401" y="2659"/>
                  </a:lnTo>
                  <a:lnTo>
                    <a:pt x="401" y="2623"/>
                  </a:lnTo>
                  <a:lnTo>
                    <a:pt x="402" y="2586"/>
                  </a:lnTo>
                  <a:lnTo>
                    <a:pt x="402" y="2549"/>
                  </a:lnTo>
                  <a:lnTo>
                    <a:pt x="403" y="2512"/>
                  </a:lnTo>
                  <a:lnTo>
                    <a:pt x="405" y="2473"/>
                  </a:lnTo>
                  <a:lnTo>
                    <a:pt x="405" y="2434"/>
                  </a:lnTo>
                  <a:lnTo>
                    <a:pt x="406" y="2394"/>
                  </a:lnTo>
                  <a:lnTo>
                    <a:pt x="406" y="2354"/>
                  </a:lnTo>
                  <a:lnTo>
                    <a:pt x="407" y="2314"/>
                  </a:lnTo>
                  <a:lnTo>
                    <a:pt x="407" y="2273"/>
                  </a:lnTo>
                  <a:lnTo>
                    <a:pt x="408" y="2231"/>
                  </a:lnTo>
                  <a:lnTo>
                    <a:pt x="410" y="2190"/>
                  </a:lnTo>
                  <a:lnTo>
                    <a:pt x="410" y="2147"/>
                  </a:lnTo>
                  <a:lnTo>
                    <a:pt x="411" y="2105"/>
                  </a:lnTo>
                  <a:lnTo>
                    <a:pt x="411" y="2062"/>
                  </a:lnTo>
                  <a:lnTo>
                    <a:pt x="412" y="2020"/>
                  </a:lnTo>
                  <a:lnTo>
                    <a:pt x="414" y="1976"/>
                  </a:lnTo>
                  <a:lnTo>
                    <a:pt x="414" y="1932"/>
                  </a:lnTo>
                  <a:lnTo>
                    <a:pt x="415" y="1888"/>
                  </a:lnTo>
                  <a:lnTo>
                    <a:pt x="415" y="1844"/>
                  </a:lnTo>
                  <a:lnTo>
                    <a:pt x="416" y="1800"/>
                  </a:lnTo>
                  <a:lnTo>
                    <a:pt x="417" y="1755"/>
                  </a:lnTo>
                  <a:lnTo>
                    <a:pt x="417" y="1711"/>
                  </a:lnTo>
                  <a:lnTo>
                    <a:pt x="419" y="1666"/>
                  </a:lnTo>
                  <a:lnTo>
                    <a:pt x="419" y="1622"/>
                  </a:lnTo>
                  <a:lnTo>
                    <a:pt x="420" y="1577"/>
                  </a:lnTo>
                  <a:lnTo>
                    <a:pt x="421" y="1531"/>
                  </a:lnTo>
                  <a:lnTo>
                    <a:pt x="421" y="1486"/>
                  </a:lnTo>
                  <a:lnTo>
                    <a:pt x="423" y="1441"/>
                  </a:lnTo>
                  <a:lnTo>
                    <a:pt x="423" y="1397"/>
                  </a:lnTo>
                  <a:lnTo>
                    <a:pt x="424" y="1352"/>
                  </a:lnTo>
                  <a:lnTo>
                    <a:pt x="424" y="1308"/>
                  </a:lnTo>
                  <a:lnTo>
                    <a:pt x="425" y="1264"/>
                  </a:lnTo>
                  <a:lnTo>
                    <a:pt x="426" y="1220"/>
                  </a:lnTo>
                  <a:lnTo>
                    <a:pt x="426" y="1176"/>
                  </a:lnTo>
                  <a:lnTo>
                    <a:pt x="428" y="1132"/>
                  </a:lnTo>
                  <a:lnTo>
                    <a:pt x="428" y="1088"/>
                  </a:lnTo>
                  <a:lnTo>
                    <a:pt x="429" y="1046"/>
                  </a:lnTo>
                  <a:lnTo>
                    <a:pt x="430" y="1003"/>
                  </a:lnTo>
                  <a:lnTo>
                    <a:pt x="430" y="962"/>
                  </a:lnTo>
                  <a:lnTo>
                    <a:pt x="432" y="921"/>
                  </a:lnTo>
                  <a:lnTo>
                    <a:pt x="432" y="879"/>
                  </a:lnTo>
                  <a:lnTo>
                    <a:pt x="433" y="838"/>
                  </a:lnTo>
                  <a:lnTo>
                    <a:pt x="434" y="798"/>
                  </a:lnTo>
                  <a:lnTo>
                    <a:pt x="434" y="758"/>
                  </a:lnTo>
                  <a:lnTo>
                    <a:pt x="435" y="718"/>
                  </a:lnTo>
                  <a:lnTo>
                    <a:pt x="435" y="679"/>
                  </a:lnTo>
                  <a:lnTo>
                    <a:pt x="437" y="643"/>
                  </a:lnTo>
                  <a:lnTo>
                    <a:pt x="438" y="606"/>
                  </a:lnTo>
                  <a:lnTo>
                    <a:pt x="438" y="571"/>
                  </a:lnTo>
                  <a:lnTo>
                    <a:pt x="439" y="536"/>
                  </a:lnTo>
                  <a:lnTo>
                    <a:pt x="439" y="501"/>
                  </a:lnTo>
                  <a:lnTo>
                    <a:pt x="441" y="469"/>
                  </a:lnTo>
                  <a:lnTo>
                    <a:pt x="442" y="436"/>
                  </a:lnTo>
                  <a:lnTo>
                    <a:pt x="442" y="405"/>
                  </a:lnTo>
                  <a:lnTo>
                    <a:pt x="443" y="376"/>
                  </a:lnTo>
                  <a:lnTo>
                    <a:pt x="443" y="346"/>
                  </a:lnTo>
                  <a:lnTo>
                    <a:pt x="444" y="319"/>
                  </a:lnTo>
                  <a:lnTo>
                    <a:pt x="444" y="292"/>
                  </a:lnTo>
                  <a:lnTo>
                    <a:pt x="446" y="266"/>
                  </a:lnTo>
                  <a:lnTo>
                    <a:pt x="447" y="241"/>
                  </a:lnTo>
                  <a:lnTo>
                    <a:pt x="447" y="217"/>
                  </a:lnTo>
                  <a:lnTo>
                    <a:pt x="448" y="195"/>
                  </a:lnTo>
                  <a:lnTo>
                    <a:pt x="448" y="174"/>
                  </a:lnTo>
                  <a:lnTo>
                    <a:pt x="451" y="135"/>
                  </a:lnTo>
                  <a:lnTo>
                    <a:pt x="452" y="102"/>
                  </a:lnTo>
                  <a:lnTo>
                    <a:pt x="453" y="74"/>
                  </a:lnTo>
                  <a:lnTo>
                    <a:pt x="455" y="49"/>
                  </a:lnTo>
                  <a:lnTo>
                    <a:pt x="456" y="32"/>
                  </a:lnTo>
                  <a:lnTo>
                    <a:pt x="459" y="17"/>
                  </a:lnTo>
                  <a:lnTo>
                    <a:pt x="460" y="5"/>
                  </a:lnTo>
                  <a:lnTo>
                    <a:pt x="461" y="0"/>
                  </a:lnTo>
                  <a:lnTo>
                    <a:pt x="462" y="1"/>
                  </a:lnTo>
                  <a:lnTo>
                    <a:pt x="464" y="6"/>
                  </a:lnTo>
                  <a:lnTo>
                    <a:pt x="466" y="15"/>
                  </a:lnTo>
                  <a:lnTo>
                    <a:pt x="468" y="26"/>
                  </a:lnTo>
                  <a:lnTo>
                    <a:pt x="469" y="44"/>
                  </a:lnTo>
                  <a:lnTo>
                    <a:pt x="470" y="66"/>
                  </a:lnTo>
                  <a:lnTo>
                    <a:pt x="472" y="92"/>
                  </a:lnTo>
                  <a:lnTo>
                    <a:pt x="474" y="121"/>
                  </a:lnTo>
                  <a:lnTo>
                    <a:pt x="475" y="155"/>
                  </a:lnTo>
                  <a:lnTo>
                    <a:pt x="477" y="192"/>
                  </a:lnTo>
                  <a:lnTo>
                    <a:pt x="478" y="234"/>
                  </a:lnTo>
                  <a:lnTo>
                    <a:pt x="479" y="275"/>
                  </a:lnTo>
                  <a:lnTo>
                    <a:pt x="481" y="319"/>
                  </a:lnTo>
                  <a:lnTo>
                    <a:pt x="483" y="365"/>
                  </a:lnTo>
                  <a:lnTo>
                    <a:pt x="484" y="413"/>
                  </a:lnTo>
                  <a:lnTo>
                    <a:pt x="486" y="461"/>
                  </a:lnTo>
                  <a:lnTo>
                    <a:pt x="487" y="484"/>
                  </a:lnTo>
                  <a:lnTo>
                    <a:pt x="487" y="509"/>
                  </a:lnTo>
                  <a:lnTo>
                    <a:pt x="488" y="535"/>
                  </a:lnTo>
                  <a:lnTo>
                    <a:pt x="488" y="559"/>
                  </a:lnTo>
                  <a:lnTo>
                    <a:pt x="490" y="584"/>
                  </a:lnTo>
                  <a:lnTo>
                    <a:pt x="491" y="608"/>
                  </a:lnTo>
                  <a:lnTo>
                    <a:pt x="491" y="634"/>
                  </a:lnTo>
                  <a:lnTo>
                    <a:pt x="492" y="658"/>
                  </a:lnTo>
                  <a:lnTo>
                    <a:pt x="492" y="683"/>
                  </a:lnTo>
                  <a:lnTo>
                    <a:pt x="493" y="708"/>
                  </a:lnTo>
                  <a:lnTo>
                    <a:pt x="495" y="732"/>
                  </a:lnTo>
                  <a:lnTo>
                    <a:pt x="495" y="757"/>
                  </a:lnTo>
                  <a:lnTo>
                    <a:pt x="496" y="781"/>
                  </a:lnTo>
                  <a:lnTo>
                    <a:pt x="496" y="806"/>
                  </a:lnTo>
                  <a:lnTo>
                    <a:pt x="497" y="829"/>
                  </a:lnTo>
                  <a:lnTo>
                    <a:pt x="497" y="853"/>
                  </a:lnTo>
                  <a:lnTo>
                    <a:pt x="500" y="900"/>
                  </a:lnTo>
                  <a:lnTo>
                    <a:pt x="501" y="948"/>
                  </a:lnTo>
                  <a:lnTo>
                    <a:pt x="502" y="993"/>
                  </a:lnTo>
                  <a:lnTo>
                    <a:pt x="504" y="1037"/>
                  </a:lnTo>
                  <a:lnTo>
                    <a:pt x="505" y="1078"/>
                  </a:lnTo>
                  <a:lnTo>
                    <a:pt x="508" y="1117"/>
                  </a:lnTo>
                  <a:lnTo>
                    <a:pt x="509" y="1154"/>
                  </a:lnTo>
                  <a:lnTo>
                    <a:pt x="510" y="1189"/>
                  </a:lnTo>
                  <a:lnTo>
                    <a:pt x="511" y="1221"/>
                  </a:lnTo>
                  <a:lnTo>
                    <a:pt x="513" y="1250"/>
                  </a:lnTo>
                  <a:lnTo>
                    <a:pt x="514" y="1276"/>
                  </a:lnTo>
                  <a:lnTo>
                    <a:pt x="517" y="1299"/>
                  </a:lnTo>
                  <a:lnTo>
                    <a:pt x="518" y="1320"/>
                  </a:lnTo>
                  <a:lnTo>
                    <a:pt x="519" y="1336"/>
                  </a:lnTo>
                  <a:lnTo>
                    <a:pt x="520" y="1349"/>
                  </a:lnTo>
                  <a:lnTo>
                    <a:pt x="522" y="1361"/>
                  </a:lnTo>
                  <a:lnTo>
                    <a:pt x="526" y="1375"/>
                  </a:lnTo>
                  <a:lnTo>
                    <a:pt x="528" y="1382"/>
                  </a:lnTo>
                  <a:lnTo>
                    <a:pt x="531" y="1374"/>
                  </a:lnTo>
                  <a:lnTo>
                    <a:pt x="535" y="1358"/>
                  </a:lnTo>
                  <a:lnTo>
                    <a:pt x="536" y="1345"/>
                  </a:lnTo>
                  <a:lnTo>
                    <a:pt x="537" y="1330"/>
                  </a:lnTo>
                  <a:lnTo>
                    <a:pt x="538" y="1312"/>
                  </a:lnTo>
                  <a:lnTo>
                    <a:pt x="541" y="1291"/>
                  </a:lnTo>
                  <a:lnTo>
                    <a:pt x="542" y="1268"/>
                  </a:lnTo>
                  <a:lnTo>
                    <a:pt x="544" y="1241"/>
                  </a:lnTo>
                  <a:lnTo>
                    <a:pt x="545" y="1211"/>
                  </a:lnTo>
                  <a:lnTo>
                    <a:pt x="547" y="1180"/>
                  </a:lnTo>
                  <a:lnTo>
                    <a:pt x="549" y="1147"/>
                  </a:lnTo>
                  <a:lnTo>
                    <a:pt x="550" y="1110"/>
                  </a:lnTo>
                  <a:lnTo>
                    <a:pt x="551" y="1073"/>
                  </a:lnTo>
                  <a:lnTo>
                    <a:pt x="553" y="1034"/>
                  </a:lnTo>
                  <a:lnTo>
                    <a:pt x="554" y="994"/>
                  </a:lnTo>
                  <a:lnTo>
                    <a:pt x="555" y="953"/>
                  </a:lnTo>
                  <a:lnTo>
                    <a:pt x="558" y="912"/>
                  </a:lnTo>
                  <a:lnTo>
                    <a:pt x="559" y="868"/>
                  </a:lnTo>
                  <a:lnTo>
                    <a:pt x="560" y="824"/>
                  </a:lnTo>
                  <a:lnTo>
                    <a:pt x="562" y="780"/>
                  </a:lnTo>
                  <a:lnTo>
                    <a:pt x="564" y="735"/>
                  </a:lnTo>
                  <a:lnTo>
                    <a:pt x="565" y="688"/>
                  </a:lnTo>
                  <a:lnTo>
                    <a:pt x="567" y="643"/>
                  </a:lnTo>
                  <a:lnTo>
                    <a:pt x="568" y="596"/>
                  </a:lnTo>
                  <a:lnTo>
                    <a:pt x="569" y="550"/>
                  </a:lnTo>
                  <a:lnTo>
                    <a:pt x="571" y="505"/>
                  </a:lnTo>
                  <a:lnTo>
                    <a:pt x="573" y="461"/>
                  </a:lnTo>
                  <a:lnTo>
                    <a:pt x="574" y="417"/>
                  </a:lnTo>
                  <a:lnTo>
                    <a:pt x="576" y="374"/>
                  </a:lnTo>
                  <a:lnTo>
                    <a:pt x="577" y="334"/>
                  </a:lnTo>
                  <a:lnTo>
                    <a:pt x="578" y="296"/>
                  </a:lnTo>
                  <a:lnTo>
                    <a:pt x="581" y="259"/>
                  </a:lnTo>
                  <a:lnTo>
                    <a:pt x="582" y="225"/>
                  </a:lnTo>
                  <a:lnTo>
                    <a:pt x="583" y="194"/>
                  </a:lnTo>
                  <a:lnTo>
                    <a:pt x="585" y="165"/>
                  </a:lnTo>
                  <a:lnTo>
                    <a:pt x="586" y="139"/>
                  </a:lnTo>
                  <a:lnTo>
                    <a:pt x="587" y="117"/>
                  </a:lnTo>
                  <a:lnTo>
                    <a:pt x="590" y="99"/>
                  </a:lnTo>
                  <a:lnTo>
                    <a:pt x="592" y="74"/>
                  </a:lnTo>
                  <a:lnTo>
                    <a:pt x="595" y="61"/>
                  </a:lnTo>
                  <a:lnTo>
                    <a:pt x="596" y="61"/>
                  </a:lnTo>
                  <a:lnTo>
                    <a:pt x="599" y="64"/>
                  </a:lnTo>
                  <a:lnTo>
                    <a:pt x="600" y="70"/>
                  </a:lnTo>
                  <a:lnTo>
                    <a:pt x="601" y="76"/>
                  </a:lnTo>
                  <a:lnTo>
                    <a:pt x="603" y="89"/>
                  </a:lnTo>
                  <a:lnTo>
                    <a:pt x="604" y="107"/>
                  </a:lnTo>
                  <a:lnTo>
                    <a:pt x="607" y="128"/>
                  </a:lnTo>
                  <a:lnTo>
                    <a:pt x="608" y="154"/>
                  </a:lnTo>
                  <a:lnTo>
                    <a:pt x="609" y="182"/>
                  </a:lnTo>
                  <a:lnTo>
                    <a:pt x="611" y="216"/>
                  </a:lnTo>
                  <a:lnTo>
                    <a:pt x="612" y="252"/>
                  </a:lnTo>
                  <a:lnTo>
                    <a:pt x="614" y="292"/>
                  </a:lnTo>
                  <a:lnTo>
                    <a:pt x="614" y="314"/>
                  </a:lnTo>
                  <a:lnTo>
                    <a:pt x="616" y="336"/>
                  </a:lnTo>
                  <a:lnTo>
                    <a:pt x="616" y="359"/>
                  </a:lnTo>
                  <a:lnTo>
                    <a:pt x="617" y="383"/>
                  </a:lnTo>
                  <a:lnTo>
                    <a:pt x="618" y="408"/>
                  </a:lnTo>
                  <a:lnTo>
                    <a:pt x="618" y="434"/>
                  </a:lnTo>
                  <a:lnTo>
                    <a:pt x="620" y="460"/>
                  </a:lnTo>
                  <a:lnTo>
                    <a:pt x="620" y="487"/>
                  </a:lnTo>
                  <a:lnTo>
                    <a:pt x="621" y="514"/>
                  </a:lnTo>
                  <a:lnTo>
                    <a:pt x="621" y="542"/>
                  </a:lnTo>
                  <a:lnTo>
                    <a:pt x="622" y="572"/>
                  </a:lnTo>
                  <a:lnTo>
                    <a:pt x="623" y="602"/>
                  </a:lnTo>
                  <a:lnTo>
                    <a:pt x="623" y="631"/>
                  </a:lnTo>
                  <a:lnTo>
                    <a:pt x="625" y="662"/>
                  </a:lnTo>
                  <a:lnTo>
                    <a:pt x="625" y="693"/>
                  </a:lnTo>
                  <a:lnTo>
                    <a:pt x="626" y="726"/>
                  </a:lnTo>
                  <a:lnTo>
                    <a:pt x="627" y="757"/>
                  </a:lnTo>
                  <a:lnTo>
                    <a:pt x="627" y="789"/>
                  </a:lnTo>
                  <a:lnTo>
                    <a:pt x="629" y="822"/>
                  </a:lnTo>
                  <a:lnTo>
                    <a:pt x="629" y="856"/>
                  </a:lnTo>
                  <a:lnTo>
                    <a:pt x="630" y="890"/>
                  </a:lnTo>
                  <a:lnTo>
                    <a:pt x="631" y="923"/>
                  </a:lnTo>
                  <a:lnTo>
                    <a:pt x="631" y="957"/>
                  </a:lnTo>
                  <a:lnTo>
                    <a:pt x="632" y="992"/>
                  </a:lnTo>
                  <a:lnTo>
                    <a:pt x="632" y="1027"/>
                  </a:lnTo>
                  <a:lnTo>
                    <a:pt x="634" y="1063"/>
                  </a:lnTo>
                  <a:lnTo>
                    <a:pt x="635" y="1098"/>
                  </a:lnTo>
                  <a:lnTo>
                    <a:pt x="635" y="1134"/>
                  </a:lnTo>
                  <a:lnTo>
                    <a:pt x="636" y="1171"/>
                  </a:lnTo>
                  <a:lnTo>
                    <a:pt x="636" y="1207"/>
                  </a:lnTo>
                  <a:lnTo>
                    <a:pt x="638" y="1243"/>
                  </a:lnTo>
                  <a:lnTo>
                    <a:pt x="638" y="1281"/>
                  </a:lnTo>
                  <a:lnTo>
                    <a:pt x="639" y="1318"/>
                  </a:lnTo>
                  <a:lnTo>
                    <a:pt x="640" y="1356"/>
                  </a:lnTo>
                  <a:lnTo>
                    <a:pt x="640" y="1395"/>
                  </a:lnTo>
                  <a:lnTo>
                    <a:pt x="641" y="1433"/>
                  </a:lnTo>
                  <a:lnTo>
                    <a:pt x="641" y="1472"/>
                  </a:lnTo>
                  <a:lnTo>
                    <a:pt x="643" y="1509"/>
                  </a:lnTo>
                  <a:lnTo>
                    <a:pt x="644" y="1548"/>
                  </a:lnTo>
                  <a:lnTo>
                    <a:pt x="644" y="1587"/>
                  </a:lnTo>
                  <a:lnTo>
                    <a:pt x="645" y="1626"/>
                  </a:lnTo>
                  <a:lnTo>
                    <a:pt x="645" y="1664"/>
                  </a:lnTo>
                  <a:lnTo>
                    <a:pt x="647" y="1703"/>
                  </a:lnTo>
                  <a:lnTo>
                    <a:pt x="648" y="1742"/>
                  </a:lnTo>
                  <a:lnTo>
                    <a:pt x="648" y="1781"/>
                  </a:lnTo>
                  <a:lnTo>
                    <a:pt x="649" y="1819"/>
                  </a:lnTo>
                  <a:lnTo>
                    <a:pt x="650" y="1857"/>
                  </a:lnTo>
                  <a:lnTo>
                    <a:pt x="650" y="1896"/>
                  </a:lnTo>
                  <a:lnTo>
                    <a:pt x="652" y="1933"/>
                  </a:lnTo>
                  <a:lnTo>
                    <a:pt x="652" y="1972"/>
                  </a:lnTo>
                  <a:lnTo>
                    <a:pt x="653" y="2009"/>
                  </a:lnTo>
                  <a:lnTo>
                    <a:pt x="653" y="2047"/>
                  </a:lnTo>
                  <a:lnTo>
                    <a:pt x="654" y="2084"/>
                  </a:lnTo>
                  <a:lnTo>
                    <a:pt x="654" y="2122"/>
                  </a:lnTo>
                  <a:lnTo>
                    <a:pt x="656" y="2159"/>
                  </a:lnTo>
                  <a:lnTo>
                    <a:pt x="657" y="2195"/>
                  </a:lnTo>
                  <a:lnTo>
                    <a:pt x="657" y="2231"/>
                  </a:lnTo>
                  <a:lnTo>
                    <a:pt x="658" y="2267"/>
                  </a:lnTo>
                  <a:lnTo>
                    <a:pt x="658" y="2304"/>
                  </a:lnTo>
                  <a:lnTo>
                    <a:pt x="659" y="2338"/>
                  </a:lnTo>
                  <a:lnTo>
                    <a:pt x="661" y="2375"/>
                  </a:lnTo>
                  <a:lnTo>
                    <a:pt x="661" y="2410"/>
                  </a:lnTo>
                  <a:lnTo>
                    <a:pt x="662" y="2444"/>
                  </a:lnTo>
                  <a:lnTo>
                    <a:pt x="662" y="2478"/>
                  </a:lnTo>
                  <a:lnTo>
                    <a:pt x="663" y="2513"/>
                  </a:lnTo>
                  <a:lnTo>
                    <a:pt x="665" y="2546"/>
                  </a:lnTo>
                  <a:lnTo>
                    <a:pt x="665" y="2579"/>
                  </a:lnTo>
                  <a:lnTo>
                    <a:pt x="666" y="2612"/>
                  </a:lnTo>
                  <a:lnTo>
                    <a:pt x="667" y="2645"/>
                  </a:lnTo>
                  <a:lnTo>
                    <a:pt x="667" y="2677"/>
                  </a:lnTo>
                  <a:lnTo>
                    <a:pt x="668" y="2708"/>
                  </a:lnTo>
                  <a:lnTo>
                    <a:pt x="668" y="2740"/>
                  </a:lnTo>
                  <a:lnTo>
                    <a:pt x="670" y="2771"/>
                  </a:lnTo>
                  <a:lnTo>
                    <a:pt x="670" y="2802"/>
                  </a:lnTo>
                  <a:lnTo>
                    <a:pt x="671" y="2833"/>
                  </a:lnTo>
                  <a:lnTo>
                    <a:pt x="671" y="2863"/>
                  </a:lnTo>
                  <a:lnTo>
                    <a:pt x="672" y="2892"/>
                  </a:lnTo>
                  <a:lnTo>
                    <a:pt x="674" y="2922"/>
                  </a:lnTo>
                  <a:lnTo>
                    <a:pt x="674" y="2951"/>
                  </a:lnTo>
                  <a:lnTo>
                    <a:pt x="675" y="2979"/>
                  </a:lnTo>
                  <a:lnTo>
                    <a:pt x="675" y="3007"/>
                  </a:lnTo>
                  <a:lnTo>
                    <a:pt x="676" y="3035"/>
                  </a:lnTo>
                  <a:lnTo>
                    <a:pt x="677" y="3062"/>
                  </a:lnTo>
                  <a:lnTo>
                    <a:pt x="677" y="3089"/>
                  </a:lnTo>
                  <a:lnTo>
                    <a:pt x="679" y="3115"/>
                  </a:lnTo>
                  <a:lnTo>
                    <a:pt x="680" y="3140"/>
                  </a:lnTo>
                  <a:lnTo>
                    <a:pt x="680" y="3165"/>
                  </a:lnTo>
                  <a:lnTo>
                    <a:pt x="681" y="3189"/>
                  </a:lnTo>
                  <a:lnTo>
                    <a:pt x="683" y="3237"/>
                  </a:lnTo>
                  <a:lnTo>
                    <a:pt x="684" y="3284"/>
                  </a:lnTo>
                  <a:lnTo>
                    <a:pt x="685" y="3328"/>
                  </a:lnTo>
                  <a:lnTo>
                    <a:pt x="688" y="3369"/>
                  </a:lnTo>
                  <a:lnTo>
                    <a:pt x="689" y="3410"/>
                  </a:lnTo>
                  <a:lnTo>
                    <a:pt x="690" y="3448"/>
                  </a:lnTo>
                  <a:lnTo>
                    <a:pt x="692" y="3485"/>
                  </a:lnTo>
                  <a:lnTo>
                    <a:pt x="693" y="3520"/>
                  </a:lnTo>
                  <a:lnTo>
                    <a:pt x="694" y="3554"/>
                  </a:lnTo>
                  <a:lnTo>
                    <a:pt x="697" y="3586"/>
                  </a:lnTo>
                  <a:lnTo>
                    <a:pt x="698" y="3617"/>
                  </a:lnTo>
                  <a:lnTo>
                    <a:pt x="699" y="3647"/>
                  </a:lnTo>
                  <a:lnTo>
                    <a:pt x="701" y="3674"/>
                  </a:lnTo>
                  <a:lnTo>
                    <a:pt x="702" y="3700"/>
                  </a:lnTo>
                  <a:lnTo>
                    <a:pt x="704" y="3725"/>
                  </a:lnTo>
                  <a:lnTo>
                    <a:pt x="706" y="3749"/>
                  </a:lnTo>
                  <a:lnTo>
                    <a:pt x="707" y="3772"/>
                  </a:lnTo>
                  <a:lnTo>
                    <a:pt x="708" y="3794"/>
                  </a:lnTo>
                  <a:lnTo>
                    <a:pt x="710" y="3814"/>
                  </a:lnTo>
                  <a:lnTo>
                    <a:pt x="711" y="3834"/>
                  </a:lnTo>
                  <a:lnTo>
                    <a:pt x="713" y="3852"/>
                  </a:lnTo>
                  <a:lnTo>
                    <a:pt x="715" y="3870"/>
                  </a:lnTo>
                  <a:lnTo>
                    <a:pt x="716" y="3886"/>
                  </a:lnTo>
                  <a:lnTo>
                    <a:pt x="717" y="3902"/>
                  </a:lnTo>
                  <a:lnTo>
                    <a:pt x="719" y="3918"/>
                  </a:lnTo>
                  <a:lnTo>
                    <a:pt x="721" y="3932"/>
                  </a:lnTo>
                  <a:lnTo>
                    <a:pt x="722" y="3946"/>
                  </a:lnTo>
                  <a:lnTo>
                    <a:pt x="724" y="3960"/>
                  </a:lnTo>
                  <a:lnTo>
                    <a:pt x="725" y="3973"/>
                  </a:lnTo>
                  <a:lnTo>
                    <a:pt x="726" y="3986"/>
                  </a:lnTo>
                  <a:lnTo>
                    <a:pt x="728" y="3998"/>
                  </a:lnTo>
                  <a:lnTo>
                    <a:pt x="730" y="4009"/>
                  </a:lnTo>
                  <a:lnTo>
                    <a:pt x="731" y="4021"/>
                  </a:lnTo>
                  <a:lnTo>
                    <a:pt x="733" y="4033"/>
                  </a:lnTo>
                  <a:lnTo>
                    <a:pt x="734" y="4043"/>
                  </a:lnTo>
                  <a:lnTo>
                    <a:pt x="735" y="4053"/>
                  </a:lnTo>
                  <a:lnTo>
                    <a:pt x="738" y="4064"/>
                  </a:lnTo>
                  <a:lnTo>
                    <a:pt x="739" y="4074"/>
                  </a:lnTo>
                  <a:lnTo>
                    <a:pt x="740" y="4084"/>
                  </a:lnTo>
                  <a:lnTo>
                    <a:pt x="742" y="4093"/>
                  </a:lnTo>
                  <a:lnTo>
                    <a:pt x="744" y="4113"/>
                  </a:lnTo>
                  <a:lnTo>
                    <a:pt x="748" y="4131"/>
                  </a:lnTo>
                  <a:lnTo>
                    <a:pt x="751" y="4148"/>
                  </a:lnTo>
                  <a:lnTo>
                    <a:pt x="755" y="4166"/>
                  </a:lnTo>
                  <a:lnTo>
                    <a:pt x="757" y="4181"/>
                  </a:lnTo>
                  <a:lnTo>
                    <a:pt x="760" y="4198"/>
                  </a:lnTo>
                  <a:lnTo>
                    <a:pt x="764" y="4213"/>
                  </a:lnTo>
                  <a:lnTo>
                    <a:pt x="766" y="4229"/>
                  </a:lnTo>
                  <a:lnTo>
                    <a:pt x="770" y="4244"/>
                  </a:lnTo>
                  <a:lnTo>
                    <a:pt x="773" y="4259"/>
                  </a:lnTo>
                  <a:lnTo>
                    <a:pt x="775" y="4272"/>
                  </a:lnTo>
                  <a:lnTo>
                    <a:pt x="778" y="4285"/>
                  </a:lnTo>
                  <a:lnTo>
                    <a:pt x="782" y="4296"/>
                  </a:lnTo>
                  <a:lnTo>
                    <a:pt x="784" y="4308"/>
                  </a:lnTo>
                  <a:lnTo>
                    <a:pt x="788" y="4318"/>
                  </a:lnTo>
                  <a:lnTo>
                    <a:pt x="791" y="4328"/>
                  </a:lnTo>
                  <a:lnTo>
                    <a:pt x="793" y="4337"/>
                  </a:lnTo>
                  <a:lnTo>
                    <a:pt x="797" y="4345"/>
                  </a:lnTo>
                  <a:lnTo>
                    <a:pt x="800" y="4353"/>
                  </a:lnTo>
                  <a:lnTo>
                    <a:pt x="804" y="4359"/>
                  </a:lnTo>
                  <a:lnTo>
                    <a:pt x="806" y="4366"/>
                  </a:lnTo>
                  <a:lnTo>
                    <a:pt x="809" y="4371"/>
                  </a:lnTo>
                  <a:lnTo>
                    <a:pt x="813" y="4375"/>
                  </a:lnTo>
                  <a:lnTo>
                    <a:pt x="815" y="4379"/>
                  </a:lnTo>
                  <a:lnTo>
                    <a:pt x="818" y="4383"/>
                  </a:lnTo>
                  <a:lnTo>
                    <a:pt x="822" y="4387"/>
                  </a:lnTo>
                  <a:lnTo>
                    <a:pt x="824" y="4389"/>
                  </a:lnTo>
                  <a:lnTo>
                    <a:pt x="828" y="4392"/>
                  </a:lnTo>
                  <a:lnTo>
                    <a:pt x="831" y="4394"/>
                  </a:lnTo>
                  <a:lnTo>
                    <a:pt x="833" y="4396"/>
                  </a:lnTo>
                  <a:lnTo>
                    <a:pt x="837" y="4398"/>
                  </a:lnTo>
                  <a:lnTo>
                    <a:pt x="840" y="4399"/>
                  </a:lnTo>
                  <a:lnTo>
                    <a:pt x="842" y="4399"/>
                  </a:lnTo>
                  <a:lnTo>
                    <a:pt x="846" y="4401"/>
                  </a:lnTo>
                  <a:lnTo>
                    <a:pt x="849" y="4401"/>
                  </a:lnTo>
                  <a:lnTo>
                    <a:pt x="851" y="4401"/>
                  </a:lnTo>
                  <a:lnTo>
                    <a:pt x="855" y="4401"/>
                  </a:lnTo>
                  <a:lnTo>
                    <a:pt x="858" y="4401"/>
                  </a:lnTo>
                  <a:lnTo>
                    <a:pt x="861" y="4401"/>
                  </a:lnTo>
                  <a:lnTo>
                    <a:pt x="864" y="4402"/>
                  </a:lnTo>
                  <a:lnTo>
                    <a:pt x="867" y="4401"/>
                  </a:lnTo>
                  <a:lnTo>
                    <a:pt x="870" y="4401"/>
                  </a:lnTo>
                  <a:lnTo>
                    <a:pt x="873" y="4401"/>
                  </a:lnTo>
                  <a:lnTo>
                    <a:pt x="877" y="4401"/>
                  </a:lnTo>
                  <a:lnTo>
                    <a:pt x="879" y="4401"/>
                  </a:lnTo>
                  <a:lnTo>
                    <a:pt x="882" y="4401"/>
                  </a:lnTo>
                  <a:lnTo>
                    <a:pt x="886" y="4402"/>
                  </a:lnTo>
                  <a:lnTo>
                    <a:pt x="888" y="4403"/>
                  </a:lnTo>
                  <a:lnTo>
                    <a:pt x="891" y="4405"/>
                  </a:lnTo>
                  <a:lnTo>
                    <a:pt x="895" y="4406"/>
                  </a:lnTo>
                  <a:lnTo>
                    <a:pt x="898" y="4408"/>
                  </a:lnTo>
                  <a:lnTo>
                    <a:pt x="900" y="4411"/>
                  </a:lnTo>
                  <a:lnTo>
                    <a:pt x="904" y="4412"/>
                  </a:lnTo>
                  <a:lnTo>
                    <a:pt x="907" y="4415"/>
                  </a:lnTo>
                  <a:lnTo>
                    <a:pt x="910" y="4418"/>
                  </a:lnTo>
                  <a:lnTo>
                    <a:pt x="913" y="4420"/>
                  </a:lnTo>
                  <a:lnTo>
                    <a:pt x="916" y="4423"/>
                  </a:lnTo>
                  <a:lnTo>
                    <a:pt x="919" y="4424"/>
                  </a:lnTo>
                  <a:lnTo>
                    <a:pt x="922" y="4427"/>
                  </a:lnTo>
                  <a:lnTo>
                    <a:pt x="925" y="4429"/>
                  </a:lnTo>
                  <a:lnTo>
                    <a:pt x="928" y="4430"/>
                  </a:lnTo>
                  <a:lnTo>
                    <a:pt x="931" y="4432"/>
                  </a:lnTo>
                  <a:lnTo>
                    <a:pt x="935" y="4433"/>
                  </a:lnTo>
                  <a:lnTo>
                    <a:pt x="937" y="4434"/>
                  </a:lnTo>
                  <a:lnTo>
                    <a:pt x="940" y="4434"/>
                  </a:lnTo>
                  <a:lnTo>
                    <a:pt x="944" y="4436"/>
                  </a:lnTo>
                  <a:lnTo>
                    <a:pt x="946" y="4437"/>
                  </a:lnTo>
                  <a:lnTo>
                    <a:pt x="949" y="4438"/>
                  </a:lnTo>
                  <a:lnTo>
                    <a:pt x="953" y="4438"/>
                  </a:lnTo>
                  <a:lnTo>
                    <a:pt x="955" y="4438"/>
                  </a:lnTo>
                  <a:lnTo>
                    <a:pt x="958" y="4439"/>
                  </a:lnTo>
                  <a:lnTo>
                    <a:pt x="962" y="4439"/>
                  </a:lnTo>
                  <a:lnTo>
                    <a:pt x="964" y="4439"/>
                  </a:lnTo>
                  <a:lnTo>
                    <a:pt x="968" y="4438"/>
                  </a:lnTo>
                  <a:lnTo>
                    <a:pt x="971" y="4438"/>
                  </a:lnTo>
                  <a:lnTo>
                    <a:pt x="973" y="4437"/>
                  </a:lnTo>
                  <a:lnTo>
                    <a:pt x="977" y="4436"/>
                  </a:lnTo>
                  <a:lnTo>
                    <a:pt x="980" y="4434"/>
                  </a:lnTo>
                  <a:lnTo>
                    <a:pt x="984" y="4432"/>
                  </a:lnTo>
                  <a:lnTo>
                    <a:pt x="986" y="4429"/>
                  </a:lnTo>
                  <a:lnTo>
                    <a:pt x="989" y="4427"/>
                  </a:lnTo>
                  <a:lnTo>
                    <a:pt x="993" y="4424"/>
                  </a:lnTo>
                  <a:lnTo>
                    <a:pt x="995" y="4420"/>
                  </a:lnTo>
                  <a:lnTo>
                    <a:pt x="998" y="4418"/>
                  </a:lnTo>
                  <a:lnTo>
                    <a:pt x="1002" y="4414"/>
                  </a:lnTo>
                  <a:lnTo>
                    <a:pt x="1004" y="4411"/>
                  </a:lnTo>
                  <a:lnTo>
                    <a:pt x="1007" y="4408"/>
                  </a:lnTo>
                  <a:lnTo>
                    <a:pt x="1011" y="4406"/>
                  </a:lnTo>
                  <a:lnTo>
                    <a:pt x="1013" y="4405"/>
                  </a:lnTo>
                  <a:lnTo>
                    <a:pt x="1017" y="4402"/>
                  </a:lnTo>
                  <a:lnTo>
                    <a:pt x="1020" y="4401"/>
                  </a:lnTo>
                  <a:lnTo>
                    <a:pt x="1022" y="4401"/>
                  </a:lnTo>
                  <a:lnTo>
                    <a:pt x="1026" y="4401"/>
                  </a:lnTo>
                  <a:lnTo>
                    <a:pt x="1029" y="4402"/>
                  </a:lnTo>
                  <a:lnTo>
                    <a:pt x="1031" y="4403"/>
                  </a:lnTo>
                  <a:lnTo>
                    <a:pt x="1035" y="4405"/>
                  </a:lnTo>
                  <a:lnTo>
                    <a:pt x="1038" y="4406"/>
                  </a:lnTo>
                  <a:lnTo>
                    <a:pt x="1040" y="4408"/>
                  </a:lnTo>
                  <a:lnTo>
                    <a:pt x="1044" y="4411"/>
                  </a:lnTo>
                  <a:lnTo>
                    <a:pt x="1047" y="4414"/>
                  </a:lnTo>
                  <a:lnTo>
                    <a:pt x="1051" y="4416"/>
                  </a:lnTo>
                  <a:lnTo>
                    <a:pt x="1053" y="4419"/>
                  </a:lnTo>
                  <a:lnTo>
                    <a:pt x="1056" y="4421"/>
                  </a:lnTo>
                  <a:lnTo>
                    <a:pt x="1060" y="4424"/>
                  </a:lnTo>
                  <a:lnTo>
                    <a:pt x="1062" y="4427"/>
                  </a:lnTo>
                  <a:lnTo>
                    <a:pt x="1065" y="4429"/>
                  </a:lnTo>
                  <a:lnTo>
                    <a:pt x="1069" y="4430"/>
                  </a:lnTo>
                  <a:lnTo>
                    <a:pt x="1071" y="4433"/>
                  </a:lnTo>
                  <a:lnTo>
                    <a:pt x="1075" y="4434"/>
                  </a:lnTo>
                  <a:lnTo>
                    <a:pt x="1078" y="4434"/>
                  </a:lnTo>
                  <a:lnTo>
                    <a:pt x="1080" y="4436"/>
                  </a:lnTo>
                  <a:lnTo>
                    <a:pt x="1084" y="4437"/>
                  </a:lnTo>
                  <a:lnTo>
                    <a:pt x="1087" y="4437"/>
                  </a:lnTo>
                  <a:lnTo>
                    <a:pt x="1091" y="4437"/>
                  </a:lnTo>
                  <a:lnTo>
                    <a:pt x="1093" y="4438"/>
                  </a:lnTo>
                  <a:lnTo>
                    <a:pt x="1096" y="4438"/>
                  </a:lnTo>
                  <a:lnTo>
                    <a:pt x="1100" y="4438"/>
                  </a:lnTo>
                  <a:lnTo>
                    <a:pt x="1102" y="4438"/>
                  </a:lnTo>
                  <a:lnTo>
                    <a:pt x="1105" y="4438"/>
                  </a:lnTo>
                  <a:lnTo>
                    <a:pt x="1109" y="4439"/>
                  </a:lnTo>
                  <a:lnTo>
                    <a:pt x="1111" y="4439"/>
                  </a:lnTo>
                  <a:lnTo>
                    <a:pt x="1114" y="4441"/>
                  </a:lnTo>
                  <a:lnTo>
                    <a:pt x="1118" y="4442"/>
                  </a:lnTo>
                  <a:lnTo>
                    <a:pt x="1120" y="4443"/>
                  </a:lnTo>
                  <a:lnTo>
                    <a:pt x="1124" y="4443"/>
                  </a:lnTo>
                  <a:lnTo>
                    <a:pt x="1127" y="4445"/>
                  </a:lnTo>
                  <a:lnTo>
                    <a:pt x="1129" y="4446"/>
                  </a:lnTo>
                  <a:lnTo>
                    <a:pt x="1133" y="4447"/>
                  </a:lnTo>
                  <a:lnTo>
                    <a:pt x="1136" y="4449"/>
                  </a:lnTo>
                  <a:lnTo>
                    <a:pt x="1138" y="4450"/>
                  </a:lnTo>
                  <a:lnTo>
                    <a:pt x="1142" y="4451"/>
                  </a:lnTo>
                  <a:lnTo>
                    <a:pt x="1145" y="4451"/>
                  </a:lnTo>
                  <a:lnTo>
                    <a:pt x="1148" y="4451"/>
                  </a:lnTo>
                  <a:lnTo>
                    <a:pt x="1151" y="4452"/>
                  </a:lnTo>
                  <a:lnTo>
                    <a:pt x="1154" y="4452"/>
                  </a:lnTo>
                  <a:lnTo>
                    <a:pt x="1157" y="4452"/>
                  </a:lnTo>
                  <a:lnTo>
                    <a:pt x="1160" y="4452"/>
                  </a:lnTo>
                  <a:lnTo>
                    <a:pt x="1164" y="4451"/>
                  </a:lnTo>
                  <a:lnTo>
                    <a:pt x="1166" y="4451"/>
                  </a:lnTo>
                  <a:lnTo>
                    <a:pt x="1169" y="4451"/>
                  </a:lnTo>
                  <a:lnTo>
                    <a:pt x="1172" y="4451"/>
                  </a:lnTo>
                  <a:lnTo>
                    <a:pt x="1175" y="4451"/>
                  </a:lnTo>
                  <a:lnTo>
                    <a:pt x="1178" y="4451"/>
                  </a:lnTo>
                  <a:lnTo>
                    <a:pt x="1182" y="4451"/>
                  </a:lnTo>
                  <a:lnTo>
                    <a:pt x="1185" y="4451"/>
                  </a:lnTo>
                  <a:lnTo>
                    <a:pt x="1187" y="4452"/>
                  </a:lnTo>
                  <a:lnTo>
                    <a:pt x="1191" y="4452"/>
                  </a:lnTo>
                  <a:lnTo>
                    <a:pt x="1194" y="4454"/>
                  </a:lnTo>
                  <a:lnTo>
                    <a:pt x="1197" y="4455"/>
                  </a:lnTo>
                  <a:lnTo>
                    <a:pt x="1200" y="4456"/>
                  </a:lnTo>
                  <a:lnTo>
                    <a:pt x="1203" y="4458"/>
                  </a:lnTo>
                  <a:lnTo>
                    <a:pt x="1206" y="4459"/>
                  </a:lnTo>
                  <a:lnTo>
                    <a:pt x="1209" y="4460"/>
                  </a:lnTo>
                  <a:lnTo>
                    <a:pt x="1212" y="4461"/>
                  </a:lnTo>
                  <a:lnTo>
                    <a:pt x="1215" y="4463"/>
                  </a:lnTo>
                  <a:lnTo>
                    <a:pt x="1218" y="4463"/>
                  </a:lnTo>
                  <a:lnTo>
                    <a:pt x="1221" y="4463"/>
                  </a:lnTo>
                  <a:lnTo>
                    <a:pt x="1224" y="4463"/>
                  </a:lnTo>
                  <a:lnTo>
                    <a:pt x="1227" y="4463"/>
                  </a:lnTo>
                  <a:lnTo>
                    <a:pt x="1231" y="4461"/>
                  </a:lnTo>
                  <a:lnTo>
                    <a:pt x="1233" y="4461"/>
                  </a:lnTo>
                  <a:lnTo>
                    <a:pt x="1236" y="4461"/>
                  </a:lnTo>
                  <a:lnTo>
                    <a:pt x="1240" y="4460"/>
                  </a:lnTo>
                  <a:lnTo>
                    <a:pt x="1242" y="4460"/>
                  </a:lnTo>
                  <a:lnTo>
                    <a:pt x="1245" y="4460"/>
                  </a:lnTo>
                  <a:lnTo>
                    <a:pt x="1249" y="4460"/>
                  </a:lnTo>
                  <a:lnTo>
                    <a:pt x="1251" y="4460"/>
                  </a:lnTo>
                  <a:lnTo>
                    <a:pt x="1254" y="4460"/>
                  </a:lnTo>
                  <a:lnTo>
                    <a:pt x="1258" y="4460"/>
                  </a:lnTo>
                  <a:lnTo>
                    <a:pt x="1260" y="4461"/>
                  </a:lnTo>
                  <a:lnTo>
                    <a:pt x="1264" y="4463"/>
                  </a:lnTo>
                  <a:lnTo>
                    <a:pt x="1267" y="4463"/>
                  </a:lnTo>
                  <a:lnTo>
                    <a:pt x="1269" y="4464"/>
                  </a:lnTo>
                  <a:lnTo>
                    <a:pt x="1273" y="4465"/>
                  </a:lnTo>
                  <a:lnTo>
                    <a:pt x="1276" y="4465"/>
                  </a:lnTo>
                  <a:lnTo>
                    <a:pt x="1278" y="4465"/>
                  </a:lnTo>
                  <a:lnTo>
                    <a:pt x="1282" y="4465"/>
                  </a:lnTo>
                  <a:lnTo>
                    <a:pt x="1285" y="4465"/>
                  </a:lnTo>
                  <a:lnTo>
                    <a:pt x="1289" y="4464"/>
                  </a:lnTo>
                  <a:lnTo>
                    <a:pt x="1291" y="4463"/>
                  </a:lnTo>
                  <a:lnTo>
                    <a:pt x="1294" y="4461"/>
                  </a:lnTo>
                  <a:lnTo>
                    <a:pt x="1298" y="4459"/>
                  </a:lnTo>
                  <a:lnTo>
                    <a:pt x="1300" y="4456"/>
                  </a:lnTo>
                  <a:lnTo>
                    <a:pt x="1304" y="4454"/>
                  </a:lnTo>
                  <a:lnTo>
                    <a:pt x="1307" y="4451"/>
                  </a:lnTo>
                  <a:lnTo>
                    <a:pt x="1309" y="4447"/>
                  </a:lnTo>
                  <a:lnTo>
                    <a:pt x="1313" y="4443"/>
                  </a:lnTo>
                  <a:lnTo>
                    <a:pt x="1316" y="4441"/>
                  </a:lnTo>
                  <a:lnTo>
                    <a:pt x="1318" y="4437"/>
                  </a:lnTo>
                  <a:lnTo>
                    <a:pt x="1322" y="4433"/>
                  </a:lnTo>
                  <a:lnTo>
                    <a:pt x="1325" y="4430"/>
                  </a:lnTo>
                  <a:lnTo>
                    <a:pt x="1327" y="4428"/>
                  </a:lnTo>
                  <a:lnTo>
                    <a:pt x="1331" y="4425"/>
                  </a:lnTo>
                  <a:lnTo>
                    <a:pt x="1334" y="4423"/>
                  </a:lnTo>
                  <a:lnTo>
                    <a:pt x="1338" y="4420"/>
                  </a:lnTo>
                  <a:lnTo>
                    <a:pt x="1340" y="4419"/>
                  </a:lnTo>
                  <a:lnTo>
                    <a:pt x="1343" y="4418"/>
                  </a:lnTo>
                  <a:lnTo>
                    <a:pt x="1347" y="4416"/>
                  </a:lnTo>
                  <a:lnTo>
                    <a:pt x="1349" y="4416"/>
                  </a:lnTo>
                  <a:lnTo>
                    <a:pt x="1352" y="4416"/>
                  </a:lnTo>
                  <a:lnTo>
                    <a:pt x="1356" y="4416"/>
                  </a:lnTo>
                  <a:lnTo>
                    <a:pt x="1358" y="4416"/>
                  </a:lnTo>
                  <a:lnTo>
                    <a:pt x="1361" y="4416"/>
                  </a:lnTo>
                  <a:lnTo>
                    <a:pt x="1365" y="4416"/>
                  </a:lnTo>
                  <a:lnTo>
                    <a:pt x="1367" y="4416"/>
                  </a:lnTo>
                  <a:lnTo>
                    <a:pt x="1371" y="4418"/>
                  </a:lnTo>
                  <a:lnTo>
                    <a:pt x="1374" y="4418"/>
                  </a:lnTo>
                  <a:lnTo>
                    <a:pt x="1376" y="4418"/>
                  </a:lnTo>
                  <a:lnTo>
                    <a:pt x="1380" y="4419"/>
                  </a:lnTo>
                  <a:lnTo>
                    <a:pt x="1383" y="4419"/>
                  </a:lnTo>
                  <a:lnTo>
                    <a:pt x="1387" y="4419"/>
                  </a:lnTo>
                  <a:lnTo>
                    <a:pt x="1389" y="4419"/>
                  </a:lnTo>
                  <a:lnTo>
                    <a:pt x="1392" y="4419"/>
                  </a:lnTo>
                  <a:lnTo>
                    <a:pt x="1394" y="4420"/>
                  </a:lnTo>
                  <a:lnTo>
                    <a:pt x="1398" y="4420"/>
                  </a:lnTo>
                  <a:lnTo>
                    <a:pt x="1401" y="4420"/>
                  </a:lnTo>
                  <a:lnTo>
                    <a:pt x="1405" y="4420"/>
                  </a:lnTo>
                  <a:lnTo>
                    <a:pt x="1407" y="4420"/>
                  </a:lnTo>
                  <a:lnTo>
                    <a:pt x="1410" y="4421"/>
                  </a:lnTo>
                  <a:lnTo>
                    <a:pt x="1414" y="4421"/>
                  </a:lnTo>
                  <a:lnTo>
                    <a:pt x="1416" y="4423"/>
                  </a:lnTo>
                  <a:lnTo>
                    <a:pt x="1420" y="4423"/>
                  </a:lnTo>
                  <a:lnTo>
                    <a:pt x="1423" y="4424"/>
                  </a:lnTo>
                  <a:lnTo>
                    <a:pt x="1425" y="4424"/>
                  </a:lnTo>
                  <a:lnTo>
                    <a:pt x="1429" y="4425"/>
                  </a:lnTo>
                  <a:lnTo>
                    <a:pt x="1432" y="4427"/>
                  </a:lnTo>
                  <a:lnTo>
                    <a:pt x="1434" y="4427"/>
                  </a:lnTo>
                  <a:lnTo>
                    <a:pt x="1438" y="4427"/>
                  </a:lnTo>
                  <a:lnTo>
                    <a:pt x="1441" y="4428"/>
                  </a:lnTo>
                  <a:lnTo>
                    <a:pt x="1444" y="4428"/>
                  </a:lnTo>
                  <a:lnTo>
                    <a:pt x="1447" y="4428"/>
                  </a:lnTo>
                  <a:lnTo>
                    <a:pt x="1450" y="4429"/>
                  </a:lnTo>
                  <a:lnTo>
                    <a:pt x="1453" y="4429"/>
                  </a:lnTo>
                  <a:lnTo>
                    <a:pt x="1456" y="4430"/>
                  </a:lnTo>
                  <a:lnTo>
                    <a:pt x="1459" y="4430"/>
                  </a:lnTo>
                  <a:lnTo>
                    <a:pt x="1462" y="4430"/>
                  </a:lnTo>
                  <a:lnTo>
                    <a:pt x="1465" y="4432"/>
                  </a:lnTo>
                  <a:lnTo>
                    <a:pt x="1468" y="4432"/>
                  </a:lnTo>
                  <a:lnTo>
                    <a:pt x="1472" y="4433"/>
                  </a:lnTo>
                  <a:lnTo>
                    <a:pt x="1474" y="4433"/>
                  </a:lnTo>
                  <a:lnTo>
                    <a:pt x="1478" y="4434"/>
                  </a:lnTo>
                  <a:lnTo>
                    <a:pt x="1481" y="4436"/>
                  </a:lnTo>
                  <a:lnTo>
                    <a:pt x="1483" y="4437"/>
                  </a:lnTo>
                  <a:lnTo>
                    <a:pt x="1487" y="4438"/>
                  </a:lnTo>
                  <a:lnTo>
                    <a:pt x="1490" y="4438"/>
                  </a:lnTo>
                  <a:lnTo>
                    <a:pt x="1493" y="4439"/>
                  </a:lnTo>
                  <a:lnTo>
                    <a:pt x="1496" y="4439"/>
                  </a:lnTo>
                  <a:lnTo>
                    <a:pt x="1499" y="4439"/>
                  </a:lnTo>
                  <a:lnTo>
                    <a:pt x="1501" y="4439"/>
                  </a:lnTo>
                  <a:lnTo>
                    <a:pt x="1505" y="4441"/>
                  </a:lnTo>
                  <a:lnTo>
                    <a:pt x="1508" y="4439"/>
                  </a:lnTo>
                  <a:lnTo>
                    <a:pt x="1511" y="4439"/>
                  </a:lnTo>
                  <a:lnTo>
                    <a:pt x="1514" y="4439"/>
                  </a:lnTo>
                  <a:lnTo>
                    <a:pt x="1517" y="4438"/>
                  </a:lnTo>
                  <a:lnTo>
                    <a:pt x="1520" y="4438"/>
                  </a:lnTo>
                  <a:lnTo>
                    <a:pt x="1523" y="4437"/>
                  </a:lnTo>
                  <a:lnTo>
                    <a:pt x="1527" y="4436"/>
                  </a:lnTo>
                  <a:lnTo>
                    <a:pt x="1529" y="4434"/>
                  </a:lnTo>
                  <a:lnTo>
                    <a:pt x="1532" y="4434"/>
                  </a:lnTo>
                  <a:lnTo>
                    <a:pt x="1536" y="4433"/>
                  </a:lnTo>
                  <a:lnTo>
                    <a:pt x="1538" y="4433"/>
                  </a:lnTo>
                  <a:lnTo>
                    <a:pt x="1541" y="4433"/>
                  </a:lnTo>
                  <a:lnTo>
                    <a:pt x="1545" y="4433"/>
                  </a:lnTo>
                  <a:lnTo>
                    <a:pt x="1547" y="4433"/>
                  </a:lnTo>
                  <a:lnTo>
                    <a:pt x="1551" y="4433"/>
                  </a:lnTo>
                  <a:lnTo>
                    <a:pt x="1554" y="4433"/>
                  </a:lnTo>
                  <a:lnTo>
                    <a:pt x="1556" y="4433"/>
                  </a:lnTo>
                  <a:lnTo>
                    <a:pt x="1560" y="4433"/>
                  </a:lnTo>
                  <a:lnTo>
                    <a:pt x="1563" y="4433"/>
                  </a:lnTo>
                  <a:lnTo>
                    <a:pt x="1565" y="4433"/>
                  </a:lnTo>
                  <a:lnTo>
                    <a:pt x="1569" y="4434"/>
                  </a:lnTo>
                  <a:lnTo>
                    <a:pt x="1572" y="4434"/>
                  </a:lnTo>
                  <a:lnTo>
                    <a:pt x="1574" y="4434"/>
                  </a:lnTo>
                  <a:lnTo>
                    <a:pt x="1578" y="4434"/>
                  </a:lnTo>
                  <a:lnTo>
                    <a:pt x="1581" y="4433"/>
                  </a:lnTo>
                  <a:lnTo>
                    <a:pt x="1585" y="4433"/>
                  </a:lnTo>
                  <a:lnTo>
                    <a:pt x="1587" y="4432"/>
                  </a:lnTo>
                  <a:lnTo>
                    <a:pt x="1590" y="4432"/>
                  </a:lnTo>
                  <a:lnTo>
                    <a:pt x="1594" y="4430"/>
                  </a:lnTo>
                  <a:lnTo>
                    <a:pt x="1596" y="4429"/>
                  </a:lnTo>
                  <a:lnTo>
                    <a:pt x="1600" y="4427"/>
                  </a:lnTo>
                  <a:lnTo>
                    <a:pt x="1603" y="4425"/>
                  </a:lnTo>
                  <a:lnTo>
                    <a:pt x="1605" y="4424"/>
                  </a:lnTo>
                  <a:lnTo>
                    <a:pt x="1609" y="4421"/>
                  </a:lnTo>
                  <a:lnTo>
                    <a:pt x="1612" y="4420"/>
                  </a:lnTo>
                  <a:lnTo>
                    <a:pt x="1614" y="4418"/>
                  </a:lnTo>
                  <a:lnTo>
                    <a:pt x="1618" y="4416"/>
                  </a:lnTo>
                  <a:lnTo>
                    <a:pt x="1621" y="4414"/>
                  </a:lnTo>
                  <a:lnTo>
                    <a:pt x="1623" y="4412"/>
                  </a:lnTo>
                  <a:lnTo>
                    <a:pt x="1627" y="4410"/>
                  </a:lnTo>
                  <a:lnTo>
                    <a:pt x="1630" y="4408"/>
                  </a:lnTo>
                  <a:lnTo>
                    <a:pt x="1634" y="4407"/>
                  </a:lnTo>
                  <a:lnTo>
                    <a:pt x="1636" y="4406"/>
                  </a:lnTo>
                  <a:lnTo>
                    <a:pt x="1639" y="4405"/>
                  </a:lnTo>
                  <a:lnTo>
                    <a:pt x="1643" y="4405"/>
                  </a:lnTo>
                  <a:lnTo>
                    <a:pt x="1645" y="4403"/>
                  </a:lnTo>
                  <a:lnTo>
                    <a:pt x="1648" y="4402"/>
                  </a:lnTo>
                  <a:lnTo>
                    <a:pt x="1652" y="4402"/>
                  </a:lnTo>
                  <a:lnTo>
                    <a:pt x="1654" y="4401"/>
                  </a:lnTo>
                  <a:lnTo>
                    <a:pt x="1657" y="4399"/>
                  </a:lnTo>
                  <a:lnTo>
                    <a:pt x="1661" y="4399"/>
                  </a:lnTo>
                  <a:lnTo>
                    <a:pt x="1663" y="4399"/>
                  </a:lnTo>
                  <a:lnTo>
                    <a:pt x="1667" y="4398"/>
                  </a:lnTo>
                  <a:lnTo>
                    <a:pt x="1670" y="4397"/>
                  </a:lnTo>
                  <a:lnTo>
                    <a:pt x="1672" y="4396"/>
                  </a:lnTo>
                  <a:lnTo>
                    <a:pt x="1676" y="4394"/>
                  </a:lnTo>
                  <a:lnTo>
                    <a:pt x="1679" y="4392"/>
                  </a:lnTo>
                  <a:lnTo>
                    <a:pt x="1681" y="4390"/>
                  </a:lnTo>
                  <a:lnTo>
                    <a:pt x="1685" y="4390"/>
                  </a:lnTo>
                  <a:lnTo>
                    <a:pt x="1688" y="4389"/>
                  </a:lnTo>
                  <a:lnTo>
                    <a:pt x="1692" y="4388"/>
                  </a:lnTo>
                  <a:lnTo>
                    <a:pt x="1694" y="4388"/>
                  </a:lnTo>
                  <a:lnTo>
                    <a:pt x="1697" y="4387"/>
                  </a:lnTo>
                  <a:lnTo>
                    <a:pt x="1701" y="4385"/>
                  </a:lnTo>
                  <a:lnTo>
                    <a:pt x="1703" y="4384"/>
                  </a:lnTo>
                  <a:lnTo>
                    <a:pt x="1707" y="4383"/>
                  </a:lnTo>
                  <a:lnTo>
                    <a:pt x="1710" y="4383"/>
                  </a:lnTo>
                  <a:lnTo>
                    <a:pt x="1712" y="4383"/>
                  </a:lnTo>
                  <a:lnTo>
                    <a:pt x="1716" y="4383"/>
                  </a:lnTo>
                  <a:lnTo>
                    <a:pt x="1719" y="4383"/>
                  </a:lnTo>
                  <a:lnTo>
                    <a:pt x="1721" y="4383"/>
                  </a:lnTo>
                  <a:lnTo>
                    <a:pt x="1725" y="4384"/>
                  </a:lnTo>
                  <a:lnTo>
                    <a:pt x="1728" y="4384"/>
                  </a:lnTo>
                  <a:lnTo>
                    <a:pt x="1730" y="4384"/>
                  </a:lnTo>
                  <a:lnTo>
                    <a:pt x="1734" y="4384"/>
                  </a:lnTo>
                  <a:lnTo>
                    <a:pt x="1737" y="4385"/>
                  </a:lnTo>
                  <a:lnTo>
                    <a:pt x="1740" y="4387"/>
                  </a:lnTo>
                  <a:lnTo>
                    <a:pt x="1743" y="4388"/>
                  </a:lnTo>
                  <a:lnTo>
                    <a:pt x="1746" y="4389"/>
                  </a:lnTo>
                  <a:lnTo>
                    <a:pt x="1749" y="4392"/>
                  </a:lnTo>
                  <a:lnTo>
                    <a:pt x="1752" y="4393"/>
                  </a:lnTo>
                  <a:lnTo>
                    <a:pt x="1755" y="4394"/>
                  </a:lnTo>
                  <a:lnTo>
                    <a:pt x="1759" y="4397"/>
                  </a:lnTo>
                  <a:lnTo>
                    <a:pt x="1761" y="4398"/>
                  </a:lnTo>
                  <a:lnTo>
                    <a:pt x="1764" y="4399"/>
                  </a:lnTo>
                  <a:lnTo>
                    <a:pt x="1768" y="4402"/>
                  </a:lnTo>
                  <a:lnTo>
                    <a:pt x="1770" y="4403"/>
                  </a:lnTo>
                  <a:lnTo>
                    <a:pt x="1774" y="4406"/>
                  </a:lnTo>
                  <a:lnTo>
                    <a:pt x="1777" y="4407"/>
                  </a:lnTo>
                  <a:lnTo>
                    <a:pt x="1780" y="4410"/>
                  </a:lnTo>
                  <a:lnTo>
                    <a:pt x="1783" y="4411"/>
                  </a:lnTo>
                  <a:lnTo>
                    <a:pt x="1786" y="4412"/>
                  </a:lnTo>
                  <a:lnTo>
                    <a:pt x="1788" y="4412"/>
                  </a:lnTo>
                  <a:lnTo>
                    <a:pt x="1792" y="4414"/>
                  </a:lnTo>
                  <a:lnTo>
                    <a:pt x="1795" y="4415"/>
                  </a:lnTo>
                  <a:lnTo>
                    <a:pt x="1798" y="4416"/>
                  </a:lnTo>
                  <a:lnTo>
                    <a:pt x="1801" y="4418"/>
                  </a:lnTo>
                  <a:lnTo>
                    <a:pt x="1804" y="4419"/>
                  </a:lnTo>
                  <a:lnTo>
                    <a:pt x="1807" y="4420"/>
                  </a:lnTo>
                  <a:lnTo>
                    <a:pt x="1810" y="4421"/>
                  </a:lnTo>
                  <a:lnTo>
                    <a:pt x="1814" y="4424"/>
                  </a:lnTo>
                  <a:lnTo>
                    <a:pt x="1816" y="4425"/>
                  </a:lnTo>
                  <a:lnTo>
                    <a:pt x="1819" y="4428"/>
                  </a:lnTo>
                  <a:lnTo>
                    <a:pt x="1823" y="4430"/>
                  </a:lnTo>
                  <a:lnTo>
                    <a:pt x="1825" y="4432"/>
                  </a:lnTo>
                  <a:lnTo>
                    <a:pt x="1828" y="4433"/>
                  </a:lnTo>
                  <a:lnTo>
                    <a:pt x="1832" y="4436"/>
                  </a:lnTo>
                  <a:lnTo>
                    <a:pt x="1834" y="4437"/>
                  </a:lnTo>
                  <a:lnTo>
                    <a:pt x="1837" y="4438"/>
                  </a:lnTo>
                  <a:lnTo>
                    <a:pt x="1841" y="4439"/>
                  </a:lnTo>
                  <a:lnTo>
                    <a:pt x="1843" y="4439"/>
                  </a:lnTo>
                  <a:lnTo>
                    <a:pt x="1847" y="4438"/>
                  </a:lnTo>
                  <a:lnTo>
                    <a:pt x="1850" y="4437"/>
                  </a:lnTo>
                  <a:lnTo>
                    <a:pt x="1852" y="4436"/>
                  </a:lnTo>
                  <a:lnTo>
                    <a:pt x="1856" y="4434"/>
                  </a:lnTo>
                  <a:lnTo>
                    <a:pt x="1859" y="4432"/>
                  </a:lnTo>
                  <a:lnTo>
                    <a:pt x="1861" y="4429"/>
                  </a:lnTo>
                  <a:lnTo>
                    <a:pt x="1865" y="4427"/>
                  </a:lnTo>
                  <a:lnTo>
                    <a:pt x="1868" y="4424"/>
                  </a:lnTo>
                  <a:lnTo>
                    <a:pt x="1870" y="4421"/>
                  </a:lnTo>
                  <a:lnTo>
                    <a:pt x="1874" y="4420"/>
                  </a:lnTo>
                  <a:lnTo>
                    <a:pt x="1877" y="4418"/>
                  </a:lnTo>
                  <a:lnTo>
                    <a:pt x="1881" y="4418"/>
                  </a:lnTo>
                  <a:lnTo>
                    <a:pt x="1883" y="4416"/>
                  </a:lnTo>
                  <a:lnTo>
                    <a:pt x="1886" y="4416"/>
                  </a:lnTo>
                  <a:lnTo>
                    <a:pt x="1890" y="4416"/>
                  </a:lnTo>
                  <a:lnTo>
                    <a:pt x="1892" y="4416"/>
                  </a:lnTo>
                  <a:lnTo>
                    <a:pt x="1896" y="4416"/>
                  </a:lnTo>
                  <a:lnTo>
                    <a:pt x="1899" y="4418"/>
                  </a:lnTo>
                  <a:lnTo>
                    <a:pt x="1901" y="4419"/>
                  </a:lnTo>
                  <a:lnTo>
                    <a:pt x="1904" y="4420"/>
                  </a:lnTo>
                  <a:lnTo>
                    <a:pt x="1908" y="4423"/>
                  </a:lnTo>
                  <a:lnTo>
                    <a:pt x="1910" y="4424"/>
                  </a:lnTo>
                  <a:lnTo>
                    <a:pt x="1914" y="4425"/>
                  </a:lnTo>
                  <a:lnTo>
                    <a:pt x="1917" y="4428"/>
                  </a:lnTo>
                  <a:lnTo>
                    <a:pt x="1921" y="4429"/>
                  </a:lnTo>
                  <a:lnTo>
                    <a:pt x="1923" y="4430"/>
                  </a:lnTo>
                  <a:lnTo>
                    <a:pt x="1926" y="4432"/>
                  </a:lnTo>
                  <a:lnTo>
                    <a:pt x="1930" y="4433"/>
                  </a:lnTo>
                  <a:lnTo>
                    <a:pt x="1932" y="4433"/>
                  </a:lnTo>
                  <a:lnTo>
                    <a:pt x="1935" y="4434"/>
                  </a:lnTo>
                  <a:lnTo>
                    <a:pt x="1939" y="4434"/>
                  </a:lnTo>
                  <a:lnTo>
                    <a:pt x="1941" y="4436"/>
                  </a:lnTo>
                  <a:lnTo>
                    <a:pt x="1944" y="4436"/>
                  </a:lnTo>
                  <a:lnTo>
                    <a:pt x="1948" y="4436"/>
                  </a:lnTo>
                  <a:lnTo>
                    <a:pt x="1950" y="4436"/>
                  </a:lnTo>
                  <a:lnTo>
                    <a:pt x="1954" y="4434"/>
                  </a:lnTo>
                  <a:lnTo>
                    <a:pt x="1957" y="4433"/>
                  </a:lnTo>
                  <a:lnTo>
                    <a:pt x="1959" y="4433"/>
                  </a:lnTo>
                  <a:lnTo>
                    <a:pt x="1963" y="4432"/>
                  </a:lnTo>
                  <a:lnTo>
                    <a:pt x="1966" y="4430"/>
                  </a:lnTo>
                  <a:lnTo>
                    <a:pt x="1968" y="4429"/>
                  </a:lnTo>
                  <a:lnTo>
                    <a:pt x="1972" y="4428"/>
                  </a:lnTo>
                  <a:lnTo>
                    <a:pt x="1975" y="4427"/>
                  </a:lnTo>
                  <a:lnTo>
                    <a:pt x="1977" y="4425"/>
                  </a:lnTo>
                  <a:lnTo>
                    <a:pt x="1981" y="4424"/>
                  </a:lnTo>
                  <a:lnTo>
                    <a:pt x="1984" y="4424"/>
                  </a:lnTo>
                  <a:lnTo>
                    <a:pt x="1988" y="4423"/>
                  </a:lnTo>
                  <a:lnTo>
                    <a:pt x="1990" y="4423"/>
                  </a:lnTo>
                  <a:lnTo>
                    <a:pt x="1993" y="4423"/>
                  </a:lnTo>
                  <a:lnTo>
                    <a:pt x="1997" y="4423"/>
                  </a:lnTo>
                  <a:lnTo>
                    <a:pt x="1999" y="4423"/>
                  </a:lnTo>
                  <a:lnTo>
                    <a:pt x="2003" y="4423"/>
                  </a:lnTo>
                  <a:lnTo>
                    <a:pt x="2006" y="4424"/>
                  </a:lnTo>
                  <a:lnTo>
                    <a:pt x="2008" y="4425"/>
                  </a:lnTo>
                  <a:lnTo>
                    <a:pt x="2011" y="4427"/>
                  </a:lnTo>
                  <a:lnTo>
                    <a:pt x="2015" y="4427"/>
                  </a:lnTo>
                  <a:lnTo>
                    <a:pt x="2017" y="4428"/>
                  </a:lnTo>
                  <a:lnTo>
                    <a:pt x="2021" y="4429"/>
                  </a:lnTo>
                  <a:lnTo>
                    <a:pt x="2024" y="4429"/>
                  </a:lnTo>
                  <a:lnTo>
                    <a:pt x="2026" y="4430"/>
                  </a:lnTo>
                  <a:lnTo>
                    <a:pt x="2030" y="4430"/>
                  </a:lnTo>
                  <a:lnTo>
                    <a:pt x="2033" y="4430"/>
                  </a:lnTo>
                  <a:lnTo>
                    <a:pt x="2036" y="4430"/>
                  </a:lnTo>
                  <a:lnTo>
                    <a:pt x="2039" y="4430"/>
                  </a:lnTo>
                  <a:lnTo>
                    <a:pt x="2042" y="4430"/>
                  </a:lnTo>
                  <a:lnTo>
                    <a:pt x="2046" y="4429"/>
                  </a:lnTo>
                  <a:lnTo>
                    <a:pt x="2048" y="4429"/>
                  </a:lnTo>
                  <a:lnTo>
                    <a:pt x="2051" y="4428"/>
                  </a:lnTo>
                  <a:lnTo>
                    <a:pt x="2055" y="4427"/>
                  </a:lnTo>
                  <a:lnTo>
                    <a:pt x="2057" y="4425"/>
                  </a:lnTo>
                  <a:lnTo>
                    <a:pt x="2061" y="4425"/>
                  </a:lnTo>
                  <a:lnTo>
                    <a:pt x="2064" y="4424"/>
                  </a:lnTo>
                  <a:lnTo>
                    <a:pt x="2066" y="4423"/>
                  </a:lnTo>
                  <a:lnTo>
                    <a:pt x="2070" y="4421"/>
                  </a:lnTo>
                  <a:lnTo>
                    <a:pt x="2073" y="4421"/>
                  </a:lnTo>
                  <a:lnTo>
                    <a:pt x="2075" y="4421"/>
                  </a:lnTo>
                  <a:lnTo>
                    <a:pt x="2079" y="4420"/>
                  </a:lnTo>
                  <a:lnTo>
                    <a:pt x="2082" y="4420"/>
                  </a:lnTo>
                  <a:lnTo>
                    <a:pt x="2084" y="4421"/>
                  </a:lnTo>
                  <a:lnTo>
                    <a:pt x="2088" y="4421"/>
                  </a:lnTo>
                  <a:lnTo>
                    <a:pt x="2091" y="4423"/>
                  </a:lnTo>
                  <a:lnTo>
                    <a:pt x="2094" y="4423"/>
                  </a:lnTo>
                  <a:lnTo>
                    <a:pt x="2097" y="4425"/>
                  </a:lnTo>
                  <a:lnTo>
                    <a:pt x="2100" y="4427"/>
                  </a:lnTo>
                  <a:lnTo>
                    <a:pt x="2103" y="4428"/>
                  </a:lnTo>
                  <a:lnTo>
                    <a:pt x="2106" y="4430"/>
                  </a:lnTo>
                  <a:lnTo>
                    <a:pt x="2110" y="4432"/>
                  </a:lnTo>
                  <a:lnTo>
                    <a:pt x="2112" y="4434"/>
                  </a:lnTo>
                  <a:lnTo>
                    <a:pt x="2115" y="4436"/>
                  </a:lnTo>
                  <a:lnTo>
                    <a:pt x="2118" y="4438"/>
                  </a:lnTo>
                  <a:lnTo>
                    <a:pt x="2121" y="4441"/>
                  </a:lnTo>
                  <a:lnTo>
                    <a:pt x="2124" y="4442"/>
                  </a:lnTo>
                  <a:lnTo>
                    <a:pt x="2128" y="4445"/>
                  </a:lnTo>
                  <a:lnTo>
                    <a:pt x="2130" y="4446"/>
                  </a:lnTo>
                  <a:lnTo>
                    <a:pt x="2133" y="4447"/>
                  </a:lnTo>
                  <a:lnTo>
                    <a:pt x="2137" y="4449"/>
                  </a:lnTo>
                  <a:lnTo>
                    <a:pt x="2139" y="4450"/>
                  </a:lnTo>
                  <a:lnTo>
                    <a:pt x="2143" y="4451"/>
                  </a:lnTo>
                  <a:lnTo>
                    <a:pt x="2146" y="4452"/>
                  </a:lnTo>
                  <a:lnTo>
                    <a:pt x="2148" y="4452"/>
                  </a:lnTo>
                  <a:lnTo>
                    <a:pt x="2152" y="4454"/>
                  </a:lnTo>
                  <a:lnTo>
                    <a:pt x="2155" y="4454"/>
                  </a:lnTo>
                  <a:lnTo>
                    <a:pt x="2157" y="4455"/>
                  </a:lnTo>
                  <a:lnTo>
                    <a:pt x="2161" y="4455"/>
                  </a:lnTo>
                  <a:lnTo>
                    <a:pt x="2164" y="4455"/>
                  </a:lnTo>
                  <a:lnTo>
                    <a:pt x="2168" y="4455"/>
                  </a:lnTo>
                  <a:lnTo>
                    <a:pt x="2170" y="4455"/>
                  </a:lnTo>
                  <a:lnTo>
                    <a:pt x="2173" y="4455"/>
                  </a:lnTo>
                  <a:lnTo>
                    <a:pt x="2177" y="4456"/>
                  </a:lnTo>
                  <a:lnTo>
                    <a:pt x="2179" y="4456"/>
                  </a:lnTo>
                  <a:lnTo>
                    <a:pt x="2182" y="4456"/>
                  </a:lnTo>
                  <a:lnTo>
                    <a:pt x="2186" y="4456"/>
                  </a:lnTo>
                  <a:lnTo>
                    <a:pt x="2188" y="4456"/>
                  </a:lnTo>
                  <a:lnTo>
                    <a:pt x="2191" y="4455"/>
                  </a:lnTo>
                  <a:lnTo>
                    <a:pt x="2195" y="4455"/>
                  </a:lnTo>
                  <a:lnTo>
                    <a:pt x="2197" y="4455"/>
                  </a:lnTo>
                  <a:lnTo>
                    <a:pt x="2201" y="4455"/>
                  </a:lnTo>
                  <a:lnTo>
                    <a:pt x="2204" y="4455"/>
                  </a:lnTo>
                  <a:lnTo>
                    <a:pt x="2206" y="4455"/>
                  </a:lnTo>
                  <a:lnTo>
                    <a:pt x="2210" y="4455"/>
                  </a:lnTo>
                  <a:lnTo>
                    <a:pt x="2213" y="4454"/>
                  </a:lnTo>
                  <a:lnTo>
                    <a:pt x="2217" y="4454"/>
                  </a:lnTo>
                  <a:lnTo>
                    <a:pt x="2219" y="4452"/>
                  </a:lnTo>
                  <a:lnTo>
                    <a:pt x="2222" y="4451"/>
                  </a:lnTo>
                  <a:lnTo>
                    <a:pt x="2226" y="4450"/>
                  </a:lnTo>
                  <a:lnTo>
                    <a:pt x="2228" y="4449"/>
                  </a:lnTo>
                  <a:lnTo>
                    <a:pt x="2231" y="4449"/>
                  </a:lnTo>
                  <a:lnTo>
                    <a:pt x="2235" y="4447"/>
                  </a:lnTo>
                  <a:lnTo>
                    <a:pt x="2237" y="4446"/>
                  </a:lnTo>
                  <a:lnTo>
                    <a:pt x="2240" y="4445"/>
                  </a:lnTo>
                  <a:lnTo>
                    <a:pt x="2244" y="4443"/>
                  </a:lnTo>
                  <a:lnTo>
                    <a:pt x="2246" y="4442"/>
                  </a:lnTo>
                  <a:lnTo>
                    <a:pt x="2250" y="4441"/>
                  </a:lnTo>
                  <a:lnTo>
                    <a:pt x="2253" y="4439"/>
                  </a:lnTo>
                  <a:lnTo>
                    <a:pt x="2255" y="4438"/>
                  </a:lnTo>
                  <a:lnTo>
                    <a:pt x="2259" y="4437"/>
                  </a:lnTo>
                  <a:lnTo>
                    <a:pt x="2262" y="4436"/>
                  </a:lnTo>
                  <a:lnTo>
                    <a:pt x="2264" y="4436"/>
                  </a:lnTo>
                  <a:lnTo>
                    <a:pt x="2268" y="4434"/>
                  </a:lnTo>
                  <a:lnTo>
                    <a:pt x="2271" y="4434"/>
                  </a:lnTo>
                  <a:lnTo>
                    <a:pt x="2275" y="4433"/>
                  </a:lnTo>
                  <a:lnTo>
                    <a:pt x="2277" y="4433"/>
                  </a:lnTo>
                  <a:lnTo>
                    <a:pt x="2280" y="4433"/>
                  </a:lnTo>
                  <a:lnTo>
                    <a:pt x="2284" y="4433"/>
                  </a:lnTo>
                  <a:lnTo>
                    <a:pt x="2286" y="4434"/>
                  </a:lnTo>
                  <a:lnTo>
                    <a:pt x="2289" y="4434"/>
                  </a:lnTo>
                  <a:lnTo>
                    <a:pt x="2293" y="4436"/>
                  </a:lnTo>
                  <a:lnTo>
                    <a:pt x="2295" y="4437"/>
                  </a:lnTo>
                  <a:lnTo>
                    <a:pt x="2298" y="4438"/>
                  </a:lnTo>
                  <a:lnTo>
                    <a:pt x="2302" y="4441"/>
                  </a:lnTo>
                  <a:lnTo>
                    <a:pt x="2304" y="4443"/>
                  </a:lnTo>
                  <a:lnTo>
                    <a:pt x="2308" y="4446"/>
                  </a:lnTo>
                  <a:lnTo>
                    <a:pt x="2311" y="4447"/>
                  </a:lnTo>
                  <a:lnTo>
                    <a:pt x="2313" y="4450"/>
                  </a:lnTo>
                  <a:lnTo>
                    <a:pt x="2317" y="4452"/>
                  </a:lnTo>
                  <a:lnTo>
                    <a:pt x="2320" y="4455"/>
                  </a:lnTo>
                  <a:lnTo>
                    <a:pt x="2323" y="4458"/>
                  </a:lnTo>
                  <a:lnTo>
                    <a:pt x="2326" y="4459"/>
                  </a:lnTo>
                  <a:lnTo>
                    <a:pt x="2329" y="4460"/>
                  </a:lnTo>
                  <a:lnTo>
                    <a:pt x="2333" y="4461"/>
                  </a:lnTo>
                  <a:lnTo>
                    <a:pt x="2335" y="4461"/>
                  </a:lnTo>
                  <a:lnTo>
                    <a:pt x="2338" y="4463"/>
                  </a:lnTo>
                  <a:lnTo>
                    <a:pt x="2342" y="4463"/>
                  </a:lnTo>
                  <a:lnTo>
                    <a:pt x="2344" y="4461"/>
                  </a:lnTo>
                  <a:lnTo>
                    <a:pt x="2347" y="4460"/>
                  </a:lnTo>
                  <a:lnTo>
                    <a:pt x="2351" y="4459"/>
                  </a:lnTo>
                  <a:lnTo>
                    <a:pt x="2353" y="4458"/>
                  </a:lnTo>
                  <a:lnTo>
                    <a:pt x="2357" y="4455"/>
                  </a:lnTo>
                  <a:lnTo>
                    <a:pt x="2360" y="4452"/>
                  </a:lnTo>
                  <a:lnTo>
                    <a:pt x="2362" y="4450"/>
                  </a:lnTo>
                  <a:lnTo>
                    <a:pt x="2366" y="4447"/>
                  </a:lnTo>
                  <a:lnTo>
                    <a:pt x="2369" y="4445"/>
                  </a:lnTo>
                  <a:lnTo>
                    <a:pt x="2371" y="4442"/>
                  </a:lnTo>
                  <a:lnTo>
                    <a:pt x="2375" y="4438"/>
                  </a:lnTo>
                  <a:lnTo>
                    <a:pt x="2378" y="4436"/>
                  </a:lnTo>
                  <a:lnTo>
                    <a:pt x="2380" y="4432"/>
                  </a:lnTo>
                  <a:lnTo>
                    <a:pt x="2384" y="4429"/>
                  </a:lnTo>
                  <a:lnTo>
                    <a:pt x="2387" y="4427"/>
                  </a:lnTo>
                  <a:lnTo>
                    <a:pt x="2390" y="4424"/>
                  </a:lnTo>
                  <a:lnTo>
                    <a:pt x="2393" y="4423"/>
                  </a:lnTo>
                  <a:lnTo>
                    <a:pt x="2396" y="4420"/>
                  </a:lnTo>
                  <a:lnTo>
                    <a:pt x="2399" y="4419"/>
                  </a:lnTo>
                  <a:lnTo>
                    <a:pt x="2402" y="4418"/>
                  </a:lnTo>
                  <a:lnTo>
                    <a:pt x="2405" y="4416"/>
                  </a:lnTo>
                  <a:lnTo>
                    <a:pt x="2408" y="4416"/>
                  </a:lnTo>
                  <a:lnTo>
                    <a:pt x="2411" y="4415"/>
                  </a:lnTo>
                  <a:lnTo>
                    <a:pt x="2414" y="4416"/>
                  </a:lnTo>
                  <a:lnTo>
                    <a:pt x="2417" y="4416"/>
                  </a:lnTo>
                  <a:lnTo>
                    <a:pt x="2420" y="4418"/>
                  </a:lnTo>
                  <a:lnTo>
                    <a:pt x="2424" y="4418"/>
                  </a:lnTo>
                  <a:lnTo>
                    <a:pt x="2426" y="4419"/>
                  </a:lnTo>
                  <a:lnTo>
                    <a:pt x="2430" y="4420"/>
                  </a:lnTo>
                  <a:lnTo>
                    <a:pt x="2433" y="4423"/>
                  </a:lnTo>
                  <a:lnTo>
                    <a:pt x="2435" y="4424"/>
                  </a:lnTo>
                  <a:lnTo>
                    <a:pt x="2439" y="4425"/>
                  </a:lnTo>
                  <a:lnTo>
                    <a:pt x="2442" y="4427"/>
                  </a:lnTo>
                  <a:lnTo>
                    <a:pt x="2444" y="4429"/>
                  </a:lnTo>
                  <a:lnTo>
                    <a:pt x="2448" y="4430"/>
                  </a:lnTo>
                  <a:lnTo>
                    <a:pt x="2451" y="4432"/>
                  </a:lnTo>
                  <a:lnTo>
                    <a:pt x="2453" y="4432"/>
                  </a:lnTo>
                  <a:lnTo>
                    <a:pt x="2457" y="4433"/>
                  </a:lnTo>
                  <a:lnTo>
                    <a:pt x="2460" y="4434"/>
                  </a:lnTo>
                  <a:lnTo>
                    <a:pt x="2464" y="4436"/>
                  </a:lnTo>
                  <a:lnTo>
                    <a:pt x="2466" y="4437"/>
                  </a:lnTo>
                  <a:lnTo>
                    <a:pt x="2469" y="4437"/>
                  </a:lnTo>
                  <a:lnTo>
                    <a:pt x="2473" y="4438"/>
                  </a:lnTo>
                  <a:lnTo>
                    <a:pt x="2475" y="4438"/>
                  </a:lnTo>
                  <a:lnTo>
                    <a:pt x="2478" y="4439"/>
                  </a:lnTo>
                  <a:lnTo>
                    <a:pt x="2482" y="4439"/>
                  </a:lnTo>
                  <a:lnTo>
                    <a:pt x="2484" y="4441"/>
                  </a:lnTo>
                  <a:lnTo>
                    <a:pt x="2487" y="4441"/>
                  </a:lnTo>
                  <a:lnTo>
                    <a:pt x="2491" y="4442"/>
                  </a:lnTo>
                  <a:lnTo>
                    <a:pt x="2493" y="4443"/>
                  </a:lnTo>
                  <a:lnTo>
                    <a:pt x="2497" y="4443"/>
                  </a:lnTo>
                  <a:lnTo>
                    <a:pt x="2500" y="4445"/>
                  </a:lnTo>
                  <a:lnTo>
                    <a:pt x="2502" y="4445"/>
                  </a:lnTo>
                  <a:lnTo>
                    <a:pt x="2506" y="4446"/>
                  </a:lnTo>
                  <a:lnTo>
                    <a:pt x="2509" y="4446"/>
                  </a:lnTo>
                  <a:lnTo>
                    <a:pt x="2513" y="4447"/>
                  </a:lnTo>
                  <a:lnTo>
                    <a:pt x="2515" y="4447"/>
                  </a:lnTo>
                  <a:lnTo>
                    <a:pt x="2518" y="4449"/>
                  </a:lnTo>
                  <a:lnTo>
                    <a:pt x="2520" y="4449"/>
                  </a:lnTo>
                  <a:lnTo>
                    <a:pt x="2524" y="4449"/>
                  </a:lnTo>
                  <a:lnTo>
                    <a:pt x="2527" y="4450"/>
                  </a:lnTo>
                  <a:lnTo>
                    <a:pt x="2531" y="4450"/>
                  </a:lnTo>
                  <a:lnTo>
                    <a:pt x="2533" y="4449"/>
                  </a:lnTo>
                  <a:lnTo>
                    <a:pt x="2537" y="4447"/>
                  </a:lnTo>
                  <a:lnTo>
                    <a:pt x="2540" y="4447"/>
                  </a:lnTo>
                  <a:lnTo>
                    <a:pt x="2542" y="4446"/>
                  </a:lnTo>
                  <a:lnTo>
                    <a:pt x="2546" y="4445"/>
                  </a:lnTo>
                  <a:lnTo>
                    <a:pt x="2549" y="4443"/>
                  </a:lnTo>
                  <a:lnTo>
                    <a:pt x="2551" y="4441"/>
                  </a:lnTo>
                  <a:lnTo>
                    <a:pt x="2555" y="4439"/>
                  </a:lnTo>
                  <a:lnTo>
                    <a:pt x="2558" y="4438"/>
                  </a:lnTo>
                  <a:lnTo>
                    <a:pt x="2560" y="4436"/>
                  </a:lnTo>
                  <a:lnTo>
                    <a:pt x="2564" y="4434"/>
                  </a:lnTo>
                  <a:lnTo>
                    <a:pt x="2567" y="4432"/>
                  </a:lnTo>
                  <a:lnTo>
                    <a:pt x="2571" y="4432"/>
                  </a:lnTo>
                  <a:lnTo>
                    <a:pt x="2573" y="4430"/>
                  </a:lnTo>
                  <a:lnTo>
                    <a:pt x="2576" y="4429"/>
                  </a:lnTo>
                  <a:lnTo>
                    <a:pt x="2580" y="4429"/>
                  </a:lnTo>
                  <a:lnTo>
                    <a:pt x="2582" y="4429"/>
                  </a:lnTo>
                  <a:lnTo>
                    <a:pt x="2585" y="4429"/>
                  </a:lnTo>
                  <a:lnTo>
                    <a:pt x="2589" y="4429"/>
                  </a:lnTo>
                  <a:lnTo>
                    <a:pt x="2591" y="4429"/>
                  </a:lnTo>
                  <a:lnTo>
                    <a:pt x="2594" y="4429"/>
                  </a:lnTo>
                  <a:lnTo>
                    <a:pt x="2598" y="4429"/>
                  </a:lnTo>
                  <a:lnTo>
                    <a:pt x="2600" y="4429"/>
                  </a:lnTo>
                  <a:lnTo>
                    <a:pt x="2604" y="4429"/>
                  </a:lnTo>
                  <a:lnTo>
                    <a:pt x="2607" y="4429"/>
                  </a:lnTo>
                  <a:lnTo>
                    <a:pt x="2609" y="4430"/>
                  </a:lnTo>
                  <a:lnTo>
                    <a:pt x="2613" y="4429"/>
                  </a:lnTo>
                  <a:lnTo>
                    <a:pt x="2616" y="4429"/>
                  </a:lnTo>
                  <a:lnTo>
                    <a:pt x="2620" y="4429"/>
                  </a:lnTo>
                  <a:lnTo>
                    <a:pt x="2622" y="4429"/>
                  </a:lnTo>
                  <a:lnTo>
                    <a:pt x="2625" y="4428"/>
                  </a:lnTo>
                  <a:lnTo>
                    <a:pt x="2627" y="4428"/>
                  </a:lnTo>
                  <a:lnTo>
                    <a:pt x="2631" y="4428"/>
                  </a:lnTo>
                  <a:lnTo>
                    <a:pt x="2634" y="4429"/>
                  </a:lnTo>
                  <a:lnTo>
                    <a:pt x="2638" y="4429"/>
                  </a:lnTo>
                  <a:lnTo>
                    <a:pt x="2640" y="4429"/>
                  </a:lnTo>
                  <a:lnTo>
                    <a:pt x="2644" y="4430"/>
                  </a:lnTo>
                  <a:lnTo>
                    <a:pt x="2647" y="4432"/>
                  </a:lnTo>
                  <a:lnTo>
                    <a:pt x="2649" y="4433"/>
                  </a:lnTo>
                  <a:lnTo>
                    <a:pt x="2653" y="4434"/>
                  </a:lnTo>
                  <a:lnTo>
                    <a:pt x="2656" y="4434"/>
                  </a:lnTo>
                  <a:lnTo>
                    <a:pt x="2658" y="4436"/>
                  </a:lnTo>
                  <a:lnTo>
                    <a:pt x="2662" y="4437"/>
                  </a:lnTo>
                  <a:lnTo>
                    <a:pt x="2665" y="4438"/>
                  </a:lnTo>
                  <a:lnTo>
                    <a:pt x="2667" y="4439"/>
                  </a:lnTo>
                  <a:lnTo>
                    <a:pt x="2671" y="4439"/>
                  </a:lnTo>
                  <a:lnTo>
                    <a:pt x="2674" y="4441"/>
                  </a:lnTo>
                  <a:lnTo>
                    <a:pt x="2677" y="4439"/>
                  </a:lnTo>
                  <a:lnTo>
                    <a:pt x="2680" y="4439"/>
                  </a:lnTo>
                  <a:lnTo>
                    <a:pt x="2683" y="4439"/>
                  </a:lnTo>
                  <a:lnTo>
                    <a:pt x="2686" y="4438"/>
                  </a:lnTo>
                  <a:lnTo>
                    <a:pt x="2689" y="4437"/>
                  </a:lnTo>
                  <a:lnTo>
                    <a:pt x="2692" y="4436"/>
                  </a:lnTo>
                  <a:lnTo>
                    <a:pt x="2695" y="4433"/>
                  </a:lnTo>
                  <a:lnTo>
                    <a:pt x="2698" y="4432"/>
                  </a:lnTo>
                  <a:lnTo>
                    <a:pt x="2701" y="4430"/>
                  </a:lnTo>
                  <a:lnTo>
                    <a:pt x="2704" y="4429"/>
                  </a:lnTo>
                  <a:lnTo>
                    <a:pt x="2707" y="4427"/>
                  </a:lnTo>
                  <a:lnTo>
                    <a:pt x="2711" y="4425"/>
                  </a:lnTo>
                  <a:lnTo>
                    <a:pt x="2713" y="4423"/>
                  </a:lnTo>
                  <a:lnTo>
                    <a:pt x="2716" y="4421"/>
                  </a:lnTo>
                  <a:lnTo>
                    <a:pt x="2720" y="4420"/>
                  </a:lnTo>
                  <a:lnTo>
                    <a:pt x="2722" y="4419"/>
                  </a:lnTo>
                  <a:lnTo>
                    <a:pt x="2726" y="4419"/>
                  </a:lnTo>
                  <a:lnTo>
                    <a:pt x="2729" y="4419"/>
                  </a:lnTo>
                  <a:lnTo>
                    <a:pt x="2731" y="4418"/>
                  </a:lnTo>
                  <a:lnTo>
                    <a:pt x="2735" y="4419"/>
                  </a:lnTo>
                  <a:lnTo>
                    <a:pt x="2738" y="4419"/>
                  </a:lnTo>
                  <a:lnTo>
                    <a:pt x="2740" y="4419"/>
                  </a:lnTo>
                  <a:lnTo>
                    <a:pt x="2744" y="4420"/>
                  </a:lnTo>
                  <a:lnTo>
                    <a:pt x="2747" y="4420"/>
                  </a:lnTo>
                  <a:lnTo>
                    <a:pt x="2749" y="4421"/>
                  </a:lnTo>
                  <a:lnTo>
                    <a:pt x="2753" y="4421"/>
                  </a:lnTo>
                  <a:lnTo>
                    <a:pt x="2756" y="4423"/>
                  </a:lnTo>
                  <a:lnTo>
                    <a:pt x="2760" y="4424"/>
                  </a:lnTo>
                  <a:lnTo>
                    <a:pt x="2762" y="4424"/>
                  </a:lnTo>
                  <a:lnTo>
                    <a:pt x="2765" y="4424"/>
                  </a:lnTo>
                  <a:lnTo>
                    <a:pt x="2769" y="4424"/>
                  </a:lnTo>
                  <a:lnTo>
                    <a:pt x="2771" y="4425"/>
                  </a:lnTo>
                  <a:lnTo>
                    <a:pt x="2774" y="4425"/>
                  </a:lnTo>
                  <a:lnTo>
                    <a:pt x="2778" y="4425"/>
                  </a:lnTo>
                  <a:lnTo>
                    <a:pt x="2780" y="4425"/>
                  </a:lnTo>
                  <a:lnTo>
                    <a:pt x="2784" y="4425"/>
                  </a:lnTo>
                  <a:lnTo>
                    <a:pt x="2787" y="4427"/>
                  </a:lnTo>
                  <a:lnTo>
                    <a:pt x="2789" y="4427"/>
                  </a:lnTo>
                  <a:lnTo>
                    <a:pt x="2793" y="4428"/>
                  </a:lnTo>
                  <a:lnTo>
                    <a:pt x="2796" y="4429"/>
                  </a:lnTo>
                  <a:lnTo>
                    <a:pt x="2798" y="4430"/>
                  </a:lnTo>
                  <a:lnTo>
                    <a:pt x="2802" y="4432"/>
                  </a:lnTo>
                  <a:lnTo>
                    <a:pt x="2805" y="4433"/>
                  </a:lnTo>
                  <a:lnTo>
                    <a:pt x="2807" y="4434"/>
                  </a:lnTo>
                  <a:lnTo>
                    <a:pt x="2811" y="4436"/>
                  </a:lnTo>
                  <a:lnTo>
                    <a:pt x="2814" y="4437"/>
                  </a:lnTo>
                  <a:lnTo>
                    <a:pt x="2818" y="4438"/>
                  </a:lnTo>
                  <a:lnTo>
                    <a:pt x="2820" y="4439"/>
                  </a:lnTo>
                  <a:lnTo>
                    <a:pt x="2823" y="4439"/>
                  </a:lnTo>
                  <a:lnTo>
                    <a:pt x="2827" y="4439"/>
                  </a:lnTo>
                  <a:lnTo>
                    <a:pt x="2829" y="4439"/>
                  </a:lnTo>
                  <a:lnTo>
                    <a:pt x="2833" y="4438"/>
                  </a:lnTo>
                  <a:lnTo>
                    <a:pt x="2836" y="4437"/>
                  </a:lnTo>
                  <a:lnTo>
                    <a:pt x="2838" y="4436"/>
                  </a:lnTo>
                  <a:lnTo>
                    <a:pt x="2842" y="4434"/>
                  </a:lnTo>
                  <a:lnTo>
                    <a:pt x="2845" y="4433"/>
                  </a:lnTo>
                  <a:lnTo>
                    <a:pt x="2847" y="4430"/>
                  </a:lnTo>
                  <a:lnTo>
                    <a:pt x="2851" y="4428"/>
                  </a:lnTo>
                  <a:lnTo>
                    <a:pt x="2854" y="4427"/>
                  </a:lnTo>
                  <a:lnTo>
                    <a:pt x="2856" y="4424"/>
                  </a:lnTo>
                  <a:lnTo>
                    <a:pt x="2860" y="4421"/>
                  </a:lnTo>
                  <a:lnTo>
                    <a:pt x="2863" y="4420"/>
                  </a:lnTo>
                  <a:lnTo>
                    <a:pt x="2867" y="4419"/>
                  </a:lnTo>
                  <a:lnTo>
                    <a:pt x="2869" y="4418"/>
                  </a:lnTo>
                  <a:lnTo>
                    <a:pt x="2872" y="4416"/>
                  </a:lnTo>
                  <a:lnTo>
                    <a:pt x="2876" y="4416"/>
                  </a:lnTo>
                  <a:lnTo>
                    <a:pt x="2878" y="4416"/>
                  </a:lnTo>
                  <a:lnTo>
                    <a:pt x="2881" y="4415"/>
                  </a:lnTo>
                  <a:lnTo>
                    <a:pt x="2885" y="4415"/>
                  </a:lnTo>
                  <a:lnTo>
                    <a:pt x="2887" y="4415"/>
                  </a:lnTo>
                  <a:lnTo>
                    <a:pt x="2890" y="4415"/>
                  </a:lnTo>
                  <a:lnTo>
                    <a:pt x="2894" y="4415"/>
                  </a:lnTo>
                  <a:lnTo>
                    <a:pt x="2896" y="4416"/>
                  </a:lnTo>
                  <a:lnTo>
                    <a:pt x="2900" y="4416"/>
                  </a:lnTo>
                  <a:lnTo>
                    <a:pt x="2903" y="4418"/>
                  </a:lnTo>
                  <a:lnTo>
                    <a:pt x="2905" y="4418"/>
                  </a:lnTo>
                  <a:lnTo>
                    <a:pt x="2909" y="4419"/>
                  </a:lnTo>
                  <a:lnTo>
                    <a:pt x="2912" y="4420"/>
                  </a:lnTo>
                  <a:lnTo>
                    <a:pt x="2914" y="4420"/>
                  </a:lnTo>
                  <a:lnTo>
                    <a:pt x="2918" y="4421"/>
                  </a:lnTo>
                  <a:lnTo>
                    <a:pt x="2921" y="4421"/>
                  </a:lnTo>
                  <a:lnTo>
                    <a:pt x="2925" y="4423"/>
                  </a:lnTo>
                  <a:lnTo>
                    <a:pt x="2927" y="4424"/>
                  </a:lnTo>
                  <a:lnTo>
                    <a:pt x="2930" y="4425"/>
                  </a:lnTo>
                  <a:lnTo>
                    <a:pt x="2934" y="4427"/>
                  </a:lnTo>
                  <a:lnTo>
                    <a:pt x="2936" y="4427"/>
                  </a:lnTo>
                  <a:lnTo>
                    <a:pt x="2940" y="4428"/>
                  </a:lnTo>
                  <a:lnTo>
                    <a:pt x="2943" y="4428"/>
                  </a:lnTo>
                  <a:lnTo>
                    <a:pt x="2945" y="4428"/>
                  </a:lnTo>
                  <a:lnTo>
                    <a:pt x="2949" y="4429"/>
                  </a:lnTo>
                  <a:lnTo>
                    <a:pt x="2952" y="4429"/>
                  </a:lnTo>
                  <a:lnTo>
                    <a:pt x="2954" y="4429"/>
                  </a:lnTo>
                  <a:lnTo>
                    <a:pt x="2958" y="4429"/>
                  </a:lnTo>
                  <a:lnTo>
                    <a:pt x="2961" y="4429"/>
                  </a:lnTo>
                  <a:lnTo>
                    <a:pt x="2963" y="4429"/>
                  </a:lnTo>
                  <a:lnTo>
                    <a:pt x="2967" y="4429"/>
                  </a:lnTo>
                  <a:lnTo>
                    <a:pt x="2970" y="4429"/>
                  </a:lnTo>
                  <a:lnTo>
                    <a:pt x="2973" y="4429"/>
                  </a:lnTo>
                  <a:lnTo>
                    <a:pt x="2976" y="4429"/>
                  </a:lnTo>
                  <a:lnTo>
                    <a:pt x="2979" y="4428"/>
                  </a:lnTo>
                  <a:lnTo>
                    <a:pt x="2982" y="4428"/>
                  </a:lnTo>
                  <a:lnTo>
                    <a:pt x="2985" y="4428"/>
                  </a:lnTo>
                  <a:lnTo>
                    <a:pt x="2988" y="4428"/>
                  </a:lnTo>
                  <a:lnTo>
                    <a:pt x="2991" y="4428"/>
                  </a:lnTo>
                  <a:lnTo>
                    <a:pt x="2994" y="4428"/>
                  </a:lnTo>
                  <a:lnTo>
                    <a:pt x="2997" y="4428"/>
                  </a:lnTo>
                  <a:lnTo>
                    <a:pt x="3000" y="4428"/>
                  </a:lnTo>
                  <a:lnTo>
                    <a:pt x="3003" y="4429"/>
                  </a:lnTo>
                  <a:lnTo>
                    <a:pt x="3007" y="4429"/>
                  </a:lnTo>
                  <a:lnTo>
                    <a:pt x="3009" y="4429"/>
                  </a:lnTo>
                  <a:lnTo>
                    <a:pt x="3013" y="4429"/>
                  </a:lnTo>
                  <a:lnTo>
                    <a:pt x="3016" y="4429"/>
                  </a:lnTo>
                  <a:lnTo>
                    <a:pt x="3018" y="4429"/>
                  </a:lnTo>
                  <a:lnTo>
                    <a:pt x="3021" y="4429"/>
                  </a:lnTo>
                  <a:lnTo>
                    <a:pt x="3025" y="4429"/>
                  </a:lnTo>
                  <a:lnTo>
                    <a:pt x="3027" y="4428"/>
                  </a:lnTo>
                  <a:lnTo>
                    <a:pt x="3030" y="4428"/>
                  </a:lnTo>
                  <a:lnTo>
                    <a:pt x="3034" y="4427"/>
                  </a:lnTo>
                  <a:lnTo>
                    <a:pt x="3036" y="4427"/>
                  </a:lnTo>
                  <a:lnTo>
                    <a:pt x="3040" y="4425"/>
                  </a:lnTo>
                  <a:lnTo>
                    <a:pt x="3043" y="4424"/>
                  </a:lnTo>
                  <a:lnTo>
                    <a:pt x="3047" y="4423"/>
                  </a:lnTo>
                  <a:lnTo>
                    <a:pt x="3049" y="4421"/>
                  </a:lnTo>
                  <a:lnTo>
                    <a:pt x="3052" y="4420"/>
                  </a:lnTo>
                  <a:lnTo>
                    <a:pt x="3056" y="4419"/>
                  </a:lnTo>
                  <a:lnTo>
                    <a:pt x="3058" y="4419"/>
                  </a:lnTo>
                  <a:lnTo>
                    <a:pt x="3061" y="4418"/>
                  </a:lnTo>
                  <a:lnTo>
                    <a:pt x="3065" y="4418"/>
                  </a:lnTo>
                  <a:lnTo>
                    <a:pt x="3067" y="4416"/>
                  </a:lnTo>
                  <a:lnTo>
                    <a:pt x="3070" y="4416"/>
                  </a:lnTo>
                  <a:lnTo>
                    <a:pt x="3074" y="4416"/>
                  </a:lnTo>
                  <a:lnTo>
                    <a:pt x="3076" y="4416"/>
                  </a:lnTo>
                  <a:lnTo>
                    <a:pt x="3080" y="4418"/>
                  </a:lnTo>
                  <a:lnTo>
                    <a:pt x="3083" y="4418"/>
                  </a:lnTo>
                  <a:lnTo>
                    <a:pt x="3085" y="4419"/>
                  </a:lnTo>
                  <a:lnTo>
                    <a:pt x="3089" y="4420"/>
                  </a:lnTo>
                  <a:lnTo>
                    <a:pt x="3092" y="4421"/>
                  </a:lnTo>
                  <a:lnTo>
                    <a:pt x="3094" y="4423"/>
                  </a:lnTo>
                  <a:lnTo>
                    <a:pt x="3098" y="4423"/>
                  </a:lnTo>
                  <a:lnTo>
                    <a:pt x="3101" y="4424"/>
                  </a:lnTo>
                  <a:lnTo>
                    <a:pt x="3103" y="4427"/>
                  </a:lnTo>
                  <a:lnTo>
                    <a:pt x="3107" y="4427"/>
                  </a:lnTo>
                  <a:lnTo>
                    <a:pt x="3110" y="4428"/>
                  </a:lnTo>
                  <a:lnTo>
                    <a:pt x="3114" y="4429"/>
                  </a:lnTo>
                  <a:lnTo>
                    <a:pt x="3116" y="4430"/>
                  </a:lnTo>
                  <a:lnTo>
                    <a:pt x="3119" y="4430"/>
                  </a:lnTo>
                  <a:lnTo>
                    <a:pt x="3123" y="4430"/>
                  </a:lnTo>
                  <a:lnTo>
                    <a:pt x="3125" y="4430"/>
                  </a:lnTo>
                  <a:lnTo>
                    <a:pt x="3129" y="4430"/>
                  </a:lnTo>
                  <a:lnTo>
                    <a:pt x="3132" y="4430"/>
                  </a:lnTo>
                  <a:lnTo>
                    <a:pt x="3134" y="4429"/>
                  </a:lnTo>
                  <a:lnTo>
                    <a:pt x="3138" y="4429"/>
                  </a:lnTo>
                  <a:lnTo>
                    <a:pt x="3141" y="4428"/>
                  </a:lnTo>
                  <a:lnTo>
                    <a:pt x="3143" y="4427"/>
                  </a:lnTo>
                  <a:lnTo>
                    <a:pt x="3147" y="4425"/>
                  </a:lnTo>
                  <a:lnTo>
                    <a:pt x="3150" y="4424"/>
                  </a:lnTo>
                  <a:lnTo>
                    <a:pt x="3154" y="4423"/>
                  </a:lnTo>
                  <a:lnTo>
                    <a:pt x="3156" y="4423"/>
                  </a:lnTo>
                  <a:lnTo>
                    <a:pt x="3159" y="4421"/>
                  </a:lnTo>
                  <a:lnTo>
                    <a:pt x="3163" y="4421"/>
                  </a:lnTo>
                  <a:lnTo>
                    <a:pt x="3165" y="4420"/>
                  </a:lnTo>
                  <a:lnTo>
                    <a:pt x="3168" y="4420"/>
                  </a:lnTo>
                  <a:lnTo>
                    <a:pt x="3172" y="4421"/>
                  </a:lnTo>
                  <a:lnTo>
                    <a:pt x="3174" y="4421"/>
                  </a:lnTo>
                  <a:lnTo>
                    <a:pt x="3177" y="4423"/>
                  </a:lnTo>
                  <a:lnTo>
                    <a:pt x="3181" y="4424"/>
                  </a:lnTo>
                  <a:lnTo>
                    <a:pt x="3183" y="4425"/>
                  </a:lnTo>
                  <a:lnTo>
                    <a:pt x="3187" y="4427"/>
                  </a:lnTo>
                  <a:lnTo>
                    <a:pt x="3190" y="4428"/>
                  </a:lnTo>
                  <a:lnTo>
                    <a:pt x="3192" y="4429"/>
                  </a:lnTo>
                  <a:lnTo>
                    <a:pt x="3196" y="4432"/>
                  </a:lnTo>
                  <a:lnTo>
                    <a:pt x="3199" y="4432"/>
                  </a:lnTo>
                  <a:lnTo>
                    <a:pt x="3201" y="4433"/>
                  </a:lnTo>
                  <a:lnTo>
                    <a:pt x="3205" y="4433"/>
                  </a:lnTo>
                  <a:lnTo>
                    <a:pt x="3208" y="4433"/>
                  </a:lnTo>
                  <a:lnTo>
                    <a:pt x="3210" y="4433"/>
                  </a:lnTo>
                  <a:lnTo>
                    <a:pt x="3214" y="4432"/>
                  </a:lnTo>
                  <a:lnTo>
                    <a:pt x="3217" y="4432"/>
                  </a:lnTo>
                  <a:lnTo>
                    <a:pt x="3221" y="4430"/>
                  </a:lnTo>
                  <a:lnTo>
                    <a:pt x="3223" y="4429"/>
                  </a:lnTo>
                  <a:lnTo>
                    <a:pt x="3226" y="4428"/>
                  </a:lnTo>
                  <a:lnTo>
                    <a:pt x="3230" y="4427"/>
                  </a:lnTo>
                  <a:lnTo>
                    <a:pt x="3232" y="4425"/>
                  </a:lnTo>
                  <a:lnTo>
                    <a:pt x="3236" y="4425"/>
                  </a:lnTo>
                  <a:lnTo>
                    <a:pt x="3239" y="4424"/>
                  </a:lnTo>
                  <a:lnTo>
                    <a:pt x="3241" y="4424"/>
                  </a:lnTo>
                  <a:lnTo>
                    <a:pt x="3244" y="4423"/>
                  </a:lnTo>
                  <a:lnTo>
                    <a:pt x="3248" y="4423"/>
                  </a:lnTo>
                  <a:lnTo>
                    <a:pt x="3250" y="4423"/>
                  </a:lnTo>
                  <a:lnTo>
                    <a:pt x="3254" y="4424"/>
                  </a:lnTo>
                  <a:lnTo>
                    <a:pt x="3257" y="4424"/>
                  </a:lnTo>
                  <a:lnTo>
                    <a:pt x="3259" y="4424"/>
                  </a:lnTo>
                  <a:lnTo>
                    <a:pt x="3263" y="4425"/>
                  </a:lnTo>
                  <a:lnTo>
                    <a:pt x="3266" y="4425"/>
                  </a:lnTo>
                  <a:lnTo>
                    <a:pt x="3269" y="4425"/>
                  </a:lnTo>
                  <a:lnTo>
                    <a:pt x="3272" y="4425"/>
                  </a:lnTo>
                  <a:lnTo>
                    <a:pt x="3275" y="4425"/>
                  </a:lnTo>
                  <a:lnTo>
                    <a:pt x="3278" y="4425"/>
                  </a:lnTo>
                  <a:lnTo>
                    <a:pt x="3281" y="4425"/>
                  </a:lnTo>
                  <a:lnTo>
                    <a:pt x="3284" y="4425"/>
                  </a:lnTo>
                  <a:lnTo>
                    <a:pt x="3287" y="4424"/>
                  </a:lnTo>
                  <a:lnTo>
                    <a:pt x="3290" y="4423"/>
                  </a:lnTo>
                  <a:lnTo>
                    <a:pt x="3294" y="4421"/>
                  </a:lnTo>
                  <a:lnTo>
                    <a:pt x="3296" y="4420"/>
                  </a:lnTo>
                  <a:lnTo>
                    <a:pt x="3299" y="4419"/>
                  </a:lnTo>
                  <a:lnTo>
                    <a:pt x="3303" y="4418"/>
                  </a:lnTo>
                  <a:lnTo>
                    <a:pt x="3305" y="4416"/>
                  </a:lnTo>
                  <a:lnTo>
                    <a:pt x="3308" y="4416"/>
                  </a:lnTo>
                  <a:lnTo>
                    <a:pt x="3312" y="4415"/>
                  </a:lnTo>
                  <a:lnTo>
                    <a:pt x="3314" y="4415"/>
                  </a:lnTo>
                  <a:lnTo>
                    <a:pt x="3317" y="4415"/>
                  </a:lnTo>
                  <a:lnTo>
                    <a:pt x="3321" y="4415"/>
                  </a:lnTo>
                  <a:lnTo>
                    <a:pt x="3323" y="4415"/>
                  </a:lnTo>
                  <a:lnTo>
                    <a:pt x="3327" y="4415"/>
                  </a:lnTo>
                  <a:lnTo>
                    <a:pt x="3330" y="4416"/>
                  </a:lnTo>
                  <a:lnTo>
                    <a:pt x="3333" y="4418"/>
                  </a:lnTo>
                  <a:lnTo>
                    <a:pt x="3336" y="4419"/>
                  </a:lnTo>
                  <a:lnTo>
                    <a:pt x="3339" y="4421"/>
                  </a:lnTo>
                  <a:lnTo>
                    <a:pt x="3343" y="4423"/>
                  </a:lnTo>
                  <a:lnTo>
                    <a:pt x="3345" y="4424"/>
                  </a:lnTo>
                  <a:lnTo>
                    <a:pt x="3348" y="4427"/>
                  </a:lnTo>
                  <a:lnTo>
                    <a:pt x="3351" y="4428"/>
                  </a:lnTo>
                  <a:lnTo>
                    <a:pt x="3354" y="4430"/>
                  </a:lnTo>
                  <a:lnTo>
                    <a:pt x="3357" y="4430"/>
                  </a:lnTo>
                  <a:lnTo>
                    <a:pt x="3361" y="4432"/>
                  </a:lnTo>
                  <a:lnTo>
                    <a:pt x="3363" y="4433"/>
                  </a:lnTo>
                  <a:lnTo>
                    <a:pt x="3366" y="4433"/>
                  </a:lnTo>
                  <a:lnTo>
                    <a:pt x="3370" y="4434"/>
                  </a:lnTo>
                  <a:lnTo>
                    <a:pt x="3372" y="4434"/>
                  </a:lnTo>
                  <a:lnTo>
                    <a:pt x="3376" y="4434"/>
                  </a:lnTo>
                  <a:lnTo>
                    <a:pt x="3379" y="4434"/>
                  </a:lnTo>
                  <a:lnTo>
                    <a:pt x="3381" y="4436"/>
                  </a:lnTo>
                  <a:lnTo>
                    <a:pt x="3385" y="4436"/>
                  </a:lnTo>
                  <a:lnTo>
                    <a:pt x="3388" y="4436"/>
                  </a:lnTo>
                  <a:lnTo>
                    <a:pt x="3390" y="4434"/>
                  </a:lnTo>
                  <a:lnTo>
                    <a:pt x="3394" y="4434"/>
                  </a:lnTo>
                  <a:lnTo>
                    <a:pt x="3397" y="4434"/>
                  </a:lnTo>
                  <a:lnTo>
                    <a:pt x="3399" y="4434"/>
                  </a:lnTo>
                  <a:lnTo>
                    <a:pt x="3403" y="4434"/>
                  </a:lnTo>
                  <a:lnTo>
                    <a:pt x="3406" y="4433"/>
                  </a:lnTo>
                  <a:lnTo>
                    <a:pt x="3410" y="4433"/>
                  </a:lnTo>
                  <a:lnTo>
                    <a:pt x="3412" y="4432"/>
                  </a:lnTo>
                  <a:lnTo>
                    <a:pt x="3415" y="4432"/>
                  </a:lnTo>
                  <a:lnTo>
                    <a:pt x="3419" y="4430"/>
                  </a:lnTo>
                  <a:lnTo>
                    <a:pt x="3421" y="4429"/>
                  </a:lnTo>
                  <a:lnTo>
                    <a:pt x="3424" y="4428"/>
                  </a:lnTo>
                  <a:lnTo>
                    <a:pt x="3428" y="4427"/>
                  </a:lnTo>
                  <a:lnTo>
                    <a:pt x="3430" y="4425"/>
                  </a:lnTo>
                  <a:lnTo>
                    <a:pt x="3434" y="4424"/>
                  </a:lnTo>
                  <a:lnTo>
                    <a:pt x="3437" y="4423"/>
                  </a:lnTo>
                  <a:lnTo>
                    <a:pt x="3439" y="4423"/>
                  </a:lnTo>
                  <a:lnTo>
                    <a:pt x="3443" y="4421"/>
                  </a:lnTo>
                  <a:lnTo>
                    <a:pt x="3446" y="4421"/>
                  </a:lnTo>
                  <a:lnTo>
                    <a:pt x="3450" y="4421"/>
                  </a:lnTo>
                  <a:lnTo>
                    <a:pt x="3452" y="4423"/>
                  </a:lnTo>
                  <a:lnTo>
                    <a:pt x="3455" y="4424"/>
                  </a:lnTo>
                  <a:lnTo>
                    <a:pt x="3459" y="4425"/>
                  </a:lnTo>
                  <a:lnTo>
                    <a:pt x="3461" y="4427"/>
                  </a:lnTo>
                  <a:lnTo>
                    <a:pt x="3464" y="4429"/>
                  </a:lnTo>
                  <a:lnTo>
                    <a:pt x="3468" y="4432"/>
                  </a:lnTo>
                  <a:lnTo>
                    <a:pt x="3470" y="4436"/>
                  </a:lnTo>
                  <a:lnTo>
                    <a:pt x="3473" y="4438"/>
                  </a:lnTo>
                  <a:lnTo>
                    <a:pt x="3477" y="4442"/>
                  </a:lnTo>
                  <a:lnTo>
                    <a:pt x="3479" y="4445"/>
                  </a:lnTo>
                  <a:lnTo>
                    <a:pt x="3483" y="4446"/>
                  </a:lnTo>
                  <a:lnTo>
                    <a:pt x="3486" y="4449"/>
                  </a:lnTo>
                  <a:lnTo>
                    <a:pt x="3488" y="4451"/>
                  </a:lnTo>
                  <a:lnTo>
                    <a:pt x="3492" y="4452"/>
                  </a:lnTo>
                  <a:lnTo>
                    <a:pt x="3495" y="4454"/>
                  </a:lnTo>
                  <a:lnTo>
                    <a:pt x="3497" y="4455"/>
                  </a:lnTo>
                  <a:lnTo>
                    <a:pt x="3501" y="4455"/>
                  </a:lnTo>
                  <a:lnTo>
                    <a:pt x="3504" y="4455"/>
                  </a:lnTo>
                  <a:lnTo>
                    <a:pt x="3506" y="4455"/>
                  </a:lnTo>
                  <a:lnTo>
                    <a:pt x="3510" y="4452"/>
                  </a:lnTo>
                  <a:lnTo>
                    <a:pt x="3513" y="4451"/>
                  </a:lnTo>
                  <a:lnTo>
                    <a:pt x="3517" y="4449"/>
                  </a:lnTo>
                  <a:lnTo>
                    <a:pt x="3519" y="4447"/>
                  </a:lnTo>
                  <a:lnTo>
                    <a:pt x="3522" y="4445"/>
                  </a:lnTo>
                  <a:lnTo>
                    <a:pt x="3526" y="4442"/>
                  </a:lnTo>
                  <a:lnTo>
                    <a:pt x="3528" y="4439"/>
                  </a:lnTo>
                  <a:lnTo>
                    <a:pt x="3531" y="4437"/>
                  </a:lnTo>
                  <a:lnTo>
                    <a:pt x="3535" y="4434"/>
                  </a:lnTo>
                  <a:lnTo>
                    <a:pt x="3537" y="4432"/>
                  </a:lnTo>
                  <a:lnTo>
                    <a:pt x="3541" y="4430"/>
                  </a:lnTo>
                  <a:lnTo>
                    <a:pt x="3544" y="4428"/>
                  </a:lnTo>
                  <a:lnTo>
                    <a:pt x="3546" y="4425"/>
                  </a:lnTo>
                  <a:lnTo>
                    <a:pt x="3550" y="4423"/>
                  </a:lnTo>
                  <a:lnTo>
                    <a:pt x="3553" y="4421"/>
                  </a:lnTo>
                  <a:lnTo>
                    <a:pt x="3556" y="4419"/>
                  </a:lnTo>
                  <a:lnTo>
                    <a:pt x="3559" y="4418"/>
                  </a:lnTo>
                  <a:lnTo>
                    <a:pt x="3562" y="4416"/>
                  </a:lnTo>
                  <a:lnTo>
                    <a:pt x="3565" y="4415"/>
                  </a:lnTo>
                  <a:lnTo>
                    <a:pt x="3568" y="4415"/>
                  </a:lnTo>
                  <a:lnTo>
                    <a:pt x="3571" y="4414"/>
                  </a:lnTo>
                  <a:lnTo>
                    <a:pt x="3574" y="4414"/>
                  </a:lnTo>
                  <a:lnTo>
                    <a:pt x="3577" y="4414"/>
                  </a:lnTo>
                  <a:lnTo>
                    <a:pt x="3580" y="4414"/>
                  </a:lnTo>
                  <a:lnTo>
                    <a:pt x="3583" y="4414"/>
                  </a:lnTo>
                  <a:lnTo>
                    <a:pt x="3586" y="4415"/>
                  </a:lnTo>
                  <a:lnTo>
                    <a:pt x="3590" y="4416"/>
                  </a:lnTo>
                  <a:lnTo>
                    <a:pt x="3592" y="4418"/>
                  </a:lnTo>
                  <a:lnTo>
                    <a:pt x="3595" y="4420"/>
                  </a:lnTo>
                  <a:lnTo>
                    <a:pt x="3599" y="4423"/>
                  </a:lnTo>
                  <a:lnTo>
                    <a:pt x="3601" y="4425"/>
                  </a:lnTo>
                  <a:lnTo>
                    <a:pt x="3604" y="4428"/>
                  </a:lnTo>
                  <a:lnTo>
                    <a:pt x="3608" y="4430"/>
                  </a:lnTo>
                  <a:lnTo>
                    <a:pt x="3610" y="4432"/>
                  </a:lnTo>
                  <a:lnTo>
                    <a:pt x="3613" y="4434"/>
                  </a:lnTo>
                  <a:lnTo>
                    <a:pt x="3617" y="4437"/>
                  </a:lnTo>
                  <a:lnTo>
                    <a:pt x="3620" y="4439"/>
                  </a:lnTo>
                  <a:lnTo>
                    <a:pt x="3623" y="4442"/>
                  </a:lnTo>
                  <a:lnTo>
                    <a:pt x="3626" y="4443"/>
                  </a:lnTo>
                  <a:lnTo>
                    <a:pt x="3630" y="4443"/>
                  </a:lnTo>
                  <a:lnTo>
                    <a:pt x="3632" y="4443"/>
                  </a:lnTo>
                  <a:lnTo>
                    <a:pt x="3635" y="4443"/>
                  </a:lnTo>
                  <a:lnTo>
                    <a:pt x="3638" y="4443"/>
                  </a:lnTo>
                  <a:lnTo>
                    <a:pt x="3641" y="4442"/>
                  </a:lnTo>
                  <a:lnTo>
                    <a:pt x="3644" y="4441"/>
                  </a:lnTo>
                  <a:lnTo>
                    <a:pt x="3648" y="4439"/>
                  </a:lnTo>
                  <a:lnTo>
                    <a:pt x="3650" y="4438"/>
                  </a:lnTo>
                  <a:lnTo>
                    <a:pt x="3653" y="4436"/>
                  </a:lnTo>
                  <a:lnTo>
                    <a:pt x="3657" y="4434"/>
                  </a:lnTo>
                  <a:lnTo>
                    <a:pt x="3659" y="4432"/>
                  </a:lnTo>
                  <a:lnTo>
                    <a:pt x="3663" y="4430"/>
                  </a:lnTo>
                  <a:lnTo>
                    <a:pt x="3666" y="4429"/>
                  </a:lnTo>
                  <a:lnTo>
                    <a:pt x="3668" y="4427"/>
                  </a:lnTo>
                  <a:lnTo>
                    <a:pt x="3672" y="4427"/>
                  </a:lnTo>
                  <a:lnTo>
                    <a:pt x="3675" y="4425"/>
                  </a:lnTo>
                  <a:lnTo>
                    <a:pt x="3677" y="4427"/>
                  </a:lnTo>
                  <a:lnTo>
                    <a:pt x="3681" y="4427"/>
                  </a:lnTo>
                  <a:lnTo>
                    <a:pt x="3684" y="4427"/>
                  </a:lnTo>
                  <a:lnTo>
                    <a:pt x="3686" y="4428"/>
                  </a:lnTo>
                  <a:lnTo>
                    <a:pt x="3690" y="4428"/>
                  </a:lnTo>
                  <a:lnTo>
                    <a:pt x="3693" y="4429"/>
                  </a:lnTo>
                  <a:lnTo>
                    <a:pt x="3697" y="4430"/>
                  </a:lnTo>
                  <a:lnTo>
                    <a:pt x="3699" y="4432"/>
                  </a:lnTo>
                  <a:lnTo>
                    <a:pt x="3702" y="4433"/>
                  </a:lnTo>
                  <a:lnTo>
                    <a:pt x="3706" y="4434"/>
                  </a:lnTo>
                  <a:lnTo>
                    <a:pt x="3708" y="4434"/>
                  </a:lnTo>
                  <a:lnTo>
                    <a:pt x="3711" y="4436"/>
                  </a:lnTo>
                  <a:lnTo>
                    <a:pt x="3715" y="4436"/>
                  </a:lnTo>
                  <a:lnTo>
                    <a:pt x="3717" y="4437"/>
                  </a:lnTo>
                  <a:lnTo>
                    <a:pt x="3720" y="4436"/>
                  </a:lnTo>
                  <a:lnTo>
                    <a:pt x="3724" y="4436"/>
                  </a:lnTo>
                  <a:lnTo>
                    <a:pt x="3726" y="4434"/>
                  </a:lnTo>
                  <a:lnTo>
                    <a:pt x="3730" y="4434"/>
                  </a:lnTo>
                  <a:lnTo>
                    <a:pt x="3733" y="4433"/>
                  </a:lnTo>
                  <a:lnTo>
                    <a:pt x="3735" y="4432"/>
                  </a:lnTo>
                  <a:lnTo>
                    <a:pt x="3739" y="4432"/>
                  </a:lnTo>
                  <a:lnTo>
                    <a:pt x="3742" y="4430"/>
                  </a:lnTo>
                  <a:lnTo>
                    <a:pt x="3746" y="4429"/>
                  </a:lnTo>
                  <a:lnTo>
                    <a:pt x="3748" y="4428"/>
                  </a:lnTo>
                  <a:lnTo>
                    <a:pt x="3751" y="4427"/>
                  </a:lnTo>
                  <a:lnTo>
                    <a:pt x="3753" y="4427"/>
                  </a:lnTo>
                  <a:lnTo>
                    <a:pt x="3757" y="4425"/>
                  </a:lnTo>
                  <a:lnTo>
                    <a:pt x="3760" y="4425"/>
                  </a:lnTo>
                  <a:lnTo>
                    <a:pt x="3764" y="4425"/>
                  </a:lnTo>
                  <a:lnTo>
                    <a:pt x="3766" y="4425"/>
                  </a:lnTo>
                  <a:lnTo>
                    <a:pt x="3769" y="4427"/>
                  </a:lnTo>
                  <a:lnTo>
                    <a:pt x="3773" y="4427"/>
                  </a:lnTo>
                  <a:lnTo>
                    <a:pt x="3775" y="4428"/>
                  </a:lnTo>
                  <a:lnTo>
                    <a:pt x="3779" y="4429"/>
                  </a:lnTo>
                  <a:lnTo>
                    <a:pt x="3782" y="4432"/>
                  </a:lnTo>
                  <a:lnTo>
                    <a:pt x="3784" y="4433"/>
                  </a:lnTo>
                  <a:lnTo>
                    <a:pt x="3788" y="4434"/>
                  </a:lnTo>
                  <a:lnTo>
                    <a:pt x="3791" y="4437"/>
                  </a:lnTo>
                  <a:lnTo>
                    <a:pt x="3793" y="4438"/>
                  </a:lnTo>
                  <a:lnTo>
                    <a:pt x="3797" y="4439"/>
                  </a:lnTo>
                  <a:lnTo>
                    <a:pt x="3800" y="4441"/>
                  </a:lnTo>
                  <a:lnTo>
                    <a:pt x="3802" y="4442"/>
                  </a:lnTo>
                  <a:lnTo>
                    <a:pt x="3806" y="4443"/>
                  </a:lnTo>
                  <a:lnTo>
                    <a:pt x="3809" y="4445"/>
                  </a:lnTo>
                  <a:lnTo>
                    <a:pt x="3813" y="4445"/>
                  </a:lnTo>
                  <a:lnTo>
                    <a:pt x="3815" y="4445"/>
                  </a:lnTo>
                  <a:lnTo>
                    <a:pt x="3818" y="4445"/>
                  </a:lnTo>
                  <a:lnTo>
                    <a:pt x="3822" y="4445"/>
                  </a:lnTo>
                  <a:lnTo>
                    <a:pt x="3824" y="4443"/>
                  </a:lnTo>
                  <a:lnTo>
                    <a:pt x="3827" y="4443"/>
                  </a:lnTo>
                  <a:lnTo>
                    <a:pt x="3831" y="4442"/>
                  </a:lnTo>
                  <a:lnTo>
                    <a:pt x="3833" y="4441"/>
                  </a:lnTo>
                  <a:lnTo>
                    <a:pt x="3837" y="4439"/>
                  </a:lnTo>
                  <a:lnTo>
                    <a:pt x="3840" y="4438"/>
                  </a:lnTo>
                  <a:lnTo>
                    <a:pt x="3842" y="4437"/>
                  </a:lnTo>
                  <a:lnTo>
                    <a:pt x="3846" y="4436"/>
                  </a:lnTo>
                  <a:lnTo>
                    <a:pt x="3849" y="4434"/>
                  </a:lnTo>
                  <a:lnTo>
                    <a:pt x="3852" y="4434"/>
                  </a:lnTo>
                  <a:lnTo>
                    <a:pt x="3855" y="4434"/>
                  </a:lnTo>
                  <a:lnTo>
                    <a:pt x="3858" y="4434"/>
                  </a:lnTo>
                  <a:lnTo>
                    <a:pt x="3860" y="4434"/>
                  </a:lnTo>
                  <a:lnTo>
                    <a:pt x="3864" y="4436"/>
                  </a:lnTo>
                  <a:lnTo>
                    <a:pt x="3867" y="4436"/>
                  </a:lnTo>
                  <a:lnTo>
                    <a:pt x="3870" y="4437"/>
                  </a:lnTo>
                  <a:lnTo>
                    <a:pt x="3873" y="4439"/>
                  </a:lnTo>
                  <a:lnTo>
                    <a:pt x="3876" y="4441"/>
                  </a:lnTo>
                  <a:lnTo>
                    <a:pt x="3879" y="4442"/>
                  </a:lnTo>
                  <a:lnTo>
                    <a:pt x="3882" y="4443"/>
                  </a:lnTo>
                  <a:lnTo>
                    <a:pt x="3886" y="4445"/>
                  </a:lnTo>
                  <a:lnTo>
                    <a:pt x="3888" y="4445"/>
                  </a:lnTo>
                  <a:lnTo>
                    <a:pt x="3891" y="4446"/>
                  </a:lnTo>
                  <a:lnTo>
                    <a:pt x="3895" y="4445"/>
                  </a:lnTo>
                  <a:lnTo>
                    <a:pt x="3897" y="4445"/>
                  </a:lnTo>
                  <a:lnTo>
                    <a:pt x="3900" y="4443"/>
                  </a:lnTo>
                  <a:lnTo>
                    <a:pt x="3904" y="4442"/>
                  </a:lnTo>
                  <a:lnTo>
                    <a:pt x="3907" y="4439"/>
                  </a:lnTo>
                  <a:lnTo>
                    <a:pt x="3910" y="4436"/>
                  </a:lnTo>
                  <a:lnTo>
                    <a:pt x="3913" y="4433"/>
                  </a:lnTo>
                  <a:lnTo>
                    <a:pt x="3916" y="4430"/>
                  </a:lnTo>
                  <a:lnTo>
                    <a:pt x="3919" y="4427"/>
                  </a:lnTo>
                  <a:lnTo>
                    <a:pt x="3922" y="4423"/>
                  </a:lnTo>
                  <a:lnTo>
                    <a:pt x="3925" y="4419"/>
                  </a:lnTo>
                  <a:lnTo>
                    <a:pt x="3928" y="4416"/>
                  </a:lnTo>
                  <a:lnTo>
                    <a:pt x="3931" y="4412"/>
                  </a:lnTo>
                  <a:lnTo>
                    <a:pt x="3934" y="4410"/>
                  </a:lnTo>
                  <a:lnTo>
                    <a:pt x="3937" y="4408"/>
                  </a:lnTo>
                  <a:lnTo>
                    <a:pt x="3940" y="4406"/>
                  </a:lnTo>
                  <a:lnTo>
                    <a:pt x="3944" y="4406"/>
                  </a:lnTo>
                  <a:lnTo>
                    <a:pt x="3946" y="4405"/>
                  </a:lnTo>
                  <a:lnTo>
                    <a:pt x="3949" y="4405"/>
                  </a:lnTo>
                  <a:lnTo>
                    <a:pt x="3953" y="4406"/>
                  </a:lnTo>
                  <a:lnTo>
                    <a:pt x="3955" y="4407"/>
                  </a:lnTo>
                  <a:lnTo>
                    <a:pt x="3959" y="4408"/>
                  </a:lnTo>
                  <a:lnTo>
                    <a:pt x="3962" y="4410"/>
                  </a:lnTo>
                  <a:lnTo>
                    <a:pt x="3964" y="4411"/>
                  </a:lnTo>
                  <a:lnTo>
                    <a:pt x="3967" y="4414"/>
                  </a:lnTo>
                  <a:lnTo>
                    <a:pt x="3971" y="4415"/>
                  </a:lnTo>
                  <a:lnTo>
                    <a:pt x="3973" y="4416"/>
                  </a:lnTo>
                  <a:lnTo>
                    <a:pt x="3977" y="4418"/>
                  </a:lnTo>
                  <a:lnTo>
                    <a:pt x="3980" y="4420"/>
                  </a:lnTo>
                  <a:lnTo>
                    <a:pt x="3982" y="4421"/>
                  </a:lnTo>
                  <a:lnTo>
                    <a:pt x="3986" y="4423"/>
                  </a:lnTo>
                  <a:lnTo>
                    <a:pt x="3989" y="4424"/>
                  </a:lnTo>
                  <a:lnTo>
                    <a:pt x="3993" y="4425"/>
                  </a:lnTo>
                  <a:lnTo>
                    <a:pt x="3995" y="4427"/>
                  </a:lnTo>
                  <a:lnTo>
                    <a:pt x="3998" y="4427"/>
                  </a:lnTo>
                  <a:lnTo>
                    <a:pt x="4002" y="4428"/>
                  </a:lnTo>
                  <a:lnTo>
                    <a:pt x="4004" y="4428"/>
                  </a:lnTo>
                  <a:lnTo>
                    <a:pt x="4007" y="4429"/>
                  </a:lnTo>
                  <a:lnTo>
                    <a:pt x="4011" y="4429"/>
                  </a:lnTo>
                  <a:lnTo>
                    <a:pt x="4013" y="4429"/>
                  </a:lnTo>
                  <a:lnTo>
                    <a:pt x="4017" y="4429"/>
                  </a:lnTo>
                  <a:lnTo>
                    <a:pt x="4020" y="4430"/>
                  </a:lnTo>
                  <a:lnTo>
                    <a:pt x="4022" y="4429"/>
                  </a:lnTo>
                  <a:lnTo>
                    <a:pt x="4026" y="4429"/>
                  </a:lnTo>
                  <a:lnTo>
                    <a:pt x="4029" y="4429"/>
                  </a:lnTo>
                  <a:lnTo>
                    <a:pt x="4031" y="4428"/>
                  </a:lnTo>
                  <a:lnTo>
                    <a:pt x="4035" y="4428"/>
                  </a:lnTo>
                  <a:lnTo>
                    <a:pt x="4038" y="4427"/>
                  </a:lnTo>
                  <a:lnTo>
                    <a:pt x="4040" y="4427"/>
                  </a:lnTo>
                  <a:lnTo>
                    <a:pt x="4044" y="4425"/>
                  </a:lnTo>
                  <a:lnTo>
                    <a:pt x="4047" y="4424"/>
                  </a:lnTo>
                  <a:lnTo>
                    <a:pt x="4051" y="4424"/>
                  </a:lnTo>
                  <a:lnTo>
                    <a:pt x="4053" y="4423"/>
                  </a:lnTo>
                  <a:lnTo>
                    <a:pt x="4056" y="4423"/>
                  </a:lnTo>
                  <a:lnTo>
                    <a:pt x="4060" y="4423"/>
                  </a:lnTo>
                  <a:lnTo>
                    <a:pt x="4062" y="4421"/>
                  </a:lnTo>
                  <a:lnTo>
                    <a:pt x="4066" y="4421"/>
                  </a:lnTo>
                  <a:lnTo>
                    <a:pt x="4069" y="4421"/>
                  </a:lnTo>
                  <a:lnTo>
                    <a:pt x="4071" y="4421"/>
                  </a:lnTo>
                  <a:lnTo>
                    <a:pt x="4075" y="4421"/>
                  </a:lnTo>
                  <a:lnTo>
                    <a:pt x="4078" y="4423"/>
                  </a:lnTo>
                  <a:lnTo>
                    <a:pt x="4080" y="4423"/>
                  </a:lnTo>
                  <a:lnTo>
                    <a:pt x="4084" y="4424"/>
                  </a:lnTo>
                  <a:lnTo>
                    <a:pt x="4087" y="4424"/>
                  </a:lnTo>
                  <a:lnTo>
                    <a:pt x="4089" y="4425"/>
                  </a:lnTo>
                  <a:lnTo>
                    <a:pt x="4093" y="4427"/>
                  </a:lnTo>
                  <a:lnTo>
                    <a:pt x="4096" y="4427"/>
                  </a:lnTo>
                  <a:lnTo>
                    <a:pt x="4100" y="4427"/>
                  </a:lnTo>
                  <a:lnTo>
                    <a:pt x="4102" y="4428"/>
                  </a:lnTo>
                  <a:lnTo>
                    <a:pt x="4105" y="4429"/>
                  </a:lnTo>
                  <a:lnTo>
                    <a:pt x="4109" y="4430"/>
                  </a:lnTo>
                  <a:lnTo>
                    <a:pt x="4111" y="4432"/>
                  </a:lnTo>
                  <a:lnTo>
                    <a:pt x="4114" y="4432"/>
                  </a:lnTo>
                  <a:lnTo>
                    <a:pt x="4118" y="4433"/>
                  </a:lnTo>
                  <a:lnTo>
                    <a:pt x="4120" y="4434"/>
                  </a:lnTo>
                  <a:lnTo>
                    <a:pt x="4123" y="4436"/>
                  </a:lnTo>
                  <a:lnTo>
                    <a:pt x="4127" y="4437"/>
                  </a:lnTo>
                  <a:lnTo>
                    <a:pt x="4129" y="4437"/>
                  </a:lnTo>
                  <a:lnTo>
                    <a:pt x="4133" y="4438"/>
                  </a:lnTo>
                  <a:lnTo>
                    <a:pt x="4136" y="4438"/>
                  </a:lnTo>
                  <a:lnTo>
                    <a:pt x="4138" y="4438"/>
                  </a:lnTo>
                  <a:lnTo>
                    <a:pt x="4142" y="4439"/>
                  </a:lnTo>
                  <a:lnTo>
                    <a:pt x="4145" y="4438"/>
                  </a:lnTo>
                  <a:lnTo>
                    <a:pt x="4147" y="4438"/>
                  </a:lnTo>
                  <a:lnTo>
                    <a:pt x="4151" y="4437"/>
                  </a:lnTo>
                  <a:lnTo>
                    <a:pt x="4154" y="4437"/>
                  </a:lnTo>
                  <a:lnTo>
                    <a:pt x="4157" y="4436"/>
                  </a:lnTo>
                  <a:lnTo>
                    <a:pt x="4160" y="4434"/>
                  </a:lnTo>
                  <a:lnTo>
                    <a:pt x="4163" y="4433"/>
                  </a:lnTo>
                  <a:lnTo>
                    <a:pt x="4166" y="4432"/>
                  </a:lnTo>
                  <a:lnTo>
                    <a:pt x="4169" y="4430"/>
                  </a:lnTo>
                  <a:lnTo>
                    <a:pt x="4173" y="4429"/>
                  </a:lnTo>
                  <a:lnTo>
                    <a:pt x="4175" y="4428"/>
                  </a:lnTo>
                  <a:lnTo>
                    <a:pt x="4178" y="4427"/>
                  </a:lnTo>
                  <a:lnTo>
                    <a:pt x="4182" y="4425"/>
                  </a:lnTo>
                  <a:lnTo>
                    <a:pt x="4185" y="4424"/>
                  </a:lnTo>
                  <a:lnTo>
                    <a:pt x="4187" y="4423"/>
                  </a:lnTo>
                  <a:lnTo>
                    <a:pt x="4191" y="4421"/>
                  </a:lnTo>
                  <a:lnTo>
                    <a:pt x="4194" y="4420"/>
                  </a:lnTo>
                  <a:lnTo>
                    <a:pt x="4196" y="4419"/>
                  </a:lnTo>
                  <a:lnTo>
                    <a:pt x="4200" y="4418"/>
                  </a:lnTo>
                  <a:lnTo>
                    <a:pt x="4203" y="4415"/>
                  </a:lnTo>
                  <a:lnTo>
                    <a:pt x="4206" y="4414"/>
                  </a:lnTo>
                  <a:lnTo>
                    <a:pt x="4209" y="4412"/>
                  </a:lnTo>
                  <a:lnTo>
                    <a:pt x="4212" y="4411"/>
                  </a:lnTo>
                  <a:lnTo>
                    <a:pt x="4215" y="4411"/>
                  </a:lnTo>
                  <a:lnTo>
                    <a:pt x="4218" y="4410"/>
                  </a:lnTo>
                  <a:lnTo>
                    <a:pt x="4221" y="4410"/>
                  </a:lnTo>
                  <a:lnTo>
                    <a:pt x="4224" y="4408"/>
                  </a:lnTo>
                  <a:lnTo>
                    <a:pt x="4227" y="4408"/>
                  </a:lnTo>
                  <a:lnTo>
                    <a:pt x="4230" y="4408"/>
                  </a:lnTo>
                  <a:lnTo>
                    <a:pt x="4233" y="4408"/>
                  </a:lnTo>
                  <a:lnTo>
                    <a:pt x="4236" y="4410"/>
                  </a:lnTo>
                  <a:lnTo>
                    <a:pt x="4240" y="4411"/>
                  </a:lnTo>
                  <a:lnTo>
                    <a:pt x="4242" y="4412"/>
                  </a:lnTo>
                  <a:lnTo>
                    <a:pt x="4245" y="4414"/>
                  </a:lnTo>
                  <a:lnTo>
                    <a:pt x="4249" y="4415"/>
                  </a:lnTo>
                  <a:lnTo>
                    <a:pt x="4251" y="4418"/>
                  </a:lnTo>
                  <a:lnTo>
                    <a:pt x="4254" y="4418"/>
                  </a:lnTo>
                  <a:lnTo>
                    <a:pt x="4258" y="4419"/>
                  </a:lnTo>
                  <a:lnTo>
                    <a:pt x="4260" y="4420"/>
                  </a:lnTo>
                  <a:lnTo>
                    <a:pt x="4263" y="4420"/>
                  </a:lnTo>
                  <a:lnTo>
                    <a:pt x="4267" y="4421"/>
                  </a:lnTo>
                  <a:lnTo>
                    <a:pt x="4269" y="4421"/>
                  </a:lnTo>
                  <a:lnTo>
                    <a:pt x="4273" y="4421"/>
                  </a:lnTo>
                  <a:lnTo>
                    <a:pt x="4276" y="4420"/>
                  </a:lnTo>
                  <a:lnTo>
                    <a:pt x="4280" y="4420"/>
                  </a:lnTo>
                  <a:lnTo>
                    <a:pt x="4282" y="4419"/>
                  </a:lnTo>
                  <a:lnTo>
                    <a:pt x="4285" y="4418"/>
                  </a:lnTo>
                  <a:lnTo>
                    <a:pt x="4289" y="4416"/>
                  </a:lnTo>
                  <a:lnTo>
                    <a:pt x="4291" y="4415"/>
                  </a:lnTo>
                  <a:lnTo>
                    <a:pt x="4294" y="4412"/>
                  </a:lnTo>
                  <a:lnTo>
                    <a:pt x="4298" y="4411"/>
                  </a:lnTo>
                  <a:lnTo>
                    <a:pt x="4300" y="4410"/>
                  </a:lnTo>
                  <a:lnTo>
                    <a:pt x="4303" y="4408"/>
                  </a:lnTo>
                  <a:lnTo>
                    <a:pt x="4307" y="4407"/>
                  </a:lnTo>
                  <a:lnTo>
                    <a:pt x="4309" y="4407"/>
                  </a:lnTo>
                  <a:lnTo>
                    <a:pt x="4313" y="4407"/>
                  </a:lnTo>
                  <a:lnTo>
                    <a:pt x="4316" y="4407"/>
                  </a:lnTo>
                  <a:lnTo>
                    <a:pt x="4318" y="4407"/>
                  </a:lnTo>
                  <a:lnTo>
                    <a:pt x="4322" y="4407"/>
                  </a:lnTo>
                  <a:lnTo>
                    <a:pt x="4325" y="4407"/>
                  </a:lnTo>
                  <a:lnTo>
                    <a:pt x="4327" y="4408"/>
                  </a:lnTo>
                  <a:lnTo>
                    <a:pt x="4331" y="4410"/>
                  </a:lnTo>
                  <a:lnTo>
                    <a:pt x="4334" y="4411"/>
                  </a:lnTo>
                  <a:lnTo>
                    <a:pt x="4336" y="4412"/>
                  </a:lnTo>
                  <a:lnTo>
                    <a:pt x="4340" y="4414"/>
                  </a:lnTo>
                  <a:lnTo>
                    <a:pt x="4343" y="4415"/>
                  </a:lnTo>
                  <a:lnTo>
                    <a:pt x="4347" y="4416"/>
                  </a:lnTo>
                  <a:lnTo>
                    <a:pt x="4349" y="4418"/>
                  </a:lnTo>
                  <a:lnTo>
                    <a:pt x="4352" y="4419"/>
                  </a:lnTo>
                  <a:lnTo>
                    <a:pt x="4356" y="4420"/>
                  </a:lnTo>
                  <a:lnTo>
                    <a:pt x="4358" y="4421"/>
                  </a:lnTo>
                  <a:lnTo>
                    <a:pt x="4362" y="4421"/>
                  </a:lnTo>
                  <a:lnTo>
                    <a:pt x="4365" y="4423"/>
                  </a:lnTo>
                  <a:lnTo>
                    <a:pt x="4367" y="4424"/>
                  </a:lnTo>
                  <a:lnTo>
                    <a:pt x="4371" y="4425"/>
                  </a:lnTo>
                  <a:lnTo>
                    <a:pt x="4374" y="4427"/>
                  </a:lnTo>
                  <a:lnTo>
                    <a:pt x="4376" y="4428"/>
                  </a:lnTo>
                  <a:lnTo>
                    <a:pt x="4380" y="4429"/>
                  </a:lnTo>
                  <a:lnTo>
                    <a:pt x="4383" y="4429"/>
                  </a:lnTo>
                  <a:lnTo>
                    <a:pt x="4387" y="4430"/>
                  </a:lnTo>
                  <a:lnTo>
                    <a:pt x="4389" y="4430"/>
                  </a:lnTo>
                  <a:lnTo>
                    <a:pt x="4392" y="4432"/>
                  </a:lnTo>
                  <a:lnTo>
                    <a:pt x="4396" y="4432"/>
                  </a:lnTo>
                  <a:lnTo>
                    <a:pt x="4398" y="4433"/>
                  </a:lnTo>
                  <a:lnTo>
                    <a:pt x="4401" y="4433"/>
                  </a:lnTo>
                  <a:lnTo>
                    <a:pt x="4405" y="4434"/>
                  </a:lnTo>
                  <a:lnTo>
                    <a:pt x="4407" y="4434"/>
                  </a:lnTo>
                  <a:lnTo>
                    <a:pt x="4410" y="4434"/>
                  </a:lnTo>
                  <a:lnTo>
                    <a:pt x="4414" y="4434"/>
                  </a:lnTo>
                  <a:lnTo>
                    <a:pt x="4416" y="4434"/>
                  </a:lnTo>
                  <a:lnTo>
                    <a:pt x="4420" y="4434"/>
                  </a:lnTo>
                  <a:lnTo>
                    <a:pt x="4423" y="4434"/>
                  </a:lnTo>
                  <a:lnTo>
                    <a:pt x="4425" y="4434"/>
                  </a:lnTo>
                  <a:lnTo>
                    <a:pt x="4429" y="4434"/>
                  </a:lnTo>
                  <a:lnTo>
                    <a:pt x="4432" y="4433"/>
                  </a:lnTo>
                  <a:lnTo>
                    <a:pt x="4434" y="4433"/>
                  </a:lnTo>
                  <a:lnTo>
                    <a:pt x="4438" y="4432"/>
                  </a:lnTo>
                  <a:lnTo>
                    <a:pt x="4441" y="4432"/>
                  </a:lnTo>
                  <a:lnTo>
                    <a:pt x="4443" y="4430"/>
                  </a:lnTo>
                  <a:lnTo>
                    <a:pt x="4447" y="4429"/>
                  </a:lnTo>
                  <a:lnTo>
                    <a:pt x="4450" y="4428"/>
                  </a:lnTo>
                  <a:lnTo>
                    <a:pt x="4453" y="4427"/>
                  </a:lnTo>
                  <a:lnTo>
                    <a:pt x="4456" y="4425"/>
                  </a:lnTo>
                  <a:lnTo>
                    <a:pt x="4459" y="4423"/>
                  </a:lnTo>
                  <a:lnTo>
                    <a:pt x="4462" y="4421"/>
                  </a:lnTo>
                  <a:lnTo>
                    <a:pt x="4465" y="4419"/>
                  </a:lnTo>
                  <a:lnTo>
                    <a:pt x="4469" y="4418"/>
                  </a:lnTo>
                  <a:lnTo>
                    <a:pt x="4472" y="4416"/>
                  </a:lnTo>
                  <a:lnTo>
                    <a:pt x="4474" y="4414"/>
                  </a:lnTo>
                  <a:lnTo>
                    <a:pt x="4477" y="4412"/>
                  </a:lnTo>
                  <a:lnTo>
                    <a:pt x="4481" y="4411"/>
                  </a:lnTo>
                  <a:lnTo>
                    <a:pt x="4483" y="4408"/>
                  </a:lnTo>
                  <a:lnTo>
                    <a:pt x="4487" y="4407"/>
                  </a:lnTo>
                  <a:lnTo>
                    <a:pt x="4490" y="4406"/>
                  </a:lnTo>
                  <a:lnTo>
                    <a:pt x="4492" y="4405"/>
                  </a:lnTo>
                  <a:lnTo>
                    <a:pt x="4496" y="4403"/>
                  </a:lnTo>
                  <a:lnTo>
                    <a:pt x="4499" y="4403"/>
                  </a:lnTo>
                  <a:lnTo>
                    <a:pt x="4502" y="4403"/>
                  </a:lnTo>
                  <a:lnTo>
                    <a:pt x="4505" y="4402"/>
                  </a:lnTo>
                  <a:lnTo>
                    <a:pt x="4508" y="4402"/>
                  </a:lnTo>
                  <a:lnTo>
                    <a:pt x="4511" y="4402"/>
                  </a:lnTo>
                  <a:lnTo>
                    <a:pt x="4514" y="4403"/>
                  </a:lnTo>
                  <a:lnTo>
                    <a:pt x="4517" y="4403"/>
                  </a:lnTo>
                  <a:lnTo>
                    <a:pt x="4520" y="4403"/>
                  </a:lnTo>
                  <a:lnTo>
                    <a:pt x="4523" y="4405"/>
                  </a:lnTo>
                  <a:lnTo>
                    <a:pt x="4527" y="4405"/>
                  </a:lnTo>
                  <a:lnTo>
                    <a:pt x="4529" y="4406"/>
                  </a:lnTo>
                  <a:lnTo>
                    <a:pt x="4532" y="4407"/>
                  </a:lnTo>
                  <a:lnTo>
                    <a:pt x="4536" y="4408"/>
                  </a:lnTo>
                  <a:lnTo>
                    <a:pt x="4538" y="4408"/>
                  </a:lnTo>
                  <a:lnTo>
                    <a:pt x="4541" y="4410"/>
                  </a:lnTo>
                  <a:lnTo>
                    <a:pt x="4545" y="4410"/>
                  </a:lnTo>
                  <a:lnTo>
                    <a:pt x="4547" y="4411"/>
                  </a:lnTo>
                  <a:lnTo>
                    <a:pt x="4550" y="4411"/>
                  </a:lnTo>
                  <a:lnTo>
                    <a:pt x="4554" y="4411"/>
                  </a:lnTo>
                  <a:lnTo>
                    <a:pt x="4556" y="4412"/>
                  </a:lnTo>
                  <a:lnTo>
                    <a:pt x="4560" y="4412"/>
                  </a:lnTo>
                  <a:lnTo>
                    <a:pt x="4563" y="4412"/>
                  </a:lnTo>
                  <a:lnTo>
                    <a:pt x="4565" y="4414"/>
                  </a:lnTo>
                  <a:lnTo>
                    <a:pt x="4569" y="4414"/>
                  </a:lnTo>
                  <a:lnTo>
                    <a:pt x="4572" y="4414"/>
                  </a:lnTo>
                  <a:lnTo>
                    <a:pt x="4576" y="4414"/>
                  </a:lnTo>
                  <a:lnTo>
                    <a:pt x="4578" y="4412"/>
                  </a:lnTo>
                  <a:lnTo>
                    <a:pt x="4581" y="4412"/>
                  </a:lnTo>
                  <a:lnTo>
                    <a:pt x="4583" y="4411"/>
                  </a:lnTo>
                  <a:lnTo>
                    <a:pt x="4587" y="4411"/>
                  </a:lnTo>
                  <a:lnTo>
                    <a:pt x="4590" y="4410"/>
                  </a:lnTo>
                  <a:lnTo>
                    <a:pt x="4594" y="4408"/>
                  </a:lnTo>
                  <a:lnTo>
                    <a:pt x="4596" y="4408"/>
                  </a:lnTo>
                  <a:lnTo>
                    <a:pt x="4599" y="4407"/>
                  </a:lnTo>
                  <a:lnTo>
                    <a:pt x="4603" y="4406"/>
                  </a:lnTo>
                  <a:lnTo>
                    <a:pt x="4605" y="4405"/>
                  </a:lnTo>
                  <a:lnTo>
                    <a:pt x="4609" y="4405"/>
                  </a:lnTo>
                  <a:lnTo>
                    <a:pt x="4612" y="4403"/>
                  </a:lnTo>
                  <a:lnTo>
                    <a:pt x="4614" y="4402"/>
                  </a:lnTo>
                  <a:lnTo>
                    <a:pt x="4618" y="4402"/>
                  </a:lnTo>
                  <a:lnTo>
                    <a:pt x="4621" y="4401"/>
                  </a:lnTo>
                  <a:lnTo>
                    <a:pt x="4623" y="4401"/>
                  </a:lnTo>
                  <a:lnTo>
                    <a:pt x="4627" y="4401"/>
                  </a:lnTo>
                  <a:lnTo>
                    <a:pt x="4630" y="4402"/>
                  </a:lnTo>
                  <a:lnTo>
                    <a:pt x="4634" y="4402"/>
                  </a:lnTo>
                  <a:lnTo>
                    <a:pt x="4636" y="4403"/>
                  </a:lnTo>
                  <a:lnTo>
                    <a:pt x="4639" y="4405"/>
                  </a:lnTo>
                  <a:lnTo>
                    <a:pt x="4643" y="4405"/>
                  </a:lnTo>
                  <a:lnTo>
                    <a:pt x="4645" y="4407"/>
                  </a:lnTo>
                  <a:lnTo>
                    <a:pt x="4648" y="4408"/>
                  </a:lnTo>
                  <a:lnTo>
                    <a:pt x="4652" y="4411"/>
                  </a:lnTo>
                  <a:lnTo>
                    <a:pt x="4654" y="4412"/>
                  </a:lnTo>
                  <a:lnTo>
                    <a:pt x="4657" y="4415"/>
                  </a:lnTo>
                  <a:lnTo>
                    <a:pt x="4661" y="4418"/>
                  </a:lnTo>
                  <a:lnTo>
                    <a:pt x="4663" y="4419"/>
                  </a:lnTo>
                  <a:lnTo>
                    <a:pt x="4667" y="4421"/>
                  </a:lnTo>
                  <a:lnTo>
                    <a:pt x="4670" y="4424"/>
                  </a:lnTo>
                  <a:lnTo>
                    <a:pt x="4672" y="4425"/>
                  </a:lnTo>
                  <a:lnTo>
                    <a:pt x="4676" y="4427"/>
                  </a:lnTo>
                  <a:lnTo>
                    <a:pt x="4679" y="4428"/>
                  </a:lnTo>
                  <a:lnTo>
                    <a:pt x="4683" y="4429"/>
                  </a:lnTo>
                  <a:lnTo>
                    <a:pt x="4685" y="4432"/>
                  </a:lnTo>
                  <a:lnTo>
                    <a:pt x="4688" y="4432"/>
                  </a:lnTo>
                  <a:lnTo>
                    <a:pt x="4692" y="4433"/>
                  </a:lnTo>
                  <a:lnTo>
                    <a:pt x="4694" y="4434"/>
                  </a:lnTo>
                  <a:lnTo>
                    <a:pt x="4697" y="4436"/>
                  </a:lnTo>
                  <a:lnTo>
                    <a:pt x="4701" y="4436"/>
                  </a:lnTo>
                  <a:lnTo>
                    <a:pt x="4703" y="4437"/>
                  </a:lnTo>
                  <a:lnTo>
                    <a:pt x="4706" y="4438"/>
                  </a:lnTo>
                  <a:lnTo>
                    <a:pt x="4710" y="4438"/>
                  </a:lnTo>
                  <a:lnTo>
                    <a:pt x="4712" y="4439"/>
                  </a:lnTo>
                  <a:lnTo>
                    <a:pt x="4716" y="4441"/>
                  </a:lnTo>
                  <a:lnTo>
                    <a:pt x="4719" y="4441"/>
                  </a:lnTo>
                  <a:lnTo>
                    <a:pt x="4721" y="4441"/>
                  </a:lnTo>
                  <a:lnTo>
                    <a:pt x="4725" y="4441"/>
                  </a:lnTo>
                  <a:lnTo>
                    <a:pt x="4728" y="4441"/>
                  </a:lnTo>
                  <a:lnTo>
                    <a:pt x="4730" y="4441"/>
                  </a:lnTo>
                  <a:lnTo>
                    <a:pt x="4734" y="4441"/>
                  </a:lnTo>
                  <a:lnTo>
                    <a:pt x="4737" y="4439"/>
                  </a:lnTo>
                  <a:lnTo>
                    <a:pt x="4739" y="4438"/>
                  </a:lnTo>
                  <a:lnTo>
                    <a:pt x="4743" y="4437"/>
                  </a:lnTo>
                  <a:lnTo>
                    <a:pt x="4746" y="4434"/>
                  </a:lnTo>
                  <a:lnTo>
                    <a:pt x="4749" y="4432"/>
                  </a:lnTo>
                  <a:lnTo>
                    <a:pt x="4752" y="4429"/>
                  </a:lnTo>
                  <a:lnTo>
                    <a:pt x="4755" y="4427"/>
                  </a:lnTo>
                  <a:lnTo>
                    <a:pt x="4759" y="4424"/>
                  </a:lnTo>
                  <a:lnTo>
                    <a:pt x="4761" y="4420"/>
                  </a:lnTo>
                  <a:lnTo>
                    <a:pt x="4764" y="4418"/>
                  </a:lnTo>
                  <a:lnTo>
                    <a:pt x="4768" y="4415"/>
                  </a:lnTo>
                  <a:lnTo>
                    <a:pt x="4770" y="4412"/>
                  </a:lnTo>
                  <a:lnTo>
                    <a:pt x="4773" y="4410"/>
                  </a:lnTo>
                  <a:lnTo>
                    <a:pt x="4777" y="4406"/>
                  </a:lnTo>
                  <a:lnTo>
                    <a:pt x="4779" y="4405"/>
                  </a:lnTo>
                  <a:lnTo>
                    <a:pt x="4783" y="4402"/>
                  </a:lnTo>
                  <a:lnTo>
                    <a:pt x="4786" y="4399"/>
                  </a:lnTo>
                  <a:lnTo>
                    <a:pt x="4789" y="4398"/>
                  </a:lnTo>
                  <a:lnTo>
                    <a:pt x="4792" y="4397"/>
                  </a:lnTo>
                  <a:lnTo>
                    <a:pt x="4795" y="4396"/>
                  </a:lnTo>
                  <a:lnTo>
                    <a:pt x="4798" y="4396"/>
                  </a:lnTo>
                  <a:lnTo>
                    <a:pt x="4801" y="4394"/>
                  </a:lnTo>
                  <a:lnTo>
                    <a:pt x="4804" y="4394"/>
                  </a:lnTo>
                  <a:lnTo>
                    <a:pt x="4807" y="4393"/>
                  </a:lnTo>
                  <a:lnTo>
                    <a:pt x="4810" y="4392"/>
                  </a:lnTo>
                  <a:lnTo>
                    <a:pt x="4813" y="4392"/>
                  </a:lnTo>
                  <a:lnTo>
                    <a:pt x="4816" y="4392"/>
                  </a:lnTo>
                  <a:lnTo>
                    <a:pt x="4819" y="4390"/>
                  </a:lnTo>
                  <a:lnTo>
                    <a:pt x="4823" y="4390"/>
                  </a:lnTo>
                  <a:lnTo>
                    <a:pt x="4825" y="4390"/>
                  </a:lnTo>
                  <a:lnTo>
                    <a:pt x="4828" y="4390"/>
                  </a:lnTo>
                  <a:lnTo>
                    <a:pt x="4832" y="4390"/>
                  </a:lnTo>
                  <a:lnTo>
                    <a:pt x="4834" y="4390"/>
                  </a:lnTo>
                  <a:lnTo>
                    <a:pt x="4837" y="4390"/>
                  </a:lnTo>
                  <a:lnTo>
                    <a:pt x="4841" y="4390"/>
                  </a:lnTo>
                  <a:lnTo>
                    <a:pt x="4843" y="4392"/>
                  </a:lnTo>
                  <a:lnTo>
                    <a:pt x="4846" y="4393"/>
                  </a:lnTo>
                  <a:lnTo>
                    <a:pt x="4850" y="4394"/>
                  </a:lnTo>
                  <a:lnTo>
                    <a:pt x="4852" y="4396"/>
                  </a:lnTo>
                  <a:lnTo>
                    <a:pt x="4856" y="4397"/>
                  </a:lnTo>
                  <a:lnTo>
                    <a:pt x="4859" y="4398"/>
                  </a:lnTo>
                  <a:lnTo>
                    <a:pt x="4861" y="4399"/>
                  </a:lnTo>
                  <a:lnTo>
                    <a:pt x="4865" y="4402"/>
                  </a:lnTo>
                  <a:lnTo>
                    <a:pt x="4868" y="4403"/>
                  </a:lnTo>
                  <a:lnTo>
                    <a:pt x="4870" y="4405"/>
                  </a:lnTo>
                  <a:lnTo>
                    <a:pt x="4874" y="4406"/>
                  </a:lnTo>
                  <a:lnTo>
                    <a:pt x="4877" y="4408"/>
                  </a:lnTo>
                  <a:lnTo>
                    <a:pt x="4879" y="4408"/>
                  </a:lnTo>
                  <a:lnTo>
                    <a:pt x="4883" y="4410"/>
                  </a:lnTo>
                  <a:lnTo>
                    <a:pt x="4886" y="4410"/>
                  </a:lnTo>
                  <a:lnTo>
                    <a:pt x="4890" y="4410"/>
                  </a:lnTo>
                  <a:lnTo>
                    <a:pt x="4892" y="4410"/>
                  </a:lnTo>
                  <a:lnTo>
                    <a:pt x="4895" y="4408"/>
                  </a:lnTo>
                  <a:lnTo>
                    <a:pt x="4899" y="4407"/>
                  </a:lnTo>
                  <a:lnTo>
                    <a:pt x="4901" y="4407"/>
                  </a:lnTo>
                  <a:lnTo>
                    <a:pt x="4905" y="4406"/>
                  </a:lnTo>
                  <a:lnTo>
                    <a:pt x="4908" y="4405"/>
                  </a:lnTo>
                  <a:lnTo>
                    <a:pt x="4910" y="4403"/>
                  </a:lnTo>
                  <a:lnTo>
                    <a:pt x="4914" y="4403"/>
                  </a:lnTo>
                  <a:lnTo>
                    <a:pt x="4917" y="4402"/>
                  </a:lnTo>
                  <a:lnTo>
                    <a:pt x="4919" y="4402"/>
                  </a:lnTo>
                  <a:lnTo>
                    <a:pt x="4923" y="4402"/>
                  </a:lnTo>
                  <a:lnTo>
                    <a:pt x="4926" y="4402"/>
                  </a:lnTo>
                  <a:lnTo>
                    <a:pt x="4930" y="4403"/>
                  </a:lnTo>
                  <a:lnTo>
                    <a:pt x="4932" y="4405"/>
                  </a:lnTo>
                  <a:lnTo>
                    <a:pt x="4935" y="4406"/>
                  </a:lnTo>
                  <a:lnTo>
                    <a:pt x="4939" y="4407"/>
                  </a:lnTo>
                  <a:lnTo>
                    <a:pt x="4941" y="4410"/>
                  </a:lnTo>
                  <a:lnTo>
                    <a:pt x="4944" y="4412"/>
                  </a:lnTo>
                  <a:lnTo>
                    <a:pt x="4948" y="4415"/>
                  </a:lnTo>
                  <a:lnTo>
                    <a:pt x="4950" y="4416"/>
                  </a:lnTo>
                  <a:lnTo>
                    <a:pt x="4953" y="4419"/>
                  </a:lnTo>
                  <a:lnTo>
                    <a:pt x="4957" y="4420"/>
                  </a:lnTo>
                  <a:lnTo>
                    <a:pt x="4959" y="4423"/>
                  </a:lnTo>
                  <a:lnTo>
                    <a:pt x="4963" y="4424"/>
                  </a:lnTo>
                  <a:lnTo>
                    <a:pt x="4966" y="4424"/>
                  </a:lnTo>
                  <a:lnTo>
                    <a:pt x="4968" y="4425"/>
                  </a:lnTo>
                  <a:lnTo>
                    <a:pt x="4972" y="4425"/>
                  </a:lnTo>
                  <a:lnTo>
                    <a:pt x="4975" y="4425"/>
                  </a:lnTo>
                  <a:lnTo>
                    <a:pt x="4979" y="4425"/>
                  </a:lnTo>
                  <a:lnTo>
                    <a:pt x="4981" y="4425"/>
                  </a:lnTo>
                  <a:lnTo>
                    <a:pt x="4984" y="4424"/>
                  </a:lnTo>
                  <a:lnTo>
                    <a:pt x="4988" y="4423"/>
                  </a:lnTo>
                  <a:lnTo>
                    <a:pt x="4990" y="4423"/>
                  </a:lnTo>
                  <a:lnTo>
                    <a:pt x="4993" y="4421"/>
                  </a:lnTo>
                  <a:lnTo>
                    <a:pt x="4997" y="4421"/>
                  </a:lnTo>
                  <a:lnTo>
                    <a:pt x="4999" y="4420"/>
                  </a:lnTo>
                  <a:lnTo>
                    <a:pt x="5003" y="4420"/>
                  </a:lnTo>
                  <a:lnTo>
                    <a:pt x="5006" y="4420"/>
                  </a:lnTo>
                  <a:lnTo>
                    <a:pt x="5008" y="4421"/>
                  </a:lnTo>
                  <a:lnTo>
                    <a:pt x="5012" y="4421"/>
                  </a:lnTo>
                  <a:lnTo>
                    <a:pt x="5015" y="4423"/>
                  </a:lnTo>
                  <a:lnTo>
                    <a:pt x="5017" y="4424"/>
                  </a:lnTo>
                  <a:lnTo>
                    <a:pt x="5021" y="4425"/>
                  </a:lnTo>
                  <a:lnTo>
                    <a:pt x="5024" y="4427"/>
                  </a:lnTo>
                  <a:lnTo>
                    <a:pt x="5026" y="4429"/>
                  </a:lnTo>
                  <a:lnTo>
                    <a:pt x="5030" y="4430"/>
                  </a:lnTo>
                  <a:lnTo>
                    <a:pt x="5033" y="4432"/>
                  </a:lnTo>
                  <a:lnTo>
                    <a:pt x="5036" y="4432"/>
                  </a:lnTo>
                  <a:lnTo>
                    <a:pt x="5039" y="4433"/>
                  </a:lnTo>
                  <a:lnTo>
                    <a:pt x="5042" y="4433"/>
                  </a:lnTo>
                  <a:lnTo>
                    <a:pt x="5046" y="4433"/>
                  </a:lnTo>
                  <a:lnTo>
                    <a:pt x="5048" y="4433"/>
                  </a:lnTo>
                  <a:lnTo>
                    <a:pt x="5051" y="4432"/>
                  </a:lnTo>
                  <a:lnTo>
                    <a:pt x="5055" y="4432"/>
                  </a:lnTo>
                  <a:lnTo>
                    <a:pt x="5057" y="4430"/>
                  </a:lnTo>
                  <a:lnTo>
                    <a:pt x="5060" y="4429"/>
                  </a:lnTo>
                  <a:lnTo>
                    <a:pt x="5064" y="4427"/>
                  </a:lnTo>
                  <a:lnTo>
                    <a:pt x="5066" y="4424"/>
                  </a:lnTo>
                  <a:lnTo>
                    <a:pt x="5070" y="4423"/>
                  </a:lnTo>
                  <a:lnTo>
                    <a:pt x="5073" y="4421"/>
                  </a:lnTo>
                  <a:lnTo>
                    <a:pt x="5075" y="4419"/>
                  </a:lnTo>
                  <a:lnTo>
                    <a:pt x="5079" y="4418"/>
                  </a:lnTo>
                  <a:lnTo>
                    <a:pt x="5082" y="4416"/>
                  </a:lnTo>
                  <a:lnTo>
                    <a:pt x="5085" y="4415"/>
                  </a:lnTo>
                  <a:lnTo>
                    <a:pt x="5088" y="4414"/>
                  </a:lnTo>
                  <a:lnTo>
                    <a:pt x="5091" y="4412"/>
                  </a:lnTo>
                  <a:lnTo>
                    <a:pt x="5093" y="4411"/>
                  </a:lnTo>
                  <a:lnTo>
                    <a:pt x="5097" y="4410"/>
                  </a:lnTo>
                  <a:lnTo>
                    <a:pt x="5100" y="4407"/>
                  </a:lnTo>
                  <a:lnTo>
                    <a:pt x="5103" y="4406"/>
                  </a:lnTo>
                  <a:lnTo>
                    <a:pt x="5106" y="4405"/>
                  </a:lnTo>
                  <a:lnTo>
                    <a:pt x="5109" y="4403"/>
                  </a:lnTo>
                  <a:lnTo>
                    <a:pt x="5112" y="4403"/>
                  </a:lnTo>
                  <a:lnTo>
                    <a:pt x="5115" y="4401"/>
                  </a:lnTo>
                  <a:lnTo>
                    <a:pt x="5119" y="4399"/>
                  </a:lnTo>
                  <a:lnTo>
                    <a:pt x="5121" y="4398"/>
                  </a:lnTo>
                  <a:lnTo>
                    <a:pt x="5124" y="4397"/>
                  </a:lnTo>
                  <a:lnTo>
                    <a:pt x="5128" y="4394"/>
                  </a:lnTo>
                  <a:lnTo>
                    <a:pt x="5130" y="4393"/>
                  </a:lnTo>
                  <a:lnTo>
                    <a:pt x="5133" y="4393"/>
                  </a:lnTo>
                  <a:lnTo>
                    <a:pt x="5137" y="4392"/>
                  </a:lnTo>
                  <a:lnTo>
                    <a:pt x="5139" y="4392"/>
                  </a:lnTo>
                  <a:lnTo>
                    <a:pt x="5142" y="4390"/>
                  </a:lnTo>
                  <a:lnTo>
                    <a:pt x="5146" y="4390"/>
                  </a:lnTo>
                  <a:lnTo>
                    <a:pt x="5148" y="4390"/>
                  </a:lnTo>
                  <a:lnTo>
                    <a:pt x="5152" y="4390"/>
                  </a:lnTo>
                  <a:lnTo>
                    <a:pt x="5155" y="4392"/>
                  </a:lnTo>
                  <a:lnTo>
                    <a:pt x="5157" y="4392"/>
                  </a:lnTo>
                  <a:lnTo>
                    <a:pt x="5161" y="4392"/>
                  </a:lnTo>
                  <a:lnTo>
                    <a:pt x="5164" y="4393"/>
                  </a:lnTo>
                  <a:lnTo>
                    <a:pt x="5166" y="4393"/>
                  </a:lnTo>
                  <a:lnTo>
                    <a:pt x="5170" y="4394"/>
                  </a:lnTo>
                  <a:lnTo>
                    <a:pt x="5173" y="4394"/>
                  </a:lnTo>
                  <a:lnTo>
                    <a:pt x="5177" y="4396"/>
                  </a:lnTo>
                  <a:lnTo>
                    <a:pt x="5179" y="4396"/>
                  </a:lnTo>
                  <a:lnTo>
                    <a:pt x="5182" y="4396"/>
                  </a:lnTo>
                  <a:lnTo>
                    <a:pt x="5186" y="4397"/>
                  </a:lnTo>
                  <a:lnTo>
                    <a:pt x="5188" y="4397"/>
                  </a:lnTo>
                  <a:lnTo>
                    <a:pt x="5192" y="4398"/>
                  </a:lnTo>
                  <a:lnTo>
                    <a:pt x="5195" y="4398"/>
                  </a:lnTo>
                  <a:lnTo>
                    <a:pt x="5197" y="4398"/>
                  </a:lnTo>
                  <a:lnTo>
                    <a:pt x="5200" y="4399"/>
                  </a:lnTo>
                  <a:lnTo>
                    <a:pt x="5204" y="4399"/>
                  </a:lnTo>
                  <a:lnTo>
                    <a:pt x="5206" y="4401"/>
                  </a:lnTo>
                  <a:lnTo>
                    <a:pt x="5210" y="4401"/>
                  </a:lnTo>
                  <a:lnTo>
                    <a:pt x="5213" y="4402"/>
                  </a:lnTo>
                  <a:lnTo>
                    <a:pt x="5215" y="4402"/>
                  </a:lnTo>
                  <a:lnTo>
                    <a:pt x="5219" y="4402"/>
                  </a:lnTo>
                  <a:lnTo>
                    <a:pt x="5222" y="4403"/>
                  </a:lnTo>
                  <a:lnTo>
                    <a:pt x="5226" y="4403"/>
                  </a:lnTo>
                  <a:lnTo>
                    <a:pt x="5228" y="4403"/>
                  </a:lnTo>
                  <a:lnTo>
                    <a:pt x="5231" y="4403"/>
                  </a:lnTo>
                  <a:lnTo>
                    <a:pt x="5235" y="4403"/>
                  </a:lnTo>
                  <a:lnTo>
                    <a:pt x="5237" y="4403"/>
                  </a:lnTo>
                  <a:lnTo>
                    <a:pt x="5240" y="4403"/>
                  </a:lnTo>
                  <a:lnTo>
                    <a:pt x="5244" y="4403"/>
                  </a:lnTo>
                  <a:lnTo>
                    <a:pt x="5246" y="4402"/>
                  </a:lnTo>
                  <a:lnTo>
                    <a:pt x="5250" y="4402"/>
                  </a:lnTo>
                  <a:lnTo>
                    <a:pt x="5253" y="4401"/>
                  </a:lnTo>
                  <a:lnTo>
                    <a:pt x="5255" y="4401"/>
                  </a:lnTo>
                  <a:lnTo>
                    <a:pt x="5259" y="4401"/>
                  </a:lnTo>
                  <a:lnTo>
                    <a:pt x="5262" y="4399"/>
                  </a:lnTo>
                  <a:lnTo>
                    <a:pt x="5264" y="4399"/>
                  </a:lnTo>
                  <a:lnTo>
                    <a:pt x="5268" y="4399"/>
                  </a:lnTo>
                  <a:lnTo>
                    <a:pt x="5271" y="4399"/>
                  </a:lnTo>
                  <a:lnTo>
                    <a:pt x="5273" y="4399"/>
                  </a:lnTo>
                  <a:lnTo>
                    <a:pt x="5277" y="4399"/>
                  </a:lnTo>
                  <a:lnTo>
                    <a:pt x="5280" y="4401"/>
                  </a:lnTo>
                  <a:lnTo>
                    <a:pt x="5284" y="4401"/>
                  </a:lnTo>
                  <a:lnTo>
                    <a:pt x="5286" y="4402"/>
                  </a:lnTo>
                  <a:lnTo>
                    <a:pt x="5289" y="4402"/>
                  </a:lnTo>
                  <a:lnTo>
                    <a:pt x="5293" y="4403"/>
                  </a:lnTo>
                  <a:lnTo>
                    <a:pt x="5295" y="4405"/>
                  </a:lnTo>
                  <a:lnTo>
                    <a:pt x="5299" y="4406"/>
                  </a:lnTo>
                  <a:lnTo>
                    <a:pt x="5302" y="4407"/>
                  </a:lnTo>
                  <a:lnTo>
                    <a:pt x="5304" y="4408"/>
                  </a:lnTo>
                  <a:lnTo>
                    <a:pt x="5308" y="4410"/>
                  </a:lnTo>
                  <a:lnTo>
                    <a:pt x="5311" y="4411"/>
                  </a:lnTo>
                  <a:lnTo>
                    <a:pt x="5313" y="4412"/>
                  </a:lnTo>
                  <a:lnTo>
                    <a:pt x="5317" y="4412"/>
                  </a:lnTo>
                  <a:lnTo>
                    <a:pt x="5320" y="4415"/>
                  </a:lnTo>
                  <a:lnTo>
                    <a:pt x="5322" y="4416"/>
                  </a:lnTo>
                  <a:lnTo>
                    <a:pt x="5326" y="4418"/>
                  </a:lnTo>
                  <a:lnTo>
                    <a:pt x="5329" y="4418"/>
                  </a:lnTo>
                  <a:lnTo>
                    <a:pt x="5333" y="4419"/>
                  </a:lnTo>
                  <a:lnTo>
                    <a:pt x="5335" y="4420"/>
                  </a:lnTo>
                  <a:lnTo>
                    <a:pt x="5338" y="4421"/>
                  </a:lnTo>
                  <a:lnTo>
                    <a:pt x="5342" y="4423"/>
                  </a:lnTo>
                  <a:lnTo>
                    <a:pt x="5344" y="4423"/>
                  </a:lnTo>
                  <a:lnTo>
                    <a:pt x="5347" y="4423"/>
                  </a:lnTo>
                  <a:lnTo>
                    <a:pt x="5351" y="4424"/>
                  </a:lnTo>
                  <a:lnTo>
                    <a:pt x="5353" y="4424"/>
                  </a:lnTo>
                  <a:lnTo>
                    <a:pt x="5356" y="4424"/>
                  </a:lnTo>
                  <a:lnTo>
                    <a:pt x="5360" y="4423"/>
                  </a:lnTo>
                  <a:lnTo>
                    <a:pt x="5362" y="4423"/>
                  </a:lnTo>
                  <a:lnTo>
                    <a:pt x="5366" y="4421"/>
                  </a:lnTo>
                  <a:lnTo>
                    <a:pt x="5369" y="4419"/>
                  </a:lnTo>
                  <a:lnTo>
                    <a:pt x="5371" y="4418"/>
                  </a:lnTo>
                  <a:lnTo>
                    <a:pt x="5375" y="4415"/>
                  </a:lnTo>
                  <a:lnTo>
                    <a:pt x="5378" y="4411"/>
                  </a:lnTo>
                  <a:lnTo>
                    <a:pt x="5380" y="4408"/>
                  </a:lnTo>
                  <a:lnTo>
                    <a:pt x="5384" y="4405"/>
                  </a:lnTo>
                  <a:lnTo>
                    <a:pt x="5387" y="4401"/>
                  </a:lnTo>
                  <a:lnTo>
                    <a:pt x="5390" y="4397"/>
                  </a:lnTo>
                  <a:lnTo>
                    <a:pt x="5393" y="4393"/>
                  </a:lnTo>
                  <a:lnTo>
                    <a:pt x="5396" y="4389"/>
                  </a:lnTo>
                  <a:lnTo>
                    <a:pt x="5399" y="4387"/>
                  </a:lnTo>
                  <a:lnTo>
                    <a:pt x="5402" y="4383"/>
                  </a:lnTo>
                  <a:lnTo>
                    <a:pt x="5406" y="4380"/>
                  </a:lnTo>
                  <a:lnTo>
                    <a:pt x="5408" y="4377"/>
                  </a:lnTo>
                  <a:lnTo>
                    <a:pt x="5411" y="4375"/>
                  </a:lnTo>
                  <a:lnTo>
                    <a:pt x="5415" y="4374"/>
                  </a:lnTo>
                  <a:lnTo>
                    <a:pt x="5417" y="4372"/>
                  </a:lnTo>
                  <a:lnTo>
                    <a:pt x="5420" y="4371"/>
                  </a:lnTo>
                  <a:lnTo>
                    <a:pt x="5424" y="4371"/>
                  </a:lnTo>
                  <a:lnTo>
                    <a:pt x="5426" y="4371"/>
                  </a:lnTo>
                  <a:lnTo>
                    <a:pt x="5429" y="4372"/>
                  </a:lnTo>
                  <a:lnTo>
                    <a:pt x="5433" y="4374"/>
                  </a:lnTo>
                  <a:lnTo>
                    <a:pt x="5435" y="4375"/>
                  </a:lnTo>
                  <a:lnTo>
                    <a:pt x="5439" y="4376"/>
                  </a:lnTo>
                  <a:lnTo>
                    <a:pt x="5442" y="4377"/>
                  </a:lnTo>
                  <a:lnTo>
                    <a:pt x="5444" y="4380"/>
                  </a:lnTo>
                  <a:lnTo>
                    <a:pt x="5448" y="4381"/>
                  </a:lnTo>
                  <a:lnTo>
                    <a:pt x="5451" y="4383"/>
                  </a:lnTo>
                  <a:lnTo>
                    <a:pt x="5453" y="4385"/>
                  </a:lnTo>
                  <a:lnTo>
                    <a:pt x="5457" y="4388"/>
                  </a:lnTo>
                  <a:lnTo>
                    <a:pt x="5460" y="4389"/>
                  </a:lnTo>
                  <a:lnTo>
                    <a:pt x="5462" y="4392"/>
                  </a:lnTo>
                  <a:lnTo>
                    <a:pt x="5466" y="4393"/>
                  </a:lnTo>
                  <a:lnTo>
                    <a:pt x="5469" y="4396"/>
                  </a:lnTo>
                  <a:lnTo>
                    <a:pt x="5473" y="4397"/>
                  </a:lnTo>
                  <a:lnTo>
                    <a:pt x="5475" y="4398"/>
                  </a:lnTo>
                  <a:lnTo>
                    <a:pt x="5479" y="4401"/>
                  </a:lnTo>
                  <a:lnTo>
                    <a:pt x="5482" y="4401"/>
                  </a:lnTo>
                  <a:lnTo>
                    <a:pt x="5484" y="4402"/>
                  </a:lnTo>
                  <a:lnTo>
                    <a:pt x="5487" y="4403"/>
                  </a:lnTo>
                  <a:lnTo>
                    <a:pt x="5491" y="4403"/>
                  </a:lnTo>
                  <a:lnTo>
                    <a:pt x="5495" y="4405"/>
                  </a:lnTo>
                  <a:lnTo>
                    <a:pt x="5496" y="4406"/>
                  </a:lnTo>
                </a:path>
              </a:pathLst>
            </a:custGeom>
            <a:noFill/>
            <a:ln w="11113">
              <a:solidFill>
                <a:srgbClr val="7304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15FA77FC-7772-E15F-E5B8-D5C4A3F83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1359"/>
              <a:ext cx="1136" cy="1129"/>
            </a:xfrm>
            <a:custGeom>
              <a:avLst/>
              <a:gdLst>
                <a:gd name="T0" fmla="*/ 80 w 4545"/>
                <a:gd name="T1" fmla="*/ 4492 h 4515"/>
                <a:gd name="T2" fmla="*/ 164 w 4545"/>
                <a:gd name="T3" fmla="*/ 4477 h 4515"/>
                <a:gd name="T4" fmla="*/ 248 w 4545"/>
                <a:gd name="T5" fmla="*/ 4427 h 4515"/>
                <a:gd name="T6" fmla="*/ 333 w 4545"/>
                <a:gd name="T7" fmla="*/ 4286 h 4515"/>
                <a:gd name="T8" fmla="*/ 418 w 4545"/>
                <a:gd name="T9" fmla="*/ 4304 h 4515"/>
                <a:gd name="T10" fmla="*/ 503 w 4545"/>
                <a:gd name="T11" fmla="*/ 4404 h 4515"/>
                <a:gd name="T12" fmla="*/ 587 w 4545"/>
                <a:gd name="T13" fmla="*/ 4446 h 4515"/>
                <a:gd name="T14" fmla="*/ 672 w 4545"/>
                <a:gd name="T15" fmla="*/ 4368 h 4515"/>
                <a:gd name="T16" fmla="*/ 757 w 4545"/>
                <a:gd name="T17" fmla="*/ 4359 h 4515"/>
                <a:gd name="T18" fmla="*/ 840 w 4545"/>
                <a:gd name="T19" fmla="*/ 4273 h 4515"/>
                <a:gd name="T20" fmla="*/ 925 w 4545"/>
                <a:gd name="T21" fmla="*/ 4229 h 4515"/>
                <a:gd name="T22" fmla="*/ 1010 w 4545"/>
                <a:gd name="T23" fmla="*/ 4282 h 4515"/>
                <a:gd name="T24" fmla="*/ 1069 w 4545"/>
                <a:gd name="T25" fmla="*/ 3948 h 4515"/>
                <a:gd name="T26" fmla="*/ 1112 w 4545"/>
                <a:gd name="T27" fmla="*/ 3133 h 4515"/>
                <a:gd name="T28" fmla="*/ 1141 w 4545"/>
                <a:gd name="T29" fmla="*/ 2216 h 4515"/>
                <a:gd name="T30" fmla="*/ 1171 w 4545"/>
                <a:gd name="T31" fmla="*/ 1263 h 4515"/>
                <a:gd name="T32" fmla="*/ 1215 w 4545"/>
                <a:gd name="T33" fmla="*/ 239 h 4515"/>
                <a:gd name="T34" fmla="*/ 1258 w 4545"/>
                <a:gd name="T35" fmla="*/ 195 h 4515"/>
                <a:gd name="T36" fmla="*/ 1301 w 4545"/>
                <a:gd name="T37" fmla="*/ 1111 h 4515"/>
                <a:gd name="T38" fmla="*/ 1343 w 4545"/>
                <a:gd name="T39" fmla="*/ 2351 h 4515"/>
                <a:gd name="T40" fmla="*/ 1386 w 4545"/>
                <a:gd name="T41" fmla="*/ 3409 h 4515"/>
                <a:gd name="T42" fmla="*/ 1437 w 4545"/>
                <a:gd name="T43" fmla="*/ 3908 h 4515"/>
                <a:gd name="T44" fmla="*/ 1491 w 4545"/>
                <a:gd name="T45" fmla="*/ 3517 h 4515"/>
                <a:gd name="T46" fmla="*/ 1533 w 4545"/>
                <a:gd name="T47" fmla="*/ 2392 h 4515"/>
                <a:gd name="T48" fmla="*/ 1567 w 4545"/>
                <a:gd name="T49" fmla="*/ 1339 h 4515"/>
                <a:gd name="T50" fmla="*/ 1594 w 4545"/>
                <a:gd name="T51" fmla="*/ 472 h 4515"/>
                <a:gd name="T52" fmla="*/ 1646 w 4545"/>
                <a:gd name="T53" fmla="*/ 180 h 4515"/>
                <a:gd name="T54" fmla="*/ 1687 w 4545"/>
                <a:gd name="T55" fmla="*/ 796 h 4515"/>
                <a:gd name="T56" fmla="*/ 1729 w 4545"/>
                <a:gd name="T57" fmla="*/ 1958 h 4515"/>
                <a:gd name="T58" fmla="*/ 1772 w 4545"/>
                <a:gd name="T59" fmla="*/ 3063 h 4515"/>
                <a:gd name="T60" fmla="*/ 1814 w 4545"/>
                <a:gd name="T61" fmla="*/ 3772 h 4515"/>
                <a:gd name="T62" fmla="*/ 1856 w 4545"/>
                <a:gd name="T63" fmla="*/ 4189 h 4515"/>
                <a:gd name="T64" fmla="*/ 1938 w 4545"/>
                <a:gd name="T65" fmla="*/ 4392 h 4515"/>
                <a:gd name="T66" fmla="*/ 2023 w 4545"/>
                <a:gd name="T67" fmla="*/ 4348 h 4515"/>
                <a:gd name="T68" fmla="*/ 2107 w 4545"/>
                <a:gd name="T69" fmla="*/ 4356 h 4515"/>
                <a:gd name="T70" fmla="*/ 2192 w 4545"/>
                <a:gd name="T71" fmla="*/ 4435 h 4515"/>
                <a:gd name="T72" fmla="*/ 2276 w 4545"/>
                <a:gd name="T73" fmla="*/ 4422 h 4515"/>
                <a:gd name="T74" fmla="*/ 2359 w 4545"/>
                <a:gd name="T75" fmla="*/ 4450 h 4515"/>
                <a:gd name="T76" fmla="*/ 2444 w 4545"/>
                <a:gd name="T77" fmla="*/ 4462 h 4515"/>
                <a:gd name="T78" fmla="*/ 2529 w 4545"/>
                <a:gd name="T79" fmla="*/ 4432 h 4515"/>
                <a:gd name="T80" fmla="*/ 2612 w 4545"/>
                <a:gd name="T81" fmla="*/ 4441 h 4515"/>
                <a:gd name="T82" fmla="*/ 2697 w 4545"/>
                <a:gd name="T83" fmla="*/ 4457 h 4515"/>
                <a:gd name="T84" fmla="*/ 2782 w 4545"/>
                <a:gd name="T85" fmla="*/ 4430 h 4515"/>
                <a:gd name="T86" fmla="*/ 2866 w 4545"/>
                <a:gd name="T87" fmla="*/ 4479 h 4515"/>
                <a:gd name="T88" fmla="*/ 2951 w 4545"/>
                <a:gd name="T89" fmla="*/ 4457 h 4515"/>
                <a:gd name="T90" fmla="*/ 3036 w 4545"/>
                <a:gd name="T91" fmla="*/ 4472 h 4515"/>
                <a:gd name="T92" fmla="*/ 3119 w 4545"/>
                <a:gd name="T93" fmla="*/ 4515 h 4515"/>
                <a:gd name="T94" fmla="*/ 3204 w 4545"/>
                <a:gd name="T95" fmla="*/ 4468 h 4515"/>
                <a:gd name="T96" fmla="*/ 3289 w 4545"/>
                <a:gd name="T97" fmla="*/ 4470 h 4515"/>
                <a:gd name="T98" fmla="*/ 3373 w 4545"/>
                <a:gd name="T99" fmla="*/ 4493 h 4515"/>
                <a:gd name="T100" fmla="*/ 3458 w 4545"/>
                <a:gd name="T101" fmla="*/ 4449 h 4515"/>
                <a:gd name="T102" fmla="*/ 3543 w 4545"/>
                <a:gd name="T103" fmla="*/ 4472 h 4515"/>
                <a:gd name="T104" fmla="*/ 3625 w 4545"/>
                <a:gd name="T105" fmla="*/ 4458 h 4515"/>
                <a:gd name="T106" fmla="*/ 3710 w 4545"/>
                <a:gd name="T107" fmla="*/ 4489 h 4515"/>
                <a:gd name="T108" fmla="*/ 3795 w 4545"/>
                <a:gd name="T109" fmla="*/ 4464 h 4515"/>
                <a:gd name="T110" fmla="*/ 3879 w 4545"/>
                <a:gd name="T111" fmla="*/ 4492 h 4515"/>
                <a:gd name="T112" fmla="*/ 3964 w 4545"/>
                <a:gd name="T113" fmla="*/ 4490 h 4515"/>
                <a:gd name="T114" fmla="*/ 4049 w 4545"/>
                <a:gd name="T115" fmla="*/ 4462 h 4515"/>
                <a:gd name="T116" fmla="*/ 4132 w 4545"/>
                <a:gd name="T117" fmla="*/ 4486 h 4515"/>
                <a:gd name="T118" fmla="*/ 4217 w 4545"/>
                <a:gd name="T119" fmla="*/ 4462 h 4515"/>
                <a:gd name="T120" fmla="*/ 4302 w 4545"/>
                <a:gd name="T121" fmla="*/ 4445 h 4515"/>
                <a:gd name="T122" fmla="*/ 4386 w 4545"/>
                <a:gd name="T123" fmla="*/ 4475 h 4515"/>
                <a:gd name="T124" fmla="*/ 4471 w 4545"/>
                <a:gd name="T125" fmla="*/ 4450 h 4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5" h="4515">
                  <a:moveTo>
                    <a:pt x="0" y="4457"/>
                  </a:moveTo>
                  <a:lnTo>
                    <a:pt x="2" y="4457"/>
                  </a:lnTo>
                  <a:lnTo>
                    <a:pt x="5" y="4455"/>
                  </a:lnTo>
                  <a:lnTo>
                    <a:pt x="9" y="4457"/>
                  </a:lnTo>
                  <a:lnTo>
                    <a:pt x="11" y="4457"/>
                  </a:lnTo>
                  <a:lnTo>
                    <a:pt x="14" y="4458"/>
                  </a:lnTo>
                  <a:lnTo>
                    <a:pt x="18" y="4459"/>
                  </a:lnTo>
                  <a:lnTo>
                    <a:pt x="20" y="4461"/>
                  </a:lnTo>
                  <a:lnTo>
                    <a:pt x="23" y="4462"/>
                  </a:lnTo>
                  <a:lnTo>
                    <a:pt x="27" y="4463"/>
                  </a:lnTo>
                  <a:lnTo>
                    <a:pt x="29" y="4464"/>
                  </a:lnTo>
                  <a:lnTo>
                    <a:pt x="32" y="4467"/>
                  </a:lnTo>
                  <a:lnTo>
                    <a:pt x="35" y="4470"/>
                  </a:lnTo>
                  <a:lnTo>
                    <a:pt x="38" y="4472"/>
                  </a:lnTo>
                  <a:lnTo>
                    <a:pt x="41" y="4475"/>
                  </a:lnTo>
                  <a:lnTo>
                    <a:pt x="44" y="4477"/>
                  </a:lnTo>
                  <a:lnTo>
                    <a:pt x="47" y="4481"/>
                  </a:lnTo>
                  <a:lnTo>
                    <a:pt x="50" y="4484"/>
                  </a:lnTo>
                  <a:lnTo>
                    <a:pt x="54" y="4485"/>
                  </a:lnTo>
                  <a:lnTo>
                    <a:pt x="56" y="4486"/>
                  </a:lnTo>
                  <a:lnTo>
                    <a:pt x="59" y="4489"/>
                  </a:lnTo>
                  <a:lnTo>
                    <a:pt x="62" y="4490"/>
                  </a:lnTo>
                  <a:lnTo>
                    <a:pt x="65" y="4492"/>
                  </a:lnTo>
                  <a:lnTo>
                    <a:pt x="68" y="4492"/>
                  </a:lnTo>
                  <a:lnTo>
                    <a:pt x="71" y="4492"/>
                  </a:lnTo>
                  <a:lnTo>
                    <a:pt x="76" y="4492"/>
                  </a:lnTo>
                  <a:lnTo>
                    <a:pt x="77" y="4492"/>
                  </a:lnTo>
                  <a:lnTo>
                    <a:pt x="80" y="4492"/>
                  </a:lnTo>
                  <a:lnTo>
                    <a:pt x="83" y="4492"/>
                  </a:lnTo>
                  <a:lnTo>
                    <a:pt x="87" y="4490"/>
                  </a:lnTo>
                  <a:lnTo>
                    <a:pt x="90" y="4489"/>
                  </a:lnTo>
                  <a:lnTo>
                    <a:pt x="91" y="4486"/>
                  </a:lnTo>
                  <a:lnTo>
                    <a:pt x="96" y="4486"/>
                  </a:lnTo>
                  <a:lnTo>
                    <a:pt x="99" y="4485"/>
                  </a:lnTo>
                  <a:lnTo>
                    <a:pt x="101" y="4485"/>
                  </a:lnTo>
                  <a:lnTo>
                    <a:pt x="105" y="4485"/>
                  </a:lnTo>
                  <a:lnTo>
                    <a:pt x="108" y="4485"/>
                  </a:lnTo>
                  <a:lnTo>
                    <a:pt x="110" y="4485"/>
                  </a:lnTo>
                  <a:lnTo>
                    <a:pt x="113" y="4485"/>
                  </a:lnTo>
                  <a:lnTo>
                    <a:pt x="117" y="4485"/>
                  </a:lnTo>
                  <a:lnTo>
                    <a:pt x="119" y="4485"/>
                  </a:lnTo>
                  <a:lnTo>
                    <a:pt x="123" y="4485"/>
                  </a:lnTo>
                  <a:lnTo>
                    <a:pt x="126" y="4486"/>
                  </a:lnTo>
                  <a:lnTo>
                    <a:pt x="128" y="4486"/>
                  </a:lnTo>
                  <a:lnTo>
                    <a:pt x="132" y="4486"/>
                  </a:lnTo>
                  <a:lnTo>
                    <a:pt x="135" y="4486"/>
                  </a:lnTo>
                  <a:lnTo>
                    <a:pt x="137" y="4486"/>
                  </a:lnTo>
                  <a:lnTo>
                    <a:pt x="140" y="4486"/>
                  </a:lnTo>
                  <a:lnTo>
                    <a:pt x="144" y="4486"/>
                  </a:lnTo>
                  <a:lnTo>
                    <a:pt x="146" y="4486"/>
                  </a:lnTo>
                  <a:lnTo>
                    <a:pt x="149" y="4486"/>
                  </a:lnTo>
                  <a:lnTo>
                    <a:pt x="153" y="4485"/>
                  </a:lnTo>
                  <a:lnTo>
                    <a:pt x="155" y="4484"/>
                  </a:lnTo>
                  <a:lnTo>
                    <a:pt x="158" y="4481"/>
                  </a:lnTo>
                  <a:lnTo>
                    <a:pt x="162" y="4479"/>
                  </a:lnTo>
                  <a:lnTo>
                    <a:pt x="164" y="4477"/>
                  </a:lnTo>
                  <a:lnTo>
                    <a:pt x="167" y="4475"/>
                  </a:lnTo>
                  <a:lnTo>
                    <a:pt x="170" y="4472"/>
                  </a:lnTo>
                  <a:lnTo>
                    <a:pt x="174" y="4470"/>
                  </a:lnTo>
                  <a:lnTo>
                    <a:pt x="176" y="4467"/>
                  </a:lnTo>
                  <a:lnTo>
                    <a:pt x="180" y="4464"/>
                  </a:lnTo>
                  <a:lnTo>
                    <a:pt x="184" y="4462"/>
                  </a:lnTo>
                  <a:lnTo>
                    <a:pt x="186" y="4458"/>
                  </a:lnTo>
                  <a:lnTo>
                    <a:pt x="189" y="4455"/>
                  </a:lnTo>
                  <a:lnTo>
                    <a:pt x="193" y="4453"/>
                  </a:lnTo>
                  <a:lnTo>
                    <a:pt x="195" y="4450"/>
                  </a:lnTo>
                  <a:lnTo>
                    <a:pt x="198" y="4448"/>
                  </a:lnTo>
                  <a:lnTo>
                    <a:pt x="202" y="4445"/>
                  </a:lnTo>
                  <a:lnTo>
                    <a:pt x="204" y="4444"/>
                  </a:lnTo>
                  <a:lnTo>
                    <a:pt x="207" y="4441"/>
                  </a:lnTo>
                  <a:lnTo>
                    <a:pt x="210" y="4441"/>
                  </a:lnTo>
                  <a:lnTo>
                    <a:pt x="213" y="4440"/>
                  </a:lnTo>
                  <a:lnTo>
                    <a:pt x="216" y="4439"/>
                  </a:lnTo>
                  <a:lnTo>
                    <a:pt x="219" y="4439"/>
                  </a:lnTo>
                  <a:lnTo>
                    <a:pt x="222" y="4436"/>
                  </a:lnTo>
                  <a:lnTo>
                    <a:pt x="225" y="4435"/>
                  </a:lnTo>
                  <a:lnTo>
                    <a:pt x="228" y="4435"/>
                  </a:lnTo>
                  <a:lnTo>
                    <a:pt x="231" y="4435"/>
                  </a:lnTo>
                  <a:lnTo>
                    <a:pt x="234" y="4433"/>
                  </a:lnTo>
                  <a:lnTo>
                    <a:pt x="237" y="4432"/>
                  </a:lnTo>
                  <a:lnTo>
                    <a:pt x="240" y="4431"/>
                  </a:lnTo>
                  <a:lnTo>
                    <a:pt x="243" y="4430"/>
                  </a:lnTo>
                  <a:lnTo>
                    <a:pt x="246" y="4428"/>
                  </a:lnTo>
                  <a:lnTo>
                    <a:pt x="248" y="4427"/>
                  </a:lnTo>
                  <a:lnTo>
                    <a:pt x="252" y="4423"/>
                  </a:lnTo>
                  <a:lnTo>
                    <a:pt x="255" y="4421"/>
                  </a:lnTo>
                  <a:lnTo>
                    <a:pt x="258" y="4417"/>
                  </a:lnTo>
                  <a:lnTo>
                    <a:pt x="262" y="4413"/>
                  </a:lnTo>
                  <a:lnTo>
                    <a:pt x="264" y="4410"/>
                  </a:lnTo>
                  <a:lnTo>
                    <a:pt x="266" y="4405"/>
                  </a:lnTo>
                  <a:lnTo>
                    <a:pt x="270" y="4400"/>
                  </a:lnTo>
                  <a:lnTo>
                    <a:pt x="274" y="4393"/>
                  </a:lnTo>
                  <a:lnTo>
                    <a:pt x="276" y="4388"/>
                  </a:lnTo>
                  <a:lnTo>
                    <a:pt x="280" y="4382"/>
                  </a:lnTo>
                  <a:lnTo>
                    <a:pt x="283" y="4375"/>
                  </a:lnTo>
                  <a:lnTo>
                    <a:pt x="285" y="4368"/>
                  </a:lnTo>
                  <a:lnTo>
                    <a:pt x="288" y="4362"/>
                  </a:lnTo>
                  <a:lnTo>
                    <a:pt x="292" y="4355"/>
                  </a:lnTo>
                  <a:lnTo>
                    <a:pt x="294" y="4348"/>
                  </a:lnTo>
                  <a:lnTo>
                    <a:pt x="297" y="4342"/>
                  </a:lnTo>
                  <a:lnTo>
                    <a:pt x="301" y="4334"/>
                  </a:lnTo>
                  <a:lnTo>
                    <a:pt x="303" y="4328"/>
                  </a:lnTo>
                  <a:lnTo>
                    <a:pt x="306" y="4321"/>
                  </a:lnTo>
                  <a:lnTo>
                    <a:pt x="310" y="4316"/>
                  </a:lnTo>
                  <a:lnTo>
                    <a:pt x="313" y="4311"/>
                  </a:lnTo>
                  <a:lnTo>
                    <a:pt x="315" y="4306"/>
                  </a:lnTo>
                  <a:lnTo>
                    <a:pt x="319" y="4302"/>
                  </a:lnTo>
                  <a:lnTo>
                    <a:pt x="322" y="4299"/>
                  </a:lnTo>
                  <a:lnTo>
                    <a:pt x="324" y="4295"/>
                  </a:lnTo>
                  <a:lnTo>
                    <a:pt x="328" y="4291"/>
                  </a:lnTo>
                  <a:lnTo>
                    <a:pt x="331" y="4289"/>
                  </a:lnTo>
                  <a:lnTo>
                    <a:pt x="333" y="4286"/>
                  </a:lnTo>
                  <a:lnTo>
                    <a:pt x="337" y="4282"/>
                  </a:lnTo>
                  <a:lnTo>
                    <a:pt x="340" y="4281"/>
                  </a:lnTo>
                  <a:lnTo>
                    <a:pt x="342" y="4278"/>
                  </a:lnTo>
                  <a:lnTo>
                    <a:pt x="345" y="4277"/>
                  </a:lnTo>
                  <a:lnTo>
                    <a:pt x="349" y="4276"/>
                  </a:lnTo>
                  <a:lnTo>
                    <a:pt x="351" y="4275"/>
                  </a:lnTo>
                  <a:lnTo>
                    <a:pt x="355" y="4272"/>
                  </a:lnTo>
                  <a:lnTo>
                    <a:pt x="359" y="4269"/>
                  </a:lnTo>
                  <a:lnTo>
                    <a:pt x="361" y="4268"/>
                  </a:lnTo>
                  <a:lnTo>
                    <a:pt x="363" y="4266"/>
                  </a:lnTo>
                  <a:lnTo>
                    <a:pt x="367" y="4266"/>
                  </a:lnTo>
                  <a:lnTo>
                    <a:pt x="370" y="4266"/>
                  </a:lnTo>
                  <a:lnTo>
                    <a:pt x="373" y="4267"/>
                  </a:lnTo>
                  <a:lnTo>
                    <a:pt x="377" y="4268"/>
                  </a:lnTo>
                  <a:lnTo>
                    <a:pt x="379" y="4269"/>
                  </a:lnTo>
                  <a:lnTo>
                    <a:pt x="382" y="4271"/>
                  </a:lnTo>
                  <a:lnTo>
                    <a:pt x="385" y="4272"/>
                  </a:lnTo>
                  <a:lnTo>
                    <a:pt x="388" y="4275"/>
                  </a:lnTo>
                  <a:lnTo>
                    <a:pt x="391" y="4277"/>
                  </a:lnTo>
                  <a:lnTo>
                    <a:pt x="394" y="4280"/>
                  </a:lnTo>
                  <a:lnTo>
                    <a:pt x="397" y="4282"/>
                  </a:lnTo>
                  <a:lnTo>
                    <a:pt x="400" y="4286"/>
                  </a:lnTo>
                  <a:lnTo>
                    <a:pt x="403" y="4289"/>
                  </a:lnTo>
                  <a:lnTo>
                    <a:pt x="406" y="4293"/>
                  </a:lnTo>
                  <a:lnTo>
                    <a:pt x="409" y="4295"/>
                  </a:lnTo>
                  <a:lnTo>
                    <a:pt x="412" y="4298"/>
                  </a:lnTo>
                  <a:lnTo>
                    <a:pt x="415" y="4300"/>
                  </a:lnTo>
                  <a:lnTo>
                    <a:pt x="418" y="4304"/>
                  </a:lnTo>
                  <a:lnTo>
                    <a:pt x="421" y="4307"/>
                  </a:lnTo>
                  <a:lnTo>
                    <a:pt x="423" y="4309"/>
                  </a:lnTo>
                  <a:lnTo>
                    <a:pt x="427" y="4313"/>
                  </a:lnTo>
                  <a:lnTo>
                    <a:pt x="430" y="4319"/>
                  </a:lnTo>
                  <a:lnTo>
                    <a:pt x="433" y="4322"/>
                  </a:lnTo>
                  <a:lnTo>
                    <a:pt x="436" y="4326"/>
                  </a:lnTo>
                  <a:lnTo>
                    <a:pt x="439" y="4331"/>
                  </a:lnTo>
                  <a:lnTo>
                    <a:pt x="441" y="4337"/>
                  </a:lnTo>
                  <a:lnTo>
                    <a:pt x="445" y="4342"/>
                  </a:lnTo>
                  <a:lnTo>
                    <a:pt x="448" y="4347"/>
                  </a:lnTo>
                  <a:lnTo>
                    <a:pt x="451" y="4351"/>
                  </a:lnTo>
                  <a:lnTo>
                    <a:pt x="455" y="4355"/>
                  </a:lnTo>
                  <a:lnTo>
                    <a:pt x="458" y="4360"/>
                  </a:lnTo>
                  <a:lnTo>
                    <a:pt x="461" y="4365"/>
                  </a:lnTo>
                  <a:lnTo>
                    <a:pt x="463" y="4370"/>
                  </a:lnTo>
                  <a:lnTo>
                    <a:pt x="467" y="4373"/>
                  </a:lnTo>
                  <a:lnTo>
                    <a:pt x="470" y="4377"/>
                  </a:lnTo>
                  <a:lnTo>
                    <a:pt x="472" y="4379"/>
                  </a:lnTo>
                  <a:lnTo>
                    <a:pt x="476" y="4382"/>
                  </a:lnTo>
                  <a:lnTo>
                    <a:pt x="479" y="4384"/>
                  </a:lnTo>
                  <a:lnTo>
                    <a:pt x="481" y="4387"/>
                  </a:lnTo>
                  <a:lnTo>
                    <a:pt x="485" y="4388"/>
                  </a:lnTo>
                  <a:lnTo>
                    <a:pt x="488" y="4391"/>
                  </a:lnTo>
                  <a:lnTo>
                    <a:pt x="490" y="4393"/>
                  </a:lnTo>
                  <a:lnTo>
                    <a:pt x="493" y="4396"/>
                  </a:lnTo>
                  <a:lnTo>
                    <a:pt x="497" y="4399"/>
                  </a:lnTo>
                  <a:lnTo>
                    <a:pt x="499" y="4401"/>
                  </a:lnTo>
                  <a:lnTo>
                    <a:pt x="503" y="4404"/>
                  </a:lnTo>
                  <a:lnTo>
                    <a:pt x="506" y="4408"/>
                  </a:lnTo>
                  <a:lnTo>
                    <a:pt x="508" y="4410"/>
                  </a:lnTo>
                  <a:lnTo>
                    <a:pt x="512" y="4413"/>
                  </a:lnTo>
                  <a:lnTo>
                    <a:pt x="515" y="4417"/>
                  </a:lnTo>
                  <a:lnTo>
                    <a:pt x="517" y="4421"/>
                  </a:lnTo>
                  <a:lnTo>
                    <a:pt x="520" y="4424"/>
                  </a:lnTo>
                  <a:lnTo>
                    <a:pt x="524" y="4428"/>
                  </a:lnTo>
                  <a:lnTo>
                    <a:pt x="526" y="4432"/>
                  </a:lnTo>
                  <a:lnTo>
                    <a:pt x="529" y="4435"/>
                  </a:lnTo>
                  <a:lnTo>
                    <a:pt x="534" y="4439"/>
                  </a:lnTo>
                  <a:lnTo>
                    <a:pt x="535" y="4441"/>
                  </a:lnTo>
                  <a:lnTo>
                    <a:pt x="538" y="4444"/>
                  </a:lnTo>
                  <a:lnTo>
                    <a:pt x="542" y="4445"/>
                  </a:lnTo>
                  <a:lnTo>
                    <a:pt x="545" y="4446"/>
                  </a:lnTo>
                  <a:lnTo>
                    <a:pt x="548" y="4449"/>
                  </a:lnTo>
                  <a:lnTo>
                    <a:pt x="549" y="4450"/>
                  </a:lnTo>
                  <a:lnTo>
                    <a:pt x="554" y="4450"/>
                  </a:lnTo>
                  <a:lnTo>
                    <a:pt x="557" y="4452"/>
                  </a:lnTo>
                  <a:lnTo>
                    <a:pt x="560" y="4452"/>
                  </a:lnTo>
                  <a:lnTo>
                    <a:pt x="563" y="4453"/>
                  </a:lnTo>
                  <a:lnTo>
                    <a:pt x="566" y="4453"/>
                  </a:lnTo>
                  <a:lnTo>
                    <a:pt x="569" y="4453"/>
                  </a:lnTo>
                  <a:lnTo>
                    <a:pt x="572" y="4452"/>
                  </a:lnTo>
                  <a:lnTo>
                    <a:pt x="575" y="4452"/>
                  </a:lnTo>
                  <a:lnTo>
                    <a:pt x="578" y="4450"/>
                  </a:lnTo>
                  <a:lnTo>
                    <a:pt x="581" y="4450"/>
                  </a:lnTo>
                  <a:lnTo>
                    <a:pt x="584" y="4449"/>
                  </a:lnTo>
                  <a:lnTo>
                    <a:pt x="587" y="4446"/>
                  </a:lnTo>
                  <a:lnTo>
                    <a:pt x="590" y="4445"/>
                  </a:lnTo>
                  <a:lnTo>
                    <a:pt x="593" y="4444"/>
                  </a:lnTo>
                  <a:lnTo>
                    <a:pt x="596" y="4442"/>
                  </a:lnTo>
                  <a:lnTo>
                    <a:pt x="598" y="4441"/>
                  </a:lnTo>
                  <a:lnTo>
                    <a:pt x="602" y="4440"/>
                  </a:lnTo>
                  <a:lnTo>
                    <a:pt x="605" y="4439"/>
                  </a:lnTo>
                  <a:lnTo>
                    <a:pt x="607" y="4437"/>
                  </a:lnTo>
                  <a:lnTo>
                    <a:pt x="611" y="4435"/>
                  </a:lnTo>
                  <a:lnTo>
                    <a:pt x="614" y="4433"/>
                  </a:lnTo>
                  <a:lnTo>
                    <a:pt x="616" y="4432"/>
                  </a:lnTo>
                  <a:lnTo>
                    <a:pt x="620" y="4431"/>
                  </a:lnTo>
                  <a:lnTo>
                    <a:pt x="623" y="4428"/>
                  </a:lnTo>
                  <a:lnTo>
                    <a:pt x="627" y="4426"/>
                  </a:lnTo>
                  <a:lnTo>
                    <a:pt x="630" y="4423"/>
                  </a:lnTo>
                  <a:lnTo>
                    <a:pt x="633" y="4421"/>
                  </a:lnTo>
                  <a:lnTo>
                    <a:pt x="634" y="4417"/>
                  </a:lnTo>
                  <a:lnTo>
                    <a:pt x="638" y="4413"/>
                  </a:lnTo>
                  <a:lnTo>
                    <a:pt x="642" y="4408"/>
                  </a:lnTo>
                  <a:lnTo>
                    <a:pt x="645" y="4404"/>
                  </a:lnTo>
                  <a:lnTo>
                    <a:pt x="647" y="4399"/>
                  </a:lnTo>
                  <a:lnTo>
                    <a:pt x="651" y="4393"/>
                  </a:lnTo>
                  <a:lnTo>
                    <a:pt x="654" y="4388"/>
                  </a:lnTo>
                  <a:lnTo>
                    <a:pt x="656" y="4384"/>
                  </a:lnTo>
                  <a:lnTo>
                    <a:pt x="660" y="4379"/>
                  </a:lnTo>
                  <a:lnTo>
                    <a:pt x="663" y="4375"/>
                  </a:lnTo>
                  <a:lnTo>
                    <a:pt x="665" y="4373"/>
                  </a:lnTo>
                  <a:lnTo>
                    <a:pt x="668" y="4370"/>
                  </a:lnTo>
                  <a:lnTo>
                    <a:pt x="672" y="4368"/>
                  </a:lnTo>
                  <a:lnTo>
                    <a:pt x="674" y="4368"/>
                  </a:lnTo>
                  <a:lnTo>
                    <a:pt x="677" y="4366"/>
                  </a:lnTo>
                  <a:lnTo>
                    <a:pt x="681" y="4366"/>
                  </a:lnTo>
                  <a:lnTo>
                    <a:pt x="683" y="4368"/>
                  </a:lnTo>
                  <a:lnTo>
                    <a:pt x="686" y="4369"/>
                  </a:lnTo>
                  <a:lnTo>
                    <a:pt x="690" y="4371"/>
                  </a:lnTo>
                  <a:lnTo>
                    <a:pt x="692" y="4373"/>
                  </a:lnTo>
                  <a:lnTo>
                    <a:pt x="695" y="4375"/>
                  </a:lnTo>
                  <a:lnTo>
                    <a:pt x="699" y="4377"/>
                  </a:lnTo>
                  <a:lnTo>
                    <a:pt x="701" y="4378"/>
                  </a:lnTo>
                  <a:lnTo>
                    <a:pt x="704" y="4379"/>
                  </a:lnTo>
                  <a:lnTo>
                    <a:pt x="708" y="4379"/>
                  </a:lnTo>
                  <a:lnTo>
                    <a:pt x="710" y="4382"/>
                  </a:lnTo>
                  <a:lnTo>
                    <a:pt x="713" y="4382"/>
                  </a:lnTo>
                  <a:lnTo>
                    <a:pt x="717" y="4382"/>
                  </a:lnTo>
                  <a:lnTo>
                    <a:pt x="720" y="4379"/>
                  </a:lnTo>
                  <a:lnTo>
                    <a:pt x="722" y="4379"/>
                  </a:lnTo>
                  <a:lnTo>
                    <a:pt x="724" y="4378"/>
                  </a:lnTo>
                  <a:lnTo>
                    <a:pt x="728" y="4377"/>
                  </a:lnTo>
                  <a:lnTo>
                    <a:pt x="732" y="4375"/>
                  </a:lnTo>
                  <a:lnTo>
                    <a:pt x="735" y="4373"/>
                  </a:lnTo>
                  <a:lnTo>
                    <a:pt x="738" y="4370"/>
                  </a:lnTo>
                  <a:lnTo>
                    <a:pt x="741" y="4369"/>
                  </a:lnTo>
                  <a:lnTo>
                    <a:pt x="744" y="4366"/>
                  </a:lnTo>
                  <a:lnTo>
                    <a:pt x="746" y="4365"/>
                  </a:lnTo>
                  <a:lnTo>
                    <a:pt x="750" y="4362"/>
                  </a:lnTo>
                  <a:lnTo>
                    <a:pt x="753" y="4361"/>
                  </a:lnTo>
                  <a:lnTo>
                    <a:pt x="757" y="4359"/>
                  </a:lnTo>
                  <a:lnTo>
                    <a:pt x="759" y="4356"/>
                  </a:lnTo>
                  <a:lnTo>
                    <a:pt x="762" y="4353"/>
                  </a:lnTo>
                  <a:lnTo>
                    <a:pt x="764" y="4351"/>
                  </a:lnTo>
                  <a:lnTo>
                    <a:pt x="768" y="4348"/>
                  </a:lnTo>
                  <a:lnTo>
                    <a:pt x="771" y="4344"/>
                  </a:lnTo>
                  <a:lnTo>
                    <a:pt x="773" y="4342"/>
                  </a:lnTo>
                  <a:lnTo>
                    <a:pt x="777" y="4337"/>
                  </a:lnTo>
                  <a:lnTo>
                    <a:pt x="780" y="4333"/>
                  </a:lnTo>
                  <a:lnTo>
                    <a:pt x="782" y="4328"/>
                  </a:lnTo>
                  <a:lnTo>
                    <a:pt x="786" y="4322"/>
                  </a:lnTo>
                  <a:lnTo>
                    <a:pt x="789" y="4319"/>
                  </a:lnTo>
                  <a:lnTo>
                    <a:pt x="791" y="4313"/>
                  </a:lnTo>
                  <a:lnTo>
                    <a:pt x="795" y="4308"/>
                  </a:lnTo>
                  <a:lnTo>
                    <a:pt x="798" y="4304"/>
                  </a:lnTo>
                  <a:lnTo>
                    <a:pt x="800" y="4300"/>
                  </a:lnTo>
                  <a:lnTo>
                    <a:pt x="803" y="4297"/>
                  </a:lnTo>
                  <a:lnTo>
                    <a:pt x="807" y="4293"/>
                  </a:lnTo>
                  <a:lnTo>
                    <a:pt x="809" y="4290"/>
                  </a:lnTo>
                  <a:lnTo>
                    <a:pt x="813" y="4285"/>
                  </a:lnTo>
                  <a:lnTo>
                    <a:pt x="817" y="4282"/>
                  </a:lnTo>
                  <a:lnTo>
                    <a:pt x="820" y="4280"/>
                  </a:lnTo>
                  <a:lnTo>
                    <a:pt x="821" y="4277"/>
                  </a:lnTo>
                  <a:lnTo>
                    <a:pt x="826" y="4277"/>
                  </a:lnTo>
                  <a:lnTo>
                    <a:pt x="829" y="4276"/>
                  </a:lnTo>
                  <a:lnTo>
                    <a:pt x="831" y="4275"/>
                  </a:lnTo>
                  <a:lnTo>
                    <a:pt x="835" y="4275"/>
                  </a:lnTo>
                  <a:lnTo>
                    <a:pt x="838" y="4273"/>
                  </a:lnTo>
                  <a:lnTo>
                    <a:pt x="840" y="4273"/>
                  </a:lnTo>
                  <a:lnTo>
                    <a:pt x="843" y="4273"/>
                  </a:lnTo>
                  <a:lnTo>
                    <a:pt x="847" y="4275"/>
                  </a:lnTo>
                  <a:lnTo>
                    <a:pt x="849" y="4275"/>
                  </a:lnTo>
                  <a:lnTo>
                    <a:pt x="852" y="4276"/>
                  </a:lnTo>
                  <a:lnTo>
                    <a:pt x="856" y="4277"/>
                  </a:lnTo>
                  <a:lnTo>
                    <a:pt x="858" y="4277"/>
                  </a:lnTo>
                  <a:lnTo>
                    <a:pt x="861" y="4280"/>
                  </a:lnTo>
                  <a:lnTo>
                    <a:pt x="865" y="4280"/>
                  </a:lnTo>
                  <a:lnTo>
                    <a:pt x="867" y="4280"/>
                  </a:lnTo>
                  <a:lnTo>
                    <a:pt x="870" y="4280"/>
                  </a:lnTo>
                  <a:lnTo>
                    <a:pt x="874" y="4280"/>
                  </a:lnTo>
                  <a:lnTo>
                    <a:pt x="876" y="4280"/>
                  </a:lnTo>
                  <a:lnTo>
                    <a:pt x="879" y="4277"/>
                  </a:lnTo>
                  <a:lnTo>
                    <a:pt x="883" y="4276"/>
                  </a:lnTo>
                  <a:lnTo>
                    <a:pt x="885" y="4273"/>
                  </a:lnTo>
                  <a:lnTo>
                    <a:pt x="888" y="4271"/>
                  </a:lnTo>
                  <a:lnTo>
                    <a:pt x="892" y="4268"/>
                  </a:lnTo>
                  <a:lnTo>
                    <a:pt x="894" y="4264"/>
                  </a:lnTo>
                  <a:lnTo>
                    <a:pt x="897" y="4259"/>
                  </a:lnTo>
                  <a:lnTo>
                    <a:pt x="899" y="4254"/>
                  </a:lnTo>
                  <a:lnTo>
                    <a:pt x="903" y="4249"/>
                  </a:lnTo>
                  <a:lnTo>
                    <a:pt x="907" y="4245"/>
                  </a:lnTo>
                  <a:lnTo>
                    <a:pt x="910" y="4240"/>
                  </a:lnTo>
                  <a:lnTo>
                    <a:pt x="914" y="4236"/>
                  </a:lnTo>
                  <a:lnTo>
                    <a:pt x="916" y="4233"/>
                  </a:lnTo>
                  <a:lnTo>
                    <a:pt x="919" y="4231"/>
                  </a:lnTo>
                  <a:lnTo>
                    <a:pt x="921" y="4229"/>
                  </a:lnTo>
                  <a:lnTo>
                    <a:pt x="925" y="4229"/>
                  </a:lnTo>
                  <a:lnTo>
                    <a:pt x="928" y="4228"/>
                  </a:lnTo>
                  <a:lnTo>
                    <a:pt x="930" y="4229"/>
                  </a:lnTo>
                  <a:lnTo>
                    <a:pt x="934" y="4231"/>
                  </a:lnTo>
                  <a:lnTo>
                    <a:pt x="937" y="4235"/>
                  </a:lnTo>
                  <a:lnTo>
                    <a:pt x="939" y="4237"/>
                  </a:lnTo>
                  <a:lnTo>
                    <a:pt x="943" y="4241"/>
                  </a:lnTo>
                  <a:lnTo>
                    <a:pt x="946" y="4245"/>
                  </a:lnTo>
                  <a:lnTo>
                    <a:pt x="948" y="4249"/>
                  </a:lnTo>
                  <a:lnTo>
                    <a:pt x="952" y="4254"/>
                  </a:lnTo>
                  <a:lnTo>
                    <a:pt x="955" y="4259"/>
                  </a:lnTo>
                  <a:lnTo>
                    <a:pt x="957" y="4263"/>
                  </a:lnTo>
                  <a:lnTo>
                    <a:pt x="961" y="4268"/>
                  </a:lnTo>
                  <a:lnTo>
                    <a:pt x="964" y="4271"/>
                  </a:lnTo>
                  <a:lnTo>
                    <a:pt x="966" y="4273"/>
                  </a:lnTo>
                  <a:lnTo>
                    <a:pt x="970" y="4277"/>
                  </a:lnTo>
                  <a:lnTo>
                    <a:pt x="973" y="4280"/>
                  </a:lnTo>
                  <a:lnTo>
                    <a:pt x="975" y="4281"/>
                  </a:lnTo>
                  <a:lnTo>
                    <a:pt x="978" y="4282"/>
                  </a:lnTo>
                  <a:lnTo>
                    <a:pt x="982" y="4282"/>
                  </a:lnTo>
                  <a:lnTo>
                    <a:pt x="984" y="4282"/>
                  </a:lnTo>
                  <a:lnTo>
                    <a:pt x="987" y="4284"/>
                  </a:lnTo>
                  <a:lnTo>
                    <a:pt x="992" y="4285"/>
                  </a:lnTo>
                  <a:lnTo>
                    <a:pt x="993" y="4285"/>
                  </a:lnTo>
                  <a:lnTo>
                    <a:pt x="996" y="4285"/>
                  </a:lnTo>
                  <a:lnTo>
                    <a:pt x="1000" y="4284"/>
                  </a:lnTo>
                  <a:lnTo>
                    <a:pt x="1004" y="4282"/>
                  </a:lnTo>
                  <a:lnTo>
                    <a:pt x="1006" y="4282"/>
                  </a:lnTo>
                  <a:lnTo>
                    <a:pt x="1010" y="4282"/>
                  </a:lnTo>
                  <a:lnTo>
                    <a:pt x="1013" y="4281"/>
                  </a:lnTo>
                  <a:lnTo>
                    <a:pt x="1015" y="4280"/>
                  </a:lnTo>
                  <a:lnTo>
                    <a:pt x="1018" y="4276"/>
                  </a:lnTo>
                  <a:lnTo>
                    <a:pt x="1022" y="4273"/>
                  </a:lnTo>
                  <a:lnTo>
                    <a:pt x="1024" y="4268"/>
                  </a:lnTo>
                  <a:lnTo>
                    <a:pt x="1027" y="4262"/>
                  </a:lnTo>
                  <a:lnTo>
                    <a:pt x="1031" y="4255"/>
                  </a:lnTo>
                  <a:lnTo>
                    <a:pt x="1033" y="4245"/>
                  </a:lnTo>
                  <a:lnTo>
                    <a:pt x="1036" y="4233"/>
                  </a:lnTo>
                  <a:lnTo>
                    <a:pt x="1040" y="4220"/>
                  </a:lnTo>
                  <a:lnTo>
                    <a:pt x="1042" y="4205"/>
                  </a:lnTo>
                  <a:lnTo>
                    <a:pt x="1045" y="4188"/>
                  </a:lnTo>
                  <a:lnTo>
                    <a:pt x="1046" y="4178"/>
                  </a:lnTo>
                  <a:lnTo>
                    <a:pt x="1049" y="4167"/>
                  </a:lnTo>
                  <a:lnTo>
                    <a:pt x="1050" y="4156"/>
                  </a:lnTo>
                  <a:lnTo>
                    <a:pt x="1051" y="4144"/>
                  </a:lnTo>
                  <a:lnTo>
                    <a:pt x="1053" y="4133"/>
                  </a:lnTo>
                  <a:lnTo>
                    <a:pt x="1054" y="4120"/>
                  </a:lnTo>
                  <a:lnTo>
                    <a:pt x="1056" y="4105"/>
                  </a:lnTo>
                  <a:lnTo>
                    <a:pt x="1058" y="4090"/>
                  </a:lnTo>
                  <a:lnTo>
                    <a:pt x="1059" y="4076"/>
                  </a:lnTo>
                  <a:lnTo>
                    <a:pt x="1060" y="4060"/>
                  </a:lnTo>
                  <a:lnTo>
                    <a:pt x="1062" y="4045"/>
                  </a:lnTo>
                  <a:lnTo>
                    <a:pt x="1063" y="4027"/>
                  </a:lnTo>
                  <a:lnTo>
                    <a:pt x="1064" y="4009"/>
                  </a:lnTo>
                  <a:lnTo>
                    <a:pt x="1067" y="3989"/>
                  </a:lnTo>
                  <a:lnTo>
                    <a:pt x="1068" y="3969"/>
                  </a:lnTo>
                  <a:lnTo>
                    <a:pt x="1069" y="3948"/>
                  </a:lnTo>
                  <a:lnTo>
                    <a:pt x="1071" y="3929"/>
                  </a:lnTo>
                  <a:lnTo>
                    <a:pt x="1072" y="3907"/>
                  </a:lnTo>
                  <a:lnTo>
                    <a:pt x="1073" y="3885"/>
                  </a:lnTo>
                  <a:lnTo>
                    <a:pt x="1074" y="3861"/>
                  </a:lnTo>
                  <a:lnTo>
                    <a:pt x="1077" y="3838"/>
                  </a:lnTo>
                  <a:lnTo>
                    <a:pt x="1078" y="3815"/>
                  </a:lnTo>
                  <a:lnTo>
                    <a:pt x="1080" y="3790"/>
                  </a:lnTo>
                  <a:lnTo>
                    <a:pt x="1081" y="3765"/>
                  </a:lnTo>
                  <a:lnTo>
                    <a:pt x="1082" y="3739"/>
                  </a:lnTo>
                  <a:lnTo>
                    <a:pt x="1085" y="3713"/>
                  </a:lnTo>
                  <a:lnTo>
                    <a:pt x="1086" y="3687"/>
                  </a:lnTo>
                  <a:lnTo>
                    <a:pt x="1089" y="3659"/>
                  </a:lnTo>
                  <a:lnTo>
                    <a:pt x="1090" y="3632"/>
                  </a:lnTo>
                  <a:lnTo>
                    <a:pt x="1091" y="3603"/>
                  </a:lnTo>
                  <a:lnTo>
                    <a:pt x="1092" y="3573"/>
                  </a:lnTo>
                  <a:lnTo>
                    <a:pt x="1092" y="3544"/>
                  </a:lnTo>
                  <a:lnTo>
                    <a:pt x="1095" y="3513"/>
                  </a:lnTo>
                  <a:lnTo>
                    <a:pt x="1096" y="3480"/>
                  </a:lnTo>
                  <a:lnTo>
                    <a:pt x="1099" y="3449"/>
                  </a:lnTo>
                  <a:lnTo>
                    <a:pt x="1100" y="3417"/>
                  </a:lnTo>
                  <a:lnTo>
                    <a:pt x="1101" y="3384"/>
                  </a:lnTo>
                  <a:lnTo>
                    <a:pt x="1103" y="3349"/>
                  </a:lnTo>
                  <a:lnTo>
                    <a:pt x="1104" y="3315"/>
                  </a:lnTo>
                  <a:lnTo>
                    <a:pt x="1105" y="3280"/>
                  </a:lnTo>
                  <a:lnTo>
                    <a:pt x="1107" y="3244"/>
                  </a:lnTo>
                  <a:lnTo>
                    <a:pt x="1109" y="3208"/>
                  </a:lnTo>
                  <a:lnTo>
                    <a:pt x="1110" y="3171"/>
                  </a:lnTo>
                  <a:lnTo>
                    <a:pt x="1112" y="3133"/>
                  </a:lnTo>
                  <a:lnTo>
                    <a:pt x="1113" y="3094"/>
                  </a:lnTo>
                  <a:lnTo>
                    <a:pt x="1114" y="3054"/>
                  </a:lnTo>
                  <a:lnTo>
                    <a:pt x="1116" y="3014"/>
                  </a:lnTo>
                  <a:lnTo>
                    <a:pt x="1118" y="2972"/>
                  </a:lnTo>
                  <a:lnTo>
                    <a:pt x="1119" y="2930"/>
                  </a:lnTo>
                  <a:lnTo>
                    <a:pt x="1121" y="2888"/>
                  </a:lnTo>
                  <a:lnTo>
                    <a:pt x="1122" y="2843"/>
                  </a:lnTo>
                  <a:lnTo>
                    <a:pt x="1123" y="2799"/>
                  </a:lnTo>
                  <a:lnTo>
                    <a:pt x="1126" y="2753"/>
                  </a:lnTo>
                  <a:lnTo>
                    <a:pt x="1127" y="2707"/>
                  </a:lnTo>
                  <a:lnTo>
                    <a:pt x="1128" y="2660"/>
                  </a:lnTo>
                  <a:lnTo>
                    <a:pt x="1130" y="2613"/>
                  </a:lnTo>
                  <a:lnTo>
                    <a:pt x="1130" y="2588"/>
                  </a:lnTo>
                  <a:lnTo>
                    <a:pt x="1131" y="2564"/>
                  </a:lnTo>
                  <a:lnTo>
                    <a:pt x="1132" y="2539"/>
                  </a:lnTo>
                  <a:lnTo>
                    <a:pt x="1132" y="2515"/>
                  </a:lnTo>
                  <a:lnTo>
                    <a:pt x="1134" y="2490"/>
                  </a:lnTo>
                  <a:lnTo>
                    <a:pt x="1134" y="2465"/>
                  </a:lnTo>
                  <a:lnTo>
                    <a:pt x="1135" y="2441"/>
                  </a:lnTo>
                  <a:lnTo>
                    <a:pt x="1136" y="2415"/>
                  </a:lnTo>
                  <a:lnTo>
                    <a:pt x="1137" y="2391"/>
                  </a:lnTo>
                  <a:lnTo>
                    <a:pt x="1137" y="2366"/>
                  </a:lnTo>
                  <a:lnTo>
                    <a:pt x="1139" y="2342"/>
                  </a:lnTo>
                  <a:lnTo>
                    <a:pt x="1139" y="2317"/>
                  </a:lnTo>
                  <a:lnTo>
                    <a:pt x="1140" y="2291"/>
                  </a:lnTo>
                  <a:lnTo>
                    <a:pt x="1140" y="2267"/>
                  </a:lnTo>
                  <a:lnTo>
                    <a:pt x="1141" y="2242"/>
                  </a:lnTo>
                  <a:lnTo>
                    <a:pt x="1141" y="2216"/>
                  </a:lnTo>
                  <a:lnTo>
                    <a:pt x="1143" y="2192"/>
                  </a:lnTo>
                  <a:lnTo>
                    <a:pt x="1143" y="2166"/>
                  </a:lnTo>
                  <a:lnTo>
                    <a:pt x="1144" y="2141"/>
                  </a:lnTo>
                  <a:lnTo>
                    <a:pt x="1145" y="2116"/>
                  </a:lnTo>
                  <a:lnTo>
                    <a:pt x="1145" y="2090"/>
                  </a:lnTo>
                  <a:lnTo>
                    <a:pt x="1146" y="2065"/>
                  </a:lnTo>
                  <a:lnTo>
                    <a:pt x="1148" y="2039"/>
                  </a:lnTo>
                  <a:lnTo>
                    <a:pt x="1148" y="2015"/>
                  </a:lnTo>
                  <a:lnTo>
                    <a:pt x="1149" y="1989"/>
                  </a:lnTo>
                  <a:lnTo>
                    <a:pt x="1149" y="1963"/>
                  </a:lnTo>
                  <a:lnTo>
                    <a:pt x="1150" y="1937"/>
                  </a:lnTo>
                  <a:lnTo>
                    <a:pt x="1150" y="1913"/>
                  </a:lnTo>
                  <a:lnTo>
                    <a:pt x="1152" y="1887"/>
                  </a:lnTo>
                  <a:lnTo>
                    <a:pt x="1152" y="1862"/>
                  </a:lnTo>
                  <a:lnTo>
                    <a:pt x="1153" y="1837"/>
                  </a:lnTo>
                  <a:lnTo>
                    <a:pt x="1153" y="1812"/>
                  </a:lnTo>
                  <a:lnTo>
                    <a:pt x="1155" y="1763"/>
                  </a:lnTo>
                  <a:lnTo>
                    <a:pt x="1157" y="1715"/>
                  </a:lnTo>
                  <a:lnTo>
                    <a:pt x="1158" y="1666"/>
                  </a:lnTo>
                  <a:lnTo>
                    <a:pt x="1159" y="1620"/>
                  </a:lnTo>
                  <a:lnTo>
                    <a:pt x="1161" y="1572"/>
                  </a:lnTo>
                  <a:lnTo>
                    <a:pt x="1162" y="1525"/>
                  </a:lnTo>
                  <a:lnTo>
                    <a:pt x="1164" y="1480"/>
                  </a:lnTo>
                  <a:lnTo>
                    <a:pt x="1166" y="1436"/>
                  </a:lnTo>
                  <a:lnTo>
                    <a:pt x="1167" y="1392"/>
                  </a:lnTo>
                  <a:lnTo>
                    <a:pt x="1168" y="1348"/>
                  </a:lnTo>
                  <a:lnTo>
                    <a:pt x="1170" y="1306"/>
                  </a:lnTo>
                  <a:lnTo>
                    <a:pt x="1171" y="1263"/>
                  </a:lnTo>
                  <a:lnTo>
                    <a:pt x="1174" y="1223"/>
                  </a:lnTo>
                  <a:lnTo>
                    <a:pt x="1175" y="1182"/>
                  </a:lnTo>
                  <a:lnTo>
                    <a:pt x="1176" y="1142"/>
                  </a:lnTo>
                  <a:lnTo>
                    <a:pt x="1179" y="1102"/>
                  </a:lnTo>
                  <a:lnTo>
                    <a:pt x="1179" y="1062"/>
                  </a:lnTo>
                  <a:lnTo>
                    <a:pt x="1180" y="1022"/>
                  </a:lnTo>
                  <a:lnTo>
                    <a:pt x="1181" y="982"/>
                  </a:lnTo>
                  <a:lnTo>
                    <a:pt x="1183" y="943"/>
                  </a:lnTo>
                  <a:lnTo>
                    <a:pt x="1185" y="906"/>
                  </a:lnTo>
                  <a:lnTo>
                    <a:pt x="1186" y="868"/>
                  </a:lnTo>
                  <a:lnTo>
                    <a:pt x="1189" y="829"/>
                  </a:lnTo>
                  <a:lnTo>
                    <a:pt x="1190" y="792"/>
                  </a:lnTo>
                  <a:lnTo>
                    <a:pt x="1192" y="756"/>
                  </a:lnTo>
                  <a:lnTo>
                    <a:pt x="1193" y="718"/>
                  </a:lnTo>
                  <a:lnTo>
                    <a:pt x="1195" y="682"/>
                  </a:lnTo>
                  <a:lnTo>
                    <a:pt x="1197" y="645"/>
                  </a:lnTo>
                  <a:lnTo>
                    <a:pt x="1198" y="607"/>
                  </a:lnTo>
                  <a:lnTo>
                    <a:pt x="1199" y="571"/>
                  </a:lnTo>
                  <a:lnTo>
                    <a:pt x="1201" y="535"/>
                  </a:lnTo>
                  <a:lnTo>
                    <a:pt x="1202" y="500"/>
                  </a:lnTo>
                  <a:lnTo>
                    <a:pt x="1203" y="465"/>
                  </a:lnTo>
                  <a:lnTo>
                    <a:pt x="1206" y="430"/>
                  </a:lnTo>
                  <a:lnTo>
                    <a:pt x="1207" y="395"/>
                  </a:lnTo>
                  <a:lnTo>
                    <a:pt x="1208" y="363"/>
                  </a:lnTo>
                  <a:lnTo>
                    <a:pt x="1210" y="330"/>
                  </a:lnTo>
                  <a:lnTo>
                    <a:pt x="1211" y="299"/>
                  </a:lnTo>
                  <a:lnTo>
                    <a:pt x="1212" y="268"/>
                  </a:lnTo>
                  <a:lnTo>
                    <a:pt x="1215" y="239"/>
                  </a:lnTo>
                  <a:lnTo>
                    <a:pt x="1216" y="211"/>
                  </a:lnTo>
                  <a:lnTo>
                    <a:pt x="1217" y="184"/>
                  </a:lnTo>
                  <a:lnTo>
                    <a:pt x="1219" y="159"/>
                  </a:lnTo>
                  <a:lnTo>
                    <a:pt x="1220" y="135"/>
                  </a:lnTo>
                  <a:lnTo>
                    <a:pt x="1221" y="114"/>
                  </a:lnTo>
                  <a:lnTo>
                    <a:pt x="1222" y="93"/>
                  </a:lnTo>
                  <a:lnTo>
                    <a:pt x="1225" y="75"/>
                  </a:lnTo>
                  <a:lnTo>
                    <a:pt x="1226" y="58"/>
                  </a:lnTo>
                  <a:lnTo>
                    <a:pt x="1228" y="44"/>
                  </a:lnTo>
                  <a:lnTo>
                    <a:pt x="1229" y="31"/>
                  </a:lnTo>
                  <a:lnTo>
                    <a:pt x="1230" y="20"/>
                  </a:lnTo>
                  <a:lnTo>
                    <a:pt x="1231" y="12"/>
                  </a:lnTo>
                  <a:lnTo>
                    <a:pt x="1233" y="7"/>
                  </a:lnTo>
                  <a:lnTo>
                    <a:pt x="1235" y="3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42" y="7"/>
                  </a:lnTo>
                  <a:lnTo>
                    <a:pt x="1244" y="21"/>
                  </a:lnTo>
                  <a:lnTo>
                    <a:pt x="1246" y="31"/>
                  </a:lnTo>
                  <a:lnTo>
                    <a:pt x="1247" y="44"/>
                  </a:lnTo>
                  <a:lnTo>
                    <a:pt x="1248" y="60"/>
                  </a:lnTo>
                  <a:lnTo>
                    <a:pt x="1249" y="75"/>
                  </a:lnTo>
                  <a:lnTo>
                    <a:pt x="1252" y="92"/>
                  </a:lnTo>
                  <a:lnTo>
                    <a:pt x="1253" y="111"/>
                  </a:lnTo>
                  <a:lnTo>
                    <a:pt x="1255" y="132"/>
                  </a:lnTo>
                  <a:lnTo>
                    <a:pt x="1256" y="151"/>
                  </a:lnTo>
                  <a:lnTo>
                    <a:pt x="1257" y="173"/>
                  </a:lnTo>
                  <a:lnTo>
                    <a:pt x="1258" y="195"/>
                  </a:lnTo>
                  <a:lnTo>
                    <a:pt x="1261" y="219"/>
                  </a:lnTo>
                  <a:lnTo>
                    <a:pt x="1264" y="242"/>
                  </a:lnTo>
                  <a:lnTo>
                    <a:pt x="1265" y="266"/>
                  </a:lnTo>
                  <a:lnTo>
                    <a:pt x="1265" y="292"/>
                  </a:lnTo>
                  <a:lnTo>
                    <a:pt x="1266" y="318"/>
                  </a:lnTo>
                  <a:lnTo>
                    <a:pt x="1267" y="346"/>
                  </a:lnTo>
                  <a:lnTo>
                    <a:pt x="1270" y="375"/>
                  </a:lnTo>
                  <a:lnTo>
                    <a:pt x="1271" y="405"/>
                  </a:lnTo>
                  <a:lnTo>
                    <a:pt x="1273" y="434"/>
                  </a:lnTo>
                  <a:lnTo>
                    <a:pt x="1275" y="465"/>
                  </a:lnTo>
                  <a:lnTo>
                    <a:pt x="1276" y="496"/>
                  </a:lnTo>
                  <a:lnTo>
                    <a:pt x="1278" y="527"/>
                  </a:lnTo>
                  <a:lnTo>
                    <a:pt x="1279" y="559"/>
                  </a:lnTo>
                  <a:lnTo>
                    <a:pt x="1279" y="593"/>
                  </a:lnTo>
                  <a:lnTo>
                    <a:pt x="1282" y="627"/>
                  </a:lnTo>
                  <a:lnTo>
                    <a:pt x="1284" y="661"/>
                  </a:lnTo>
                  <a:lnTo>
                    <a:pt x="1285" y="696"/>
                  </a:lnTo>
                  <a:lnTo>
                    <a:pt x="1287" y="730"/>
                  </a:lnTo>
                  <a:lnTo>
                    <a:pt x="1288" y="766"/>
                  </a:lnTo>
                  <a:lnTo>
                    <a:pt x="1289" y="801"/>
                  </a:lnTo>
                  <a:lnTo>
                    <a:pt x="1291" y="836"/>
                  </a:lnTo>
                  <a:lnTo>
                    <a:pt x="1293" y="872"/>
                  </a:lnTo>
                  <a:lnTo>
                    <a:pt x="1294" y="911"/>
                  </a:lnTo>
                  <a:lnTo>
                    <a:pt x="1296" y="948"/>
                  </a:lnTo>
                  <a:lnTo>
                    <a:pt x="1297" y="987"/>
                  </a:lnTo>
                  <a:lnTo>
                    <a:pt x="1298" y="1026"/>
                  </a:lnTo>
                  <a:lnTo>
                    <a:pt x="1300" y="1067"/>
                  </a:lnTo>
                  <a:lnTo>
                    <a:pt x="1301" y="1111"/>
                  </a:lnTo>
                  <a:lnTo>
                    <a:pt x="1303" y="1155"/>
                  </a:lnTo>
                  <a:lnTo>
                    <a:pt x="1305" y="1199"/>
                  </a:lnTo>
                  <a:lnTo>
                    <a:pt x="1306" y="1241"/>
                  </a:lnTo>
                  <a:lnTo>
                    <a:pt x="1307" y="1285"/>
                  </a:lnTo>
                  <a:lnTo>
                    <a:pt x="1309" y="1330"/>
                  </a:lnTo>
                  <a:lnTo>
                    <a:pt x="1310" y="1376"/>
                  </a:lnTo>
                  <a:lnTo>
                    <a:pt x="1312" y="1420"/>
                  </a:lnTo>
                  <a:lnTo>
                    <a:pt x="1314" y="1463"/>
                  </a:lnTo>
                  <a:lnTo>
                    <a:pt x="1315" y="1509"/>
                  </a:lnTo>
                  <a:lnTo>
                    <a:pt x="1316" y="1553"/>
                  </a:lnTo>
                  <a:lnTo>
                    <a:pt x="1318" y="1596"/>
                  </a:lnTo>
                  <a:lnTo>
                    <a:pt x="1320" y="1642"/>
                  </a:lnTo>
                  <a:lnTo>
                    <a:pt x="1322" y="1686"/>
                  </a:lnTo>
                  <a:lnTo>
                    <a:pt x="1323" y="1731"/>
                  </a:lnTo>
                  <a:lnTo>
                    <a:pt x="1324" y="1775"/>
                  </a:lnTo>
                  <a:lnTo>
                    <a:pt x="1325" y="1820"/>
                  </a:lnTo>
                  <a:lnTo>
                    <a:pt x="1327" y="1864"/>
                  </a:lnTo>
                  <a:lnTo>
                    <a:pt x="1328" y="1909"/>
                  </a:lnTo>
                  <a:lnTo>
                    <a:pt x="1331" y="1953"/>
                  </a:lnTo>
                  <a:lnTo>
                    <a:pt x="1332" y="1998"/>
                  </a:lnTo>
                  <a:lnTo>
                    <a:pt x="1333" y="2043"/>
                  </a:lnTo>
                  <a:lnTo>
                    <a:pt x="1334" y="2088"/>
                  </a:lnTo>
                  <a:lnTo>
                    <a:pt x="1336" y="2132"/>
                  </a:lnTo>
                  <a:lnTo>
                    <a:pt x="1337" y="2178"/>
                  </a:lnTo>
                  <a:lnTo>
                    <a:pt x="1340" y="2221"/>
                  </a:lnTo>
                  <a:lnTo>
                    <a:pt x="1341" y="2265"/>
                  </a:lnTo>
                  <a:lnTo>
                    <a:pt x="1342" y="2308"/>
                  </a:lnTo>
                  <a:lnTo>
                    <a:pt x="1343" y="2351"/>
                  </a:lnTo>
                  <a:lnTo>
                    <a:pt x="1345" y="2392"/>
                  </a:lnTo>
                  <a:lnTo>
                    <a:pt x="1346" y="2434"/>
                  </a:lnTo>
                  <a:lnTo>
                    <a:pt x="1347" y="2476"/>
                  </a:lnTo>
                  <a:lnTo>
                    <a:pt x="1350" y="2518"/>
                  </a:lnTo>
                  <a:lnTo>
                    <a:pt x="1351" y="2560"/>
                  </a:lnTo>
                  <a:lnTo>
                    <a:pt x="1352" y="2601"/>
                  </a:lnTo>
                  <a:lnTo>
                    <a:pt x="1354" y="2642"/>
                  </a:lnTo>
                  <a:lnTo>
                    <a:pt x="1355" y="2685"/>
                  </a:lnTo>
                  <a:lnTo>
                    <a:pt x="1356" y="2726"/>
                  </a:lnTo>
                  <a:lnTo>
                    <a:pt x="1358" y="2766"/>
                  </a:lnTo>
                  <a:lnTo>
                    <a:pt x="1360" y="2808"/>
                  </a:lnTo>
                  <a:lnTo>
                    <a:pt x="1361" y="2848"/>
                  </a:lnTo>
                  <a:lnTo>
                    <a:pt x="1364" y="2888"/>
                  </a:lnTo>
                  <a:lnTo>
                    <a:pt x="1365" y="2926"/>
                  </a:lnTo>
                  <a:lnTo>
                    <a:pt x="1367" y="2967"/>
                  </a:lnTo>
                  <a:lnTo>
                    <a:pt x="1368" y="3005"/>
                  </a:lnTo>
                  <a:lnTo>
                    <a:pt x="1369" y="3043"/>
                  </a:lnTo>
                  <a:lnTo>
                    <a:pt x="1372" y="3081"/>
                  </a:lnTo>
                  <a:lnTo>
                    <a:pt x="1373" y="3116"/>
                  </a:lnTo>
                  <a:lnTo>
                    <a:pt x="1374" y="3152"/>
                  </a:lnTo>
                  <a:lnTo>
                    <a:pt x="1376" y="3187"/>
                  </a:lnTo>
                  <a:lnTo>
                    <a:pt x="1377" y="3221"/>
                  </a:lnTo>
                  <a:lnTo>
                    <a:pt x="1378" y="3254"/>
                  </a:lnTo>
                  <a:lnTo>
                    <a:pt x="1381" y="3288"/>
                  </a:lnTo>
                  <a:lnTo>
                    <a:pt x="1382" y="3319"/>
                  </a:lnTo>
                  <a:lnTo>
                    <a:pt x="1383" y="3350"/>
                  </a:lnTo>
                  <a:lnTo>
                    <a:pt x="1385" y="3380"/>
                  </a:lnTo>
                  <a:lnTo>
                    <a:pt x="1386" y="3409"/>
                  </a:lnTo>
                  <a:lnTo>
                    <a:pt x="1387" y="3438"/>
                  </a:lnTo>
                  <a:lnTo>
                    <a:pt x="1390" y="3465"/>
                  </a:lnTo>
                  <a:lnTo>
                    <a:pt x="1391" y="3491"/>
                  </a:lnTo>
                  <a:lnTo>
                    <a:pt x="1392" y="3517"/>
                  </a:lnTo>
                  <a:lnTo>
                    <a:pt x="1394" y="3541"/>
                  </a:lnTo>
                  <a:lnTo>
                    <a:pt x="1395" y="3566"/>
                  </a:lnTo>
                  <a:lnTo>
                    <a:pt x="1396" y="3588"/>
                  </a:lnTo>
                  <a:lnTo>
                    <a:pt x="1397" y="3608"/>
                  </a:lnTo>
                  <a:lnTo>
                    <a:pt x="1400" y="3629"/>
                  </a:lnTo>
                  <a:lnTo>
                    <a:pt x="1401" y="3647"/>
                  </a:lnTo>
                  <a:lnTo>
                    <a:pt x="1403" y="3666"/>
                  </a:lnTo>
                  <a:lnTo>
                    <a:pt x="1404" y="3683"/>
                  </a:lnTo>
                  <a:lnTo>
                    <a:pt x="1405" y="3700"/>
                  </a:lnTo>
                  <a:lnTo>
                    <a:pt x="1406" y="3715"/>
                  </a:lnTo>
                  <a:lnTo>
                    <a:pt x="1409" y="3732"/>
                  </a:lnTo>
                  <a:lnTo>
                    <a:pt x="1410" y="3746"/>
                  </a:lnTo>
                  <a:lnTo>
                    <a:pt x="1412" y="3761"/>
                  </a:lnTo>
                  <a:lnTo>
                    <a:pt x="1413" y="3774"/>
                  </a:lnTo>
                  <a:lnTo>
                    <a:pt x="1414" y="3785"/>
                  </a:lnTo>
                  <a:lnTo>
                    <a:pt x="1415" y="3797"/>
                  </a:lnTo>
                  <a:lnTo>
                    <a:pt x="1418" y="3808"/>
                  </a:lnTo>
                  <a:lnTo>
                    <a:pt x="1419" y="3820"/>
                  </a:lnTo>
                  <a:lnTo>
                    <a:pt x="1422" y="3839"/>
                  </a:lnTo>
                  <a:lnTo>
                    <a:pt x="1424" y="3859"/>
                  </a:lnTo>
                  <a:lnTo>
                    <a:pt x="1428" y="3874"/>
                  </a:lnTo>
                  <a:lnTo>
                    <a:pt x="1431" y="3889"/>
                  </a:lnTo>
                  <a:lnTo>
                    <a:pt x="1433" y="3900"/>
                  </a:lnTo>
                  <a:lnTo>
                    <a:pt x="1437" y="3908"/>
                  </a:lnTo>
                  <a:lnTo>
                    <a:pt x="1440" y="3917"/>
                  </a:lnTo>
                  <a:lnTo>
                    <a:pt x="1442" y="3922"/>
                  </a:lnTo>
                  <a:lnTo>
                    <a:pt x="1446" y="3925"/>
                  </a:lnTo>
                  <a:lnTo>
                    <a:pt x="1450" y="3925"/>
                  </a:lnTo>
                  <a:lnTo>
                    <a:pt x="1451" y="3922"/>
                  </a:lnTo>
                  <a:lnTo>
                    <a:pt x="1454" y="3916"/>
                  </a:lnTo>
                  <a:lnTo>
                    <a:pt x="1459" y="3905"/>
                  </a:lnTo>
                  <a:lnTo>
                    <a:pt x="1462" y="3891"/>
                  </a:lnTo>
                  <a:lnTo>
                    <a:pt x="1463" y="3882"/>
                  </a:lnTo>
                  <a:lnTo>
                    <a:pt x="1464" y="3873"/>
                  </a:lnTo>
                  <a:lnTo>
                    <a:pt x="1466" y="3861"/>
                  </a:lnTo>
                  <a:lnTo>
                    <a:pt x="1468" y="3850"/>
                  </a:lnTo>
                  <a:lnTo>
                    <a:pt x="1470" y="3837"/>
                  </a:lnTo>
                  <a:lnTo>
                    <a:pt x="1471" y="3823"/>
                  </a:lnTo>
                  <a:lnTo>
                    <a:pt x="1472" y="3808"/>
                  </a:lnTo>
                  <a:lnTo>
                    <a:pt x="1473" y="3793"/>
                  </a:lnTo>
                  <a:lnTo>
                    <a:pt x="1475" y="3776"/>
                  </a:lnTo>
                  <a:lnTo>
                    <a:pt x="1476" y="3758"/>
                  </a:lnTo>
                  <a:lnTo>
                    <a:pt x="1479" y="3739"/>
                  </a:lnTo>
                  <a:lnTo>
                    <a:pt x="1480" y="3719"/>
                  </a:lnTo>
                  <a:lnTo>
                    <a:pt x="1481" y="3697"/>
                  </a:lnTo>
                  <a:lnTo>
                    <a:pt x="1482" y="3675"/>
                  </a:lnTo>
                  <a:lnTo>
                    <a:pt x="1484" y="3652"/>
                  </a:lnTo>
                  <a:lnTo>
                    <a:pt x="1485" y="3628"/>
                  </a:lnTo>
                  <a:lnTo>
                    <a:pt x="1486" y="3602"/>
                  </a:lnTo>
                  <a:lnTo>
                    <a:pt x="1489" y="3575"/>
                  </a:lnTo>
                  <a:lnTo>
                    <a:pt x="1490" y="3546"/>
                  </a:lnTo>
                  <a:lnTo>
                    <a:pt x="1491" y="3517"/>
                  </a:lnTo>
                  <a:lnTo>
                    <a:pt x="1493" y="3487"/>
                  </a:lnTo>
                  <a:lnTo>
                    <a:pt x="1494" y="3456"/>
                  </a:lnTo>
                  <a:lnTo>
                    <a:pt x="1497" y="3425"/>
                  </a:lnTo>
                  <a:lnTo>
                    <a:pt x="1498" y="3391"/>
                  </a:lnTo>
                  <a:lnTo>
                    <a:pt x="1499" y="3358"/>
                  </a:lnTo>
                  <a:lnTo>
                    <a:pt x="1500" y="3323"/>
                  </a:lnTo>
                  <a:lnTo>
                    <a:pt x="1502" y="3287"/>
                  </a:lnTo>
                  <a:lnTo>
                    <a:pt x="1503" y="3249"/>
                  </a:lnTo>
                  <a:lnTo>
                    <a:pt x="1506" y="3213"/>
                  </a:lnTo>
                  <a:lnTo>
                    <a:pt x="1507" y="3174"/>
                  </a:lnTo>
                  <a:lnTo>
                    <a:pt x="1508" y="3136"/>
                  </a:lnTo>
                  <a:lnTo>
                    <a:pt x="1509" y="3096"/>
                  </a:lnTo>
                  <a:lnTo>
                    <a:pt x="1511" y="3056"/>
                  </a:lnTo>
                  <a:lnTo>
                    <a:pt x="1512" y="3016"/>
                  </a:lnTo>
                  <a:lnTo>
                    <a:pt x="1515" y="2973"/>
                  </a:lnTo>
                  <a:lnTo>
                    <a:pt x="1516" y="2930"/>
                  </a:lnTo>
                  <a:lnTo>
                    <a:pt x="1517" y="2888"/>
                  </a:lnTo>
                  <a:lnTo>
                    <a:pt x="1518" y="2844"/>
                  </a:lnTo>
                  <a:lnTo>
                    <a:pt x="1520" y="2800"/>
                  </a:lnTo>
                  <a:lnTo>
                    <a:pt x="1521" y="2756"/>
                  </a:lnTo>
                  <a:lnTo>
                    <a:pt x="1522" y="2712"/>
                  </a:lnTo>
                  <a:lnTo>
                    <a:pt x="1525" y="2667"/>
                  </a:lnTo>
                  <a:lnTo>
                    <a:pt x="1526" y="2622"/>
                  </a:lnTo>
                  <a:lnTo>
                    <a:pt x="1527" y="2577"/>
                  </a:lnTo>
                  <a:lnTo>
                    <a:pt x="1529" y="2530"/>
                  </a:lnTo>
                  <a:lnTo>
                    <a:pt x="1530" y="2485"/>
                  </a:lnTo>
                  <a:lnTo>
                    <a:pt x="1531" y="2438"/>
                  </a:lnTo>
                  <a:lnTo>
                    <a:pt x="1533" y="2392"/>
                  </a:lnTo>
                  <a:lnTo>
                    <a:pt x="1535" y="2345"/>
                  </a:lnTo>
                  <a:lnTo>
                    <a:pt x="1536" y="2300"/>
                  </a:lnTo>
                  <a:lnTo>
                    <a:pt x="1538" y="2254"/>
                  </a:lnTo>
                  <a:lnTo>
                    <a:pt x="1539" y="2209"/>
                  </a:lnTo>
                  <a:lnTo>
                    <a:pt x="1540" y="2162"/>
                  </a:lnTo>
                  <a:lnTo>
                    <a:pt x="1543" y="2116"/>
                  </a:lnTo>
                  <a:lnTo>
                    <a:pt x="1544" y="2068"/>
                  </a:lnTo>
                  <a:lnTo>
                    <a:pt x="1547" y="2021"/>
                  </a:lnTo>
                  <a:lnTo>
                    <a:pt x="1548" y="1973"/>
                  </a:lnTo>
                  <a:lnTo>
                    <a:pt x="1549" y="1926"/>
                  </a:lnTo>
                  <a:lnTo>
                    <a:pt x="1551" y="1878"/>
                  </a:lnTo>
                  <a:lnTo>
                    <a:pt x="1552" y="1830"/>
                  </a:lnTo>
                  <a:lnTo>
                    <a:pt x="1553" y="1782"/>
                  </a:lnTo>
                  <a:lnTo>
                    <a:pt x="1554" y="1735"/>
                  </a:lnTo>
                  <a:lnTo>
                    <a:pt x="1557" y="1686"/>
                  </a:lnTo>
                  <a:lnTo>
                    <a:pt x="1558" y="1636"/>
                  </a:lnTo>
                  <a:lnTo>
                    <a:pt x="1558" y="1612"/>
                  </a:lnTo>
                  <a:lnTo>
                    <a:pt x="1560" y="1587"/>
                  </a:lnTo>
                  <a:lnTo>
                    <a:pt x="1560" y="1563"/>
                  </a:lnTo>
                  <a:lnTo>
                    <a:pt x="1561" y="1538"/>
                  </a:lnTo>
                  <a:lnTo>
                    <a:pt x="1561" y="1514"/>
                  </a:lnTo>
                  <a:lnTo>
                    <a:pt x="1562" y="1489"/>
                  </a:lnTo>
                  <a:lnTo>
                    <a:pt x="1563" y="1465"/>
                  </a:lnTo>
                  <a:lnTo>
                    <a:pt x="1565" y="1439"/>
                  </a:lnTo>
                  <a:lnTo>
                    <a:pt x="1565" y="1414"/>
                  </a:lnTo>
                  <a:lnTo>
                    <a:pt x="1566" y="1389"/>
                  </a:lnTo>
                  <a:lnTo>
                    <a:pt x="1566" y="1364"/>
                  </a:lnTo>
                  <a:lnTo>
                    <a:pt x="1567" y="1339"/>
                  </a:lnTo>
                  <a:lnTo>
                    <a:pt x="1567" y="1314"/>
                  </a:lnTo>
                  <a:lnTo>
                    <a:pt x="1569" y="1289"/>
                  </a:lnTo>
                  <a:lnTo>
                    <a:pt x="1569" y="1263"/>
                  </a:lnTo>
                  <a:lnTo>
                    <a:pt x="1570" y="1239"/>
                  </a:lnTo>
                  <a:lnTo>
                    <a:pt x="1570" y="1213"/>
                  </a:lnTo>
                  <a:lnTo>
                    <a:pt x="1571" y="1188"/>
                  </a:lnTo>
                  <a:lnTo>
                    <a:pt x="1572" y="1163"/>
                  </a:lnTo>
                  <a:lnTo>
                    <a:pt x="1572" y="1138"/>
                  </a:lnTo>
                  <a:lnTo>
                    <a:pt x="1574" y="1112"/>
                  </a:lnTo>
                  <a:lnTo>
                    <a:pt x="1575" y="1086"/>
                  </a:lnTo>
                  <a:lnTo>
                    <a:pt x="1575" y="1062"/>
                  </a:lnTo>
                  <a:lnTo>
                    <a:pt x="1576" y="1036"/>
                  </a:lnTo>
                  <a:lnTo>
                    <a:pt x="1576" y="1010"/>
                  </a:lnTo>
                  <a:lnTo>
                    <a:pt x="1578" y="986"/>
                  </a:lnTo>
                  <a:lnTo>
                    <a:pt x="1578" y="960"/>
                  </a:lnTo>
                  <a:lnTo>
                    <a:pt x="1579" y="935"/>
                  </a:lnTo>
                  <a:lnTo>
                    <a:pt x="1579" y="909"/>
                  </a:lnTo>
                  <a:lnTo>
                    <a:pt x="1580" y="885"/>
                  </a:lnTo>
                  <a:lnTo>
                    <a:pt x="1580" y="860"/>
                  </a:lnTo>
                  <a:lnTo>
                    <a:pt x="1581" y="836"/>
                  </a:lnTo>
                  <a:lnTo>
                    <a:pt x="1584" y="787"/>
                  </a:lnTo>
                  <a:lnTo>
                    <a:pt x="1585" y="739"/>
                  </a:lnTo>
                  <a:lnTo>
                    <a:pt x="1587" y="691"/>
                  </a:lnTo>
                  <a:lnTo>
                    <a:pt x="1588" y="645"/>
                  </a:lnTo>
                  <a:lnTo>
                    <a:pt x="1589" y="600"/>
                  </a:lnTo>
                  <a:lnTo>
                    <a:pt x="1590" y="556"/>
                  </a:lnTo>
                  <a:lnTo>
                    <a:pt x="1592" y="513"/>
                  </a:lnTo>
                  <a:lnTo>
                    <a:pt x="1594" y="472"/>
                  </a:lnTo>
                  <a:lnTo>
                    <a:pt x="1596" y="432"/>
                  </a:lnTo>
                  <a:lnTo>
                    <a:pt x="1597" y="394"/>
                  </a:lnTo>
                  <a:lnTo>
                    <a:pt x="1598" y="358"/>
                  </a:lnTo>
                  <a:lnTo>
                    <a:pt x="1600" y="324"/>
                  </a:lnTo>
                  <a:lnTo>
                    <a:pt x="1601" y="291"/>
                  </a:lnTo>
                  <a:lnTo>
                    <a:pt x="1603" y="261"/>
                  </a:lnTo>
                  <a:lnTo>
                    <a:pt x="1605" y="233"/>
                  </a:lnTo>
                  <a:lnTo>
                    <a:pt x="1606" y="206"/>
                  </a:lnTo>
                  <a:lnTo>
                    <a:pt x="1607" y="181"/>
                  </a:lnTo>
                  <a:lnTo>
                    <a:pt x="1609" y="158"/>
                  </a:lnTo>
                  <a:lnTo>
                    <a:pt x="1610" y="139"/>
                  </a:lnTo>
                  <a:lnTo>
                    <a:pt x="1611" y="120"/>
                  </a:lnTo>
                  <a:lnTo>
                    <a:pt x="1614" y="105"/>
                  </a:lnTo>
                  <a:lnTo>
                    <a:pt x="1615" y="92"/>
                  </a:lnTo>
                  <a:lnTo>
                    <a:pt x="1616" y="82"/>
                  </a:lnTo>
                  <a:lnTo>
                    <a:pt x="1618" y="74"/>
                  </a:lnTo>
                  <a:lnTo>
                    <a:pt x="1621" y="62"/>
                  </a:lnTo>
                  <a:lnTo>
                    <a:pt x="1624" y="58"/>
                  </a:lnTo>
                  <a:lnTo>
                    <a:pt x="1627" y="62"/>
                  </a:lnTo>
                  <a:lnTo>
                    <a:pt x="1629" y="71"/>
                  </a:lnTo>
                  <a:lnTo>
                    <a:pt x="1633" y="86"/>
                  </a:lnTo>
                  <a:lnTo>
                    <a:pt x="1637" y="104"/>
                  </a:lnTo>
                  <a:lnTo>
                    <a:pt x="1638" y="114"/>
                  </a:lnTo>
                  <a:lnTo>
                    <a:pt x="1639" y="126"/>
                  </a:lnTo>
                  <a:lnTo>
                    <a:pt x="1641" y="139"/>
                  </a:lnTo>
                  <a:lnTo>
                    <a:pt x="1643" y="151"/>
                  </a:lnTo>
                  <a:lnTo>
                    <a:pt x="1645" y="166"/>
                  </a:lnTo>
                  <a:lnTo>
                    <a:pt x="1646" y="180"/>
                  </a:lnTo>
                  <a:lnTo>
                    <a:pt x="1647" y="194"/>
                  </a:lnTo>
                  <a:lnTo>
                    <a:pt x="1648" y="211"/>
                  </a:lnTo>
                  <a:lnTo>
                    <a:pt x="1650" y="226"/>
                  </a:lnTo>
                  <a:lnTo>
                    <a:pt x="1651" y="243"/>
                  </a:lnTo>
                  <a:lnTo>
                    <a:pt x="1654" y="261"/>
                  </a:lnTo>
                  <a:lnTo>
                    <a:pt x="1655" y="279"/>
                  </a:lnTo>
                  <a:lnTo>
                    <a:pt x="1656" y="296"/>
                  </a:lnTo>
                  <a:lnTo>
                    <a:pt x="1657" y="314"/>
                  </a:lnTo>
                  <a:lnTo>
                    <a:pt x="1659" y="332"/>
                  </a:lnTo>
                  <a:lnTo>
                    <a:pt x="1660" y="349"/>
                  </a:lnTo>
                  <a:lnTo>
                    <a:pt x="1661" y="368"/>
                  </a:lnTo>
                  <a:lnTo>
                    <a:pt x="1664" y="386"/>
                  </a:lnTo>
                  <a:lnTo>
                    <a:pt x="1665" y="406"/>
                  </a:lnTo>
                  <a:lnTo>
                    <a:pt x="1666" y="426"/>
                  </a:lnTo>
                  <a:lnTo>
                    <a:pt x="1668" y="447"/>
                  </a:lnTo>
                  <a:lnTo>
                    <a:pt x="1669" y="469"/>
                  </a:lnTo>
                  <a:lnTo>
                    <a:pt x="1670" y="491"/>
                  </a:lnTo>
                  <a:lnTo>
                    <a:pt x="1673" y="514"/>
                  </a:lnTo>
                  <a:lnTo>
                    <a:pt x="1674" y="539"/>
                  </a:lnTo>
                  <a:lnTo>
                    <a:pt x="1675" y="563"/>
                  </a:lnTo>
                  <a:lnTo>
                    <a:pt x="1677" y="589"/>
                  </a:lnTo>
                  <a:lnTo>
                    <a:pt x="1678" y="616"/>
                  </a:lnTo>
                  <a:lnTo>
                    <a:pt x="1679" y="643"/>
                  </a:lnTo>
                  <a:lnTo>
                    <a:pt x="1681" y="672"/>
                  </a:lnTo>
                  <a:lnTo>
                    <a:pt x="1683" y="702"/>
                  </a:lnTo>
                  <a:lnTo>
                    <a:pt x="1684" y="733"/>
                  </a:lnTo>
                  <a:lnTo>
                    <a:pt x="1686" y="764"/>
                  </a:lnTo>
                  <a:lnTo>
                    <a:pt x="1687" y="796"/>
                  </a:lnTo>
                  <a:lnTo>
                    <a:pt x="1690" y="829"/>
                  </a:lnTo>
                  <a:lnTo>
                    <a:pt x="1691" y="864"/>
                  </a:lnTo>
                  <a:lnTo>
                    <a:pt x="1692" y="898"/>
                  </a:lnTo>
                  <a:lnTo>
                    <a:pt x="1693" y="933"/>
                  </a:lnTo>
                  <a:lnTo>
                    <a:pt x="1695" y="969"/>
                  </a:lnTo>
                  <a:lnTo>
                    <a:pt x="1696" y="1006"/>
                  </a:lnTo>
                  <a:lnTo>
                    <a:pt x="1697" y="1045"/>
                  </a:lnTo>
                  <a:lnTo>
                    <a:pt x="1700" y="1084"/>
                  </a:lnTo>
                  <a:lnTo>
                    <a:pt x="1701" y="1124"/>
                  </a:lnTo>
                  <a:lnTo>
                    <a:pt x="1702" y="1164"/>
                  </a:lnTo>
                  <a:lnTo>
                    <a:pt x="1704" y="1204"/>
                  </a:lnTo>
                  <a:lnTo>
                    <a:pt x="1705" y="1245"/>
                  </a:lnTo>
                  <a:lnTo>
                    <a:pt x="1706" y="1288"/>
                  </a:lnTo>
                  <a:lnTo>
                    <a:pt x="1708" y="1330"/>
                  </a:lnTo>
                  <a:lnTo>
                    <a:pt x="1710" y="1373"/>
                  </a:lnTo>
                  <a:lnTo>
                    <a:pt x="1711" y="1417"/>
                  </a:lnTo>
                  <a:lnTo>
                    <a:pt x="1713" y="1461"/>
                  </a:lnTo>
                  <a:lnTo>
                    <a:pt x="1714" y="1506"/>
                  </a:lnTo>
                  <a:lnTo>
                    <a:pt x="1715" y="1550"/>
                  </a:lnTo>
                  <a:lnTo>
                    <a:pt x="1717" y="1595"/>
                  </a:lnTo>
                  <a:lnTo>
                    <a:pt x="1719" y="1642"/>
                  </a:lnTo>
                  <a:lnTo>
                    <a:pt x="1722" y="1687"/>
                  </a:lnTo>
                  <a:lnTo>
                    <a:pt x="1723" y="1732"/>
                  </a:lnTo>
                  <a:lnTo>
                    <a:pt x="1724" y="1777"/>
                  </a:lnTo>
                  <a:lnTo>
                    <a:pt x="1724" y="1824"/>
                  </a:lnTo>
                  <a:lnTo>
                    <a:pt x="1726" y="1869"/>
                  </a:lnTo>
                  <a:lnTo>
                    <a:pt x="1728" y="1914"/>
                  </a:lnTo>
                  <a:lnTo>
                    <a:pt x="1729" y="1958"/>
                  </a:lnTo>
                  <a:lnTo>
                    <a:pt x="1731" y="2003"/>
                  </a:lnTo>
                  <a:lnTo>
                    <a:pt x="1733" y="2047"/>
                  </a:lnTo>
                  <a:lnTo>
                    <a:pt x="1735" y="2091"/>
                  </a:lnTo>
                  <a:lnTo>
                    <a:pt x="1736" y="2135"/>
                  </a:lnTo>
                  <a:lnTo>
                    <a:pt x="1737" y="2179"/>
                  </a:lnTo>
                  <a:lnTo>
                    <a:pt x="1738" y="2223"/>
                  </a:lnTo>
                  <a:lnTo>
                    <a:pt x="1740" y="2267"/>
                  </a:lnTo>
                  <a:lnTo>
                    <a:pt x="1742" y="2311"/>
                  </a:lnTo>
                  <a:lnTo>
                    <a:pt x="1744" y="2354"/>
                  </a:lnTo>
                  <a:lnTo>
                    <a:pt x="1745" y="2397"/>
                  </a:lnTo>
                  <a:lnTo>
                    <a:pt x="1746" y="2441"/>
                  </a:lnTo>
                  <a:lnTo>
                    <a:pt x="1748" y="2484"/>
                  </a:lnTo>
                  <a:lnTo>
                    <a:pt x="1749" y="2525"/>
                  </a:lnTo>
                  <a:lnTo>
                    <a:pt x="1751" y="2566"/>
                  </a:lnTo>
                  <a:lnTo>
                    <a:pt x="1753" y="2606"/>
                  </a:lnTo>
                  <a:lnTo>
                    <a:pt x="1754" y="2645"/>
                  </a:lnTo>
                  <a:lnTo>
                    <a:pt x="1755" y="2684"/>
                  </a:lnTo>
                  <a:lnTo>
                    <a:pt x="1757" y="2721"/>
                  </a:lnTo>
                  <a:lnTo>
                    <a:pt x="1758" y="2757"/>
                  </a:lnTo>
                  <a:lnTo>
                    <a:pt x="1760" y="2793"/>
                  </a:lnTo>
                  <a:lnTo>
                    <a:pt x="1762" y="2830"/>
                  </a:lnTo>
                  <a:lnTo>
                    <a:pt x="1763" y="2863"/>
                  </a:lnTo>
                  <a:lnTo>
                    <a:pt x="1764" y="2898"/>
                  </a:lnTo>
                  <a:lnTo>
                    <a:pt x="1766" y="2933"/>
                  </a:lnTo>
                  <a:lnTo>
                    <a:pt x="1767" y="2967"/>
                  </a:lnTo>
                  <a:lnTo>
                    <a:pt x="1769" y="2999"/>
                  </a:lnTo>
                  <a:lnTo>
                    <a:pt x="1771" y="3031"/>
                  </a:lnTo>
                  <a:lnTo>
                    <a:pt x="1772" y="3063"/>
                  </a:lnTo>
                  <a:lnTo>
                    <a:pt x="1773" y="3096"/>
                  </a:lnTo>
                  <a:lnTo>
                    <a:pt x="1775" y="3128"/>
                  </a:lnTo>
                  <a:lnTo>
                    <a:pt x="1776" y="3158"/>
                  </a:lnTo>
                  <a:lnTo>
                    <a:pt x="1778" y="3187"/>
                  </a:lnTo>
                  <a:lnTo>
                    <a:pt x="1780" y="3217"/>
                  </a:lnTo>
                  <a:lnTo>
                    <a:pt x="1781" y="3244"/>
                  </a:lnTo>
                  <a:lnTo>
                    <a:pt x="1782" y="3273"/>
                  </a:lnTo>
                  <a:lnTo>
                    <a:pt x="1784" y="3300"/>
                  </a:lnTo>
                  <a:lnTo>
                    <a:pt x="1785" y="3327"/>
                  </a:lnTo>
                  <a:lnTo>
                    <a:pt x="1786" y="3351"/>
                  </a:lnTo>
                  <a:lnTo>
                    <a:pt x="1789" y="3377"/>
                  </a:lnTo>
                  <a:lnTo>
                    <a:pt x="1790" y="3403"/>
                  </a:lnTo>
                  <a:lnTo>
                    <a:pt x="1791" y="3429"/>
                  </a:lnTo>
                  <a:lnTo>
                    <a:pt x="1793" y="3453"/>
                  </a:lnTo>
                  <a:lnTo>
                    <a:pt x="1794" y="3479"/>
                  </a:lnTo>
                  <a:lnTo>
                    <a:pt x="1795" y="3504"/>
                  </a:lnTo>
                  <a:lnTo>
                    <a:pt x="1798" y="3528"/>
                  </a:lnTo>
                  <a:lnTo>
                    <a:pt x="1799" y="3553"/>
                  </a:lnTo>
                  <a:lnTo>
                    <a:pt x="1800" y="3576"/>
                  </a:lnTo>
                  <a:lnTo>
                    <a:pt x="1802" y="3599"/>
                  </a:lnTo>
                  <a:lnTo>
                    <a:pt x="1803" y="3623"/>
                  </a:lnTo>
                  <a:lnTo>
                    <a:pt x="1804" y="3646"/>
                  </a:lnTo>
                  <a:lnTo>
                    <a:pt x="1805" y="3668"/>
                  </a:lnTo>
                  <a:lnTo>
                    <a:pt x="1808" y="3690"/>
                  </a:lnTo>
                  <a:lnTo>
                    <a:pt x="1809" y="3712"/>
                  </a:lnTo>
                  <a:lnTo>
                    <a:pt x="1811" y="3732"/>
                  </a:lnTo>
                  <a:lnTo>
                    <a:pt x="1812" y="3753"/>
                  </a:lnTo>
                  <a:lnTo>
                    <a:pt x="1814" y="3772"/>
                  </a:lnTo>
                  <a:lnTo>
                    <a:pt x="1816" y="3792"/>
                  </a:lnTo>
                  <a:lnTo>
                    <a:pt x="1818" y="3811"/>
                  </a:lnTo>
                  <a:lnTo>
                    <a:pt x="1820" y="3832"/>
                  </a:lnTo>
                  <a:lnTo>
                    <a:pt x="1821" y="3850"/>
                  </a:lnTo>
                  <a:lnTo>
                    <a:pt x="1822" y="3869"/>
                  </a:lnTo>
                  <a:lnTo>
                    <a:pt x="1823" y="3887"/>
                  </a:lnTo>
                  <a:lnTo>
                    <a:pt x="1825" y="3905"/>
                  </a:lnTo>
                  <a:lnTo>
                    <a:pt x="1826" y="3923"/>
                  </a:lnTo>
                  <a:lnTo>
                    <a:pt x="1829" y="3940"/>
                  </a:lnTo>
                  <a:lnTo>
                    <a:pt x="1830" y="3957"/>
                  </a:lnTo>
                  <a:lnTo>
                    <a:pt x="1831" y="3974"/>
                  </a:lnTo>
                  <a:lnTo>
                    <a:pt x="1832" y="3989"/>
                  </a:lnTo>
                  <a:lnTo>
                    <a:pt x="1834" y="4005"/>
                  </a:lnTo>
                  <a:lnTo>
                    <a:pt x="1835" y="4020"/>
                  </a:lnTo>
                  <a:lnTo>
                    <a:pt x="1836" y="4034"/>
                  </a:lnTo>
                  <a:lnTo>
                    <a:pt x="1839" y="4049"/>
                  </a:lnTo>
                  <a:lnTo>
                    <a:pt x="1840" y="4062"/>
                  </a:lnTo>
                  <a:lnTo>
                    <a:pt x="1841" y="4076"/>
                  </a:lnTo>
                  <a:lnTo>
                    <a:pt x="1843" y="4089"/>
                  </a:lnTo>
                  <a:lnTo>
                    <a:pt x="1844" y="4100"/>
                  </a:lnTo>
                  <a:lnTo>
                    <a:pt x="1845" y="4112"/>
                  </a:lnTo>
                  <a:lnTo>
                    <a:pt x="1848" y="4124"/>
                  </a:lnTo>
                  <a:lnTo>
                    <a:pt x="1849" y="4136"/>
                  </a:lnTo>
                  <a:lnTo>
                    <a:pt x="1850" y="4147"/>
                  </a:lnTo>
                  <a:lnTo>
                    <a:pt x="1852" y="4157"/>
                  </a:lnTo>
                  <a:lnTo>
                    <a:pt x="1853" y="4167"/>
                  </a:lnTo>
                  <a:lnTo>
                    <a:pt x="1854" y="4179"/>
                  </a:lnTo>
                  <a:lnTo>
                    <a:pt x="1856" y="4189"/>
                  </a:lnTo>
                  <a:lnTo>
                    <a:pt x="1858" y="4198"/>
                  </a:lnTo>
                  <a:lnTo>
                    <a:pt x="1859" y="4207"/>
                  </a:lnTo>
                  <a:lnTo>
                    <a:pt x="1862" y="4226"/>
                  </a:lnTo>
                  <a:lnTo>
                    <a:pt x="1865" y="4241"/>
                  </a:lnTo>
                  <a:lnTo>
                    <a:pt x="1868" y="4255"/>
                  </a:lnTo>
                  <a:lnTo>
                    <a:pt x="1871" y="4269"/>
                  </a:lnTo>
                  <a:lnTo>
                    <a:pt x="1875" y="4282"/>
                  </a:lnTo>
                  <a:lnTo>
                    <a:pt x="1877" y="4293"/>
                  </a:lnTo>
                  <a:lnTo>
                    <a:pt x="1880" y="4303"/>
                  </a:lnTo>
                  <a:lnTo>
                    <a:pt x="1883" y="4313"/>
                  </a:lnTo>
                  <a:lnTo>
                    <a:pt x="1887" y="4322"/>
                  </a:lnTo>
                  <a:lnTo>
                    <a:pt x="1889" y="4331"/>
                  </a:lnTo>
                  <a:lnTo>
                    <a:pt x="1892" y="4339"/>
                  </a:lnTo>
                  <a:lnTo>
                    <a:pt x="1896" y="4347"/>
                  </a:lnTo>
                  <a:lnTo>
                    <a:pt x="1898" y="4353"/>
                  </a:lnTo>
                  <a:lnTo>
                    <a:pt x="1901" y="4359"/>
                  </a:lnTo>
                  <a:lnTo>
                    <a:pt x="1905" y="4362"/>
                  </a:lnTo>
                  <a:lnTo>
                    <a:pt x="1908" y="4368"/>
                  </a:lnTo>
                  <a:lnTo>
                    <a:pt x="1911" y="4373"/>
                  </a:lnTo>
                  <a:lnTo>
                    <a:pt x="1912" y="4377"/>
                  </a:lnTo>
                  <a:lnTo>
                    <a:pt x="1917" y="4379"/>
                  </a:lnTo>
                  <a:lnTo>
                    <a:pt x="1920" y="4383"/>
                  </a:lnTo>
                  <a:lnTo>
                    <a:pt x="1923" y="4386"/>
                  </a:lnTo>
                  <a:lnTo>
                    <a:pt x="1926" y="4387"/>
                  </a:lnTo>
                  <a:lnTo>
                    <a:pt x="1929" y="4388"/>
                  </a:lnTo>
                  <a:lnTo>
                    <a:pt x="1932" y="4390"/>
                  </a:lnTo>
                  <a:lnTo>
                    <a:pt x="1934" y="4391"/>
                  </a:lnTo>
                  <a:lnTo>
                    <a:pt x="1938" y="4392"/>
                  </a:lnTo>
                  <a:lnTo>
                    <a:pt x="1941" y="4392"/>
                  </a:lnTo>
                  <a:lnTo>
                    <a:pt x="1944" y="4393"/>
                  </a:lnTo>
                  <a:lnTo>
                    <a:pt x="1947" y="4393"/>
                  </a:lnTo>
                  <a:lnTo>
                    <a:pt x="1950" y="4395"/>
                  </a:lnTo>
                  <a:lnTo>
                    <a:pt x="1953" y="4396"/>
                  </a:lnTo>
                  <a:lnTo>
                    <a:pt x="1956" y="4396"/>
                  </a:lnTo>
                  <a:lnTo>
                    <a:pt x="1959" y="4397"/>
                  </a:lnTo>
                  <a:lnTo>
                    <a:pt x="1961" y="4400"/>
                  </a:lnTo>
                  <a:lnTo>
                    <a:pt x="1965" y="4401"/>
                  </a:lnTo>
                  <a:lnTo>
                    <a:pt x="1968" y="4401"/>
                  </a:lnTo>
                  <a:lnTo>
                    <a:pt x="1970" y="4404"/>
                  </a:lnTo>
                  <a:lnTo>
                    <a:pt x="1974" y="4405"/>
                  </a:lnTo>
                  <a:lnTo>
                    <a:pt x="1977" y="4405"/>
                  </a:lnTo>
                  <a:lnTo>
                    <a:pt x="1979" y="4405"/>
                  </a:lnTo>
                  <a:lnTo>
                    <a:pt x="1983" y="4405"/>
                  </a:lnTo>
                  <a:lnTo>
                    <a:pt x="1986" y="4405"/>
                  </a:lnTo>
                  <a:lnTo>
                    <a:pt x="1988" y="4402"/>
                  </a:lnTo>
                  <a:lnTo>
                    <a:pt x="1991" y="4400"/>
                  </a:lnTo>
                  <a:lnTo>
                    <a:pt x="1995" y="4397"/>
                  </a:lnTo>
                  <a:lnTo>
                    <a:pt x="1997" y="4393"/>
                  </a:lnTo>
                  <a:lnTo>
                    <a:pt x="2001" y="4388"/>
                  </a:lnTo>
                  <a:lnTo>
                    <a:pt x="2005" y="4383"/>
                  </a:lnTo>
                  <a:lnTo>
                    <a:pt x="2007" y="4378"/>
                  </a:lnTo>
                  <a:lnTo>
                    <a:pt x="2010" y="4371"/>
                  </a:lnTo>
                  <a:lnTo>
                    <a:pt x="2014" y="4365"/>
                  </a:lnTo>
                  <a:lnTo>
                    <a:pt x="2016" y="4360"/>
                  </a:lnTo>
                  <a:lnTo>
                    <a:pt x="2019" y="4353"/>
                  </a:lnTo>
                  <a:lnTo>
                    <a:pt x="2023" y="4348"/>
                  </a:lnTo>
                  <a:lnTo>
                    <a:pt x="2025" y="4343"/>
                  </a:lnTo>
                  <a:lnTo>
                    <a:pt x="2028" y="4338"/>
                  </a:lnTo>
                  <a:lnTo>
                    <a:pt x="2031" y="4334"/>
                  </a:lnTo>
                  <a:lnTo>
                    <a:pt x="2035" y="4330"/>
                  </a:lnTo>
                  <a:lnTo>
                    <a:pt x="2037" y="4328"/>
                  </a:lnTo>
                  <a:lnTo>
                    <a:pt x="2040" y="4325"/>
                  </a:lnTo>
                  <a:lnTo>
                    <a:pt x="2044" y="4322"/>
                  </a:lnTo>
                  <a:lnTo>
                    <a:pt x="2046" y="4321"/>
                  </a:lnTo>
                  <a:lnTo>
                    <a:pt x="2049" y="4321"/>
                  </a:lnTo>
                  <a:lnTo>
                    <a:pt x="2053" y="4321"/>
                  </a:lnTo>
                  <a:lnTo>
                    <a:pt x="2055" y="4322"/>
                  </a:lnTo>
                  <a:lnTo>
                    <a:pt x="2058" y="4322"/>
                  </a:lnTo>
                  <a:lnTo>
                    <a:pt x="2062" y="4325"/>
                  </a:lnTo>
                  <a:lnTo>
                    <a:pt x="2064" y="4328"/>
                  </a:lnTo>
                  <a:lnTo>
                    <a:pt x="2067" y="4330"/>
                  </a:lnTo>
                  <a:lnTo>
                    <a:pt x="2071" y="4334"/>
                  </a:lnTo>
                  <a:lnTo>
                    <a:pt x="2073" y="4338"/>
                  </a:lnTo>
                  <a:lnTo>
                    <a:pt x="2076" y="4342"/>
                  </a:lnTo>
                  <a:lnTo>
                    <a:pt x="2080" y="4344"/>
                  </a:lnTo>
                  <a:lnTo>
                    <a:pt x="2082" y="4348"/>
                  </a:lnTo>
                  <a:lnTo>
                    <a:pt x="2085" y="4351"/>
                  </a:lnTo>
                  <a:lnTo>
                    <a:pt x="2087" y="4353"/>
                  </a:lnTo>
                  <a:lnTo>
                    <a:pt x="2091" y="4353"/>
                  </a:lnTo>
                  <a:lnTo>
                    <a:pt x="2095" y="4355"/>
                  </a:lnTo>
                  <a:lnTo>
                    <a:pt x="2098" y="4356"/>
                  </a:lnTo>
                  <a:lnTo>
                    <a:pt x="2101" y="4356"/>
                  </a:lnTo>
                  <a:lnTo>
                    <a:pt x="2104" y="4356"/>
                  </a:lnTo>
                  <a:lnTo>
                    <a:pt x="2107" y="4356"/>
                  </a:lnTo>
                  <a:lnTo>
                    <a:pt x="2109" y="4355"/>
                  </a:lnTo>
                  <a:lnTo>
                    <a:pt x="2113" y="4353"/>
                  </a:lnTo>
                  <a:lnTo>
                    <a:pt x="2116" y="4351"/>
                  </a:lnTo>
                  <a:lnTo>
                    <a:pt x="2118" y="4348"/>
                  </a:lnTo>
                  <a:lnTo>
                    <a:pt x="2122" y="4347"/>
                  </a:lnTo>
                  <a:lnTo>
                    <a:pt x="2125" y="4344"/>
                  </a:lnTo>
                  <a:lnTo>
                    <a:pt x="2127" y="4344"/>
                  </a:lnTo>
                  <a:lnTo>
                    <a:pt x="2131" y="4343"/>
                  </a:lnTo>
                  <a:lnTo>
                    <a:pt x="2134" y="4344"/>
                  </a:lnTo>
                  <a:lnTo>
                    <a:pt x="2136" y="4347"/>
                  </a:lnTo>
                  <a:lnTo>
                    <a:pt x="2140" y="4347"/>
                  </a:lnTo>
                  <a:lnTo>
                    <a:pt x="2143" y="4350"/>
                  </a:lnTo>
                  <a:lnTo>
                    <a:pt x="2145" y="4353"/>
                  </a:lnTo>
                  <a:lnTo>
                    <a:pt x="2149" y="4359"/>
                  </a:lnTo>
                  <a:lnTo>
                    <a:pt x="2152" y="4361"/>
                  </a:lnTo>
                  <a:lnTo>
                    <a:pt x="2154" y="4366"/>
                  </a:lnTo>
                  <a:lnTo>
                    <a:pt x="2158" y="4373"/>
                  </a:lnTo>
                  <a:lnTo>
                    <a:pt x="2161" y="4378"/>
                  </a:lnTo>
                  <a:lnTo>
                    <a:pt x="2163" y="4384"/>
                  </a:lnTo>
                  <a:lnTo>
                    <a:pt x="2166" y="4390"/>
                  </a:lnTo>
                  <a:lnTo>
                    <a:pt x="2170" y="4396"/>
                  </a:lnTo>
                  <a:lnTo>
                    <a:pt x="2172" y="4404"/>
                  </a:lnTo>
                  <a:lnTo>
                    <a:pt x="2176" y="4409"/>
                  </a:lnTo>
                  <a:lnTo>
                    <a:pt x="2180" y="4415"/>
                  </a:lnTo>
                  <a:lnTo>
                    <a:pt x="2183" y="4421"/>
                  </a:lnTo>
                  <a:lnTo>
                    <a:pt x="2184" y="4424"/>
                  </a:lnTo>
                  <a:lnTo>
                    <a:pt x="2189" y="4430"/>
                  </a:lnTo>
                  <a:lnTo>
                    <a:pt x="2192" y="4435"/>
                  </a:lnTo>
                  <a:lnTo>
                    <a:pt x="2194" y="4439"/>
                  </a:lnTo>
                  <a:lnTo>
                    <a:pt x="2198" y="4444"/>
                  </a:lnTo>
                  <a:lnTo>
                    <a:pt x="2201" y="4446"/>
                  </a:lnTo>
                  <a:lnTo>
                    <a:pt x="2203" y="4449"/>
                  </a:lnTo>
                  <a:lnTo>
                    <a:pt x="2206" y="4452"/>
                  </a:lnTo>
                  <a:lnTo>
                    <a:pt x="2210" y="4453"/>
                  </a:lnTo>
                  <a:lnTo>
                    <a:pt x="2212" y="4455"/>
                  </a:lnTo>
                  <a:lnTo>
                    <a:pt x="2215" y="4455"/>
                  </a:lnTo>
                  <a:lnTo>
                    <a:pt x="2219" y="4454"/>
                  </a:lnTo>
                  <a:lnTo>
                    <a:pt x="2221" y="4452"/>
                  </a:lnTo>
                  <a:lnTo>
                    <a:pt x="2224" y="4450"/>
                  </a:lnTo>
                  <a:lnTo>
                    <a:pt x="2228" y="4449"/>
                  </a:lnTo>
                  <a:lnTo>
                    <a:pt x="2230" y="4446"/>
                  </a:lnTo>
                  <a:lnTo>
                    <a:pt x="2233" y="4444"/>
                  </a:lnTo>
                  <a:lnTo>
                    <a:pt x="2237" y="4441"/>
                  </a:lnTo>
                  <a:lnTo>
                    <a:pt x="2239" y="4436"/>
                  </a:lnTo>
                  <a:lnTo>
                    <a:pt x="2242" y="4433"/>
                  </a:lnTo>
                  <a:lnTo>
                    <a:pt x="2244" y="4430"/>
                  </a:lnTo>
                  <a:lnTo>
                    <a:pt x="2248" y="4427"/>
                  </a:lnTo>
                  <a:lnTo>
                    <a:pt x="2251" y="4424"/>
                  </a:lnTo>
                  <a:lnTo>
                    <a:pt x="2255" y="4423"/>
                  </a:lnTo>
                  <a:lnTo>
                    <a:pt x="2257" y="4422"/>
                  </a:lnTo>
                  <a:lnTo>
                    <a:pt x="2260" y="4421"/>
                  </a:lnTo>
                  <a:lnTo>
                    <a:pt x="2262" y="4421"/>
                  </a:lnTo>
                  <a:lnTo>
                    <a:pt x="2266" y="4421"/>
                  </a:lnTo>
                  <a:lnTo>
                    <a:pt x="2269" y="4421"/>
                  </a:lnTo>
                  <a:lnTo>
                    <a:pt x="2273" y="4421"/>
                  </a:lnTo>
                  <a:lnTo>
                    <a:pt x="2276" y="4422"/>
                  </a:lnTo>
                  <a:lnTo>
                    <a:pt x="2279" y="4422"/>
                  </a:lnTo>
                  <a:lnTo>
                    <a:pt x="2282" y="4423"/>
                  </a:lnTo>
                  <a:lnTo>
                    <a:pt x="2284" y="4426"/>
                  </a:lnTo>
                  <a:lnTo>
                    <a:pt x="2288" y="4428"/>
                  </a:lnTo>
                  <a:lnTo>
                    <a:pt x="2291" y="4430"/>
                  </a:lnTo>
                  <a:lnTo>
                    <a:pt x="2293" y="4432"/>
                  </a:lnTo>
                  <a:lnTo>
                    <a:pt x="2297" y="4432"/>
                  </a:lnTo>
                  <a:lnTo>
                    <a:pt x="2300" y="4435"/>
                  </a:lnTo>
                  <a:lnTo>
                    <a:pt x="2302" y="4436"/>
                  </a:lnTo>
                  <a:lnTo>
                    <a:pt x="2306" y="4439"/>
                  </a:lnTo>
                  <a:lnTo>
                    <a:pt x="2309" y="4439"/>
                  </a:lnTo>
                  <a:lnTo>
                    <a:pt x="2311" y="4440"/>
                  </a:lnTo>
                  <a:lnTo>
                    <a:pt x="2315" y="4441"/>
                  </a:lnTo>
                  <a:lnTo>
                    <a:pt x="2318" y="4441"/>
                  </a:lnTo>
                  <a:lnTo>
                    <a:pt x="2320" y="4442"/>
                  </a:lnTo>
                  <a:lnTo>
                    <a:pt x="2324" y="4444"/>
                  </a:lnTo>
                  <a:lnTo>
                    <a:pt x="2327" y="4444"/>
                  </a:lnTo>
                  <a:lnTo>
                    <a:pt x="2329" y="4444"/>
                  </a:lnTo>
                  <a:lnTo>
                    <a:pt x="2333" y="4444"/>
                  </a:lnTo>
                  <a:lnTo>
                    <a:pt x="2336" y="4444"/>
                  </a:lnTo>
                  <a:lnTo>
                    <a:pt x="2338" y="4444"/>
                  </a:lnTo>
                  <a:lnTo>
                    <a:pt x="2341" y="4444"/>
                  </a:lnTo>
                  <a:lnTo>
                    <a:pt x="2345" y="4444"/>
                  </a:lnTo>
                  <a:lnTo>
                    <a:pt x="2347" y="4445"/>
                  </a:lnTo>
                  <a:lnTo>
                    <a:pt x="2350" y="4446"/>
                  </a:lnTo>
                  <a:lnTo>
                    <a:pt x="2355" y="4446"/>
                  </a:lnTo>
                  <a:lnTo>
                    <a:pt x="2356" y="4449"/>
                  </a:lnTo>
                  <a:lnTo>
                    <a:pt x="2359" y="4450"/>
                  </a:lnTo>
                  <a:lnTo>
                    <a:pt x="2363" y="4453"/>
                  </a:lnTo>
                  <a:lnTo>
                    <a:pt x="2367" y="4455"/>
                  </a:lnTo>
                  <a:lnTo>
                    <a:pt x="2369" y="4458"/>
                  </a:lnTo>
                  <a:lnTo>
                    <a:pt x="2373" y="4461"/>
                  </a:lnTo>
                  <a:lnTo>
                    <a:pt x="2376" y="4463"/>
                  </a:lnTo>
                  <a:lnTo>
                    <a:pt x="2378" y="4464"/>
                  </a:lnTo>
                  <a:lnTo>
                    <a:pt x="2381" y="4467"/>
                  </a:lnTo>
                  <a:lnTo>
                    <a:pt x="2385" y="4470"/>
                  </a:lnTo>
                  <a:lnTo>
                    <a:pt x="2387" y="4471"/>
                  </a:lnTo>
                  <a:lnTo>
                    <a:pt x="2390" y="4472"/>
                  </a:lnTo>
                  <a:lnTo>
                    <a:pt x="2394" y="4471"/>
                  </a:lnTo>
                  <a:lnTo>
                    <a:pt x="2396" y="4470"/>
                  </a:lnTo>
                  <a:lnTo>
                    <a:pt x="2399" y="4470"/>
                  </a:lnTo>
                  <a:lnTo>
                    <a:pt x="2403" y="4468"/>
                  </a:lnTo>
                  <a:lnTo>
                    <a:pt x="2405" y="4466"/>
                  </a:lnTo>
                  <a:lnTo>
                    <a:pt x="2408" y="4464"/>
                  </a:lnTo>
                  <a:lnTo>
                    <a:pt x="2412" y="4463"/>
                  </a:lnTo>
                  <a:lnTo>
                    <a:pt x="2414" y="4461"/>
                  </a:lnTo>
                  <a:lnTo>
                    <a:pt x="2417" y="4458"/>
                  </a:lnTo>
                  <a:lnTo>
                    <a:pt x="2419" y="4457"/>
                  </a:lnTo>
                  <a:lnTo>
                    <a:pt x="2423" y="4455"/>
                  </a:lnTo>
                  <a:lnTo>
                    <a:pt x="2426" y="4455"/>
                  </a:lnTo>
                  <a:lnTo>
                    <a:pt x="2428" y="4455"/>
                  </a:lnTo>
                  <a:lnTo>
                    <a:pt x="2432" y="4455"/>
                  </a:lnTo>
                  <a:lnTo>
                    <a:pt x="2435" y="4455"/>
                  </a:lnTo>
                  <a:lnTo>
                    <a:pt x="2437" y="4457"/>
                  </a:lnTo>
                  <a:lnTo>
                    <a:pt x="2441" y="4459"/>
                  </a:lnTo>
                  <a:lnTo>
                    <a:pt x="2444" y="4462"/>
                  </a:lnTo>
                  <a:lnTo>
                    <a:pt x="2448" y="4464"/>
                  </a:lnTo>
                  <a:lnTo>
                    <a:pt x="2451" y="4468"/>
                  </a:lnTo>
                  <a:lnTo>
                    <a:pt x="2454" y="4472"/>
                  </a:lnTo>
                  <a:lnTo>
                    <a:pt x="2455" y="4475"/>
                  </a:lnTo>
                  <a:lnTo>
                    <a:pt x="2459" y="4479"/>
                  </a:lnTo>
                  <a:lnTo>
                    <a:pt x="2463" y="4481"/>
                  </a:lnTo>
                  <a:lnTo>
                    <a:pt x="2466" y="4484"/>
                  </a:lnTo>
                  <a:lnTo>
                    <a:pt x="2468" y="4486"/>
                  </a:lnTo>
                  <a:lnTo>
                    <a:pt x="2472" y="4488"/>
                  </a:lnTo>
                  <a:lnTo>
                    <a:pt x="2475" y="4489"/>
                  </a:lnTo>
                  <a:lnTo>
                    <a:pt x="2477" y="4489"/>
                  </a:lnTo>
                  <a:lnTo>
                    <a:pt x="2481" y="4489"/>
                  </a:lnTo>
                  <a:lnTo>
                    <a:pt x="2484" y="4486"/>
                  </a:lnTo>
                  <a:lnTo>
                    <a:pt x="2486" y="4484"/>
                  </a:lnTo>
                  <a:lnTo>
                    <a:pt x="2489" y="4480"/>
                  </a:lnTo>
                  <a:lnTo>
                    <a:pt x="2493" y="4477"/>
                  </a:lnTo>
                  <a:lnTo>
                    <a:pt x="2495" y="4472"/>
                  </a:lnTo>
                  <a:lnTo>
                    <a:pt x="2498" y="4467"/>
                  </a:lnTo>
                  <a:lnTo>
                    <a:pt x="2502" y="4462"/>
                  </a:lnTo>
                  <a:lnTo>
                    <a:pt x="2504" y="4458"/>
                  </a:lnTo>
                  <a:lnTo>
                    <a:pt x="2508" y="4453"/>
                  </a:lnTo>
                  <a:lnTo>
                    <a:pt x="2511" y="4449"/>
                  </a:lnTo>
                  <a:lnTo>
                    <a:pt x="2513" y="4445"/>
                  </a:lnTo>
                  <a:lnTo>
                    <a:pt x="2516" y="4440"/>
                  </a:lnTo>
                  <a:lnTo>
                    <a:pt x="2520" y="4437"/>
                  </a:lnTo>
                  <a:lnTo>
                    <a:pt x="2522" y="4435"/>
                  </a:lnTo>
                  <a:lnTo>
                    <a:pt x="2525" y="4432"/>
                  </a:lnTo>
                  <a:lnTo>
                    <a:pt x="2529" y="4432"/>
                  </a:lnTo>
                  <a:lnTo>
                    <a:pt x="2531" y="4431"/>
                  </a:lnTo>
                  <a:lnTo>
                    <a:pt x="2534" y="4432"/>
                  </a:lnTo>
                  <a:lnTo>
                    <a:pt x="2538" y="4432"/>
                  </a:lnTo>
                  <a:lnTo>
                    <a:pt x="2540" y="4432"/>
                  </a:lnTo>
                  <a:lnTo>
                    <a:pt x="2543" y="4433"/>
                  </a:lnTo>
                  <a:lnTo>
                    <a:pt x="2545" y="4435"/>
                  </a:lnTo>
                  <a:lnTo>
                    <a:pt x="2549" y="4436"/>
                  </a:lnTo>
                  <a:lnTo>
                    <a:pt x="2553" y="4436"/>
                  </a:lnTo>
                  <a:lnTo>
                    <a:pt x="2556" y="4439"/>
                  </a:lnTo>
                  <a:lnTo>
                    <a:pt x="2560" y="4440"/>
                  </a:lnTo>
                  <a:lnTo>
                    <a:pt x="2562" y="4441"/>
                  </a:lnTo>
                  <a:lnTo>
                    <a:pt x="2565" y="4444"/>
                  </a:lnTo>
                  <a:lnTo>
                    <a:pt x="2569" y="4444"/>
                  </a:lnTo>
                  <a:lnTo>
                    <a:pt x="2571" y="4444"/>
                  </a:lnTo>
                  <a:lnTo>
                    <a:pt x="2574" y="4444"/>
                  </a:lnTo>
                  <a:lnTo>
                    <a:pt x="2578" y="4444"/>
                  </a:lnTo>
                  <a:lnTo>
                    <a:pt x="2580" y="4441"/>
                  </a:lnTo>
                  <a:lnTo>
                    <a:pt x="2583" y="4441"/>
                  </a:lnTo>
                  <a:lnTo>
                    <a:pt x="2585" y="4441"/>
                  </a:lnTo>
                  <a:lnTo>
                    <a:pt x="2589" y="4440"/>
                  </a:lnTo>
                  <a:lnTo>
                    <a:pt x="2592" y="4439"/>
                  </a:lnTo>
                  <a:lnTo>
                    <a:pt x="2594" y="4439"/>
                  </a:lnTo>
                  <a:lnTo>
                    <a:pt x="2598" y="4439"/>
                  </a:lnTo>
                  <a:lnTo>
                    <a:pt x="2601" y="4439"/>
                  </a:lnTo>
                  <a:lnTo>
                    <a:pt x="2603" y="4440"/>
                  </a:lnTo>
                  <a:lnTo>
                    <a:pt x="2607" y="4440"/>
                  </a:lnTo>
                  <a:lnTo>
                    <a:pt x="2610" y="4441"/>
                  </a:lnTo>
                  <a:lnTo>
                    <a:pt x="2612" y="4441"/>
                  </a:lnTo>
                  <a:lnTo>
                    <a:pt x="2616" y="4444"/>
                  </a:lnTo>
                  <a:lnTo>
                    <a:pt x="2619" y="4445"/>
                  </a:lnTo>
                  <a:lnTo>
                    <a:pt x="2621" y="4446"/>
                  </a:lnTo>
                  <a:lnTo>
                    <a:pt x="2627" y="4449"/>
                  </a:lnTo>
                  <a:lnTo>
                    <a:pt x="2628" y="4449"/>
                  </a:lnTo>
                  <a:lnTo>
                    <a:pt x="2630" y="4450"/>
                  </a:lnTo>
                  <a:lnTo>
                    <a:pt x="2634" y="4450"/>
                  </a:lnTo>
                  <a:lnTo>
                    <a:pt x="2638" y="4450"/>
                  </a:lnTo>
                  <a:lnTo>
                    <a:pt x="2641" y="4450"/>
                  </a:lnTo>
                  <a:lnTo>
                    <a:pt x="2642" y="4449"/>
                  </a:lnTo>
                  <a:lnTo>
                    <a:pt x="2647" y="4446"/>
                  </a:lnTo>
                  <a:lnTo>
                    <a:pt x="2650" y="4445"/>
                  </a:lnTo>
                  <a:lnTo>
                    <a:pt x="2652" y="4444"/>
                  </a:lnTo>
                  <a:lnTo>
                    <a:pt x="2656" y="4441"/>
                  </a:lnTo>
                  <a:lnTo>
                    <a:pt x="2659" y="4441"/>
                  </a:lnTo>
                  <a:lnTo>
                    <a:pt x="2661" y="4440"/>
                  </a:lnTo>
                  <a:lnTo>
                    <a:pt x="2664" y="4440"/>
                  </a:lnTo>
                  <a:lnTo>
                    <a:pt x="2668" y="4439"/>
                  </a:lnTo>
                  <a:lnTo>
                    <a:pt x="2670" y="4439"/>
                  </a:lnTo>
                  <a:lnTo>
                    <a:pt x="2673" y="4439"/>
                  </a:lnTo>
                  <a:lnTo>
                    <a:pt x="2677" y="4439"/>
                  </a:lnTo>
                  <a:lnTo>
                    <a:pt x="2679" y="4440"/>
                  </a:lnTo>
                  <a:lnTo>
                    <a:pt x="2682" y="4442"/>
                  </a:lnTo>
                  <a:lnTo>
                    <a:pt x="2686" y="4445"/>
                  </a:lnTo>
                  <a:lnTo>
                    <a:pt x="2688" y="4448"/>
                  </a:lnTo>
                  <a:lnTo>
                    <a:pt x="2691" y="4452"/>
                  </a:lnTo>
                  <a:lnTo>
                    <a:pt x="2695" y="4454"/>
                  </a:lnTo>
                  <a:lnTo>
                    <a:pt x="2697" y="4457"/>
                  </a:lnTo>
                  <a:lnTo>
                    <a:pt x="2700" y="4459"/>
                  </a:lnTo>
                  <a:lnTo>
                    <a:pt x="2704" y="4462"/>
                  </a:lnTo>
                  <a:lnTo>
                    <a:pt x="2706" y="4464"/>
                  </a:lnTo>
                  <a:lnTo>
                    <a:pt x="2709" y="4467"/>
                  </a:lnTo>
                  <a:lnTo>
                    <a:pt x="2713" y="4470"/>
                  </a:lnTo>
                  <a:lnTo>
                    <a:pt x="2715" y="4472"/>
                  </a:lnTo>
                  <a:lnTo>
                    <a:pt x="2718" y="4473"/>
                  </a:lnTo>
                  <a:lnTo>
                    <a:pt x="2720" y="4473"/>
                  </a:lnTo>
                  <a:lnTo>
                    <a:pt x="2724" y="4473"/>
                  </a:lnTo>
                  <a:lnTo>
                    <a:pt x="2727" y="4473"/>
                  </a:lnTo>
                  <a:lnTo>
                    <a:pt x="2731" y="4471"/>
                  </a:lnTo>
                  <a:lnTo>
                    <a:pt x="2735" y="4468"/>
                  </a:lnTo>
                  <a:lnTo>
                    <a:pt x="2737" y="4466"/>
                  </a:lnTo>
                  <a:lnTo>
                    <a:pt x="2740" y="4463"/>
                  </a:lnTo>
                  <a:lnTo>
                    <a:pt x="2742" y="4461"/>
                  </a:lnTo>
                  <a:lnTo>
                    <a:pt x="2746" y="4457"/>
                  </a:lnTo>
                  <a:lnTo>
                    <a:pt x="2749" y="4453"/>
                  </a:lnTo>
                  <a:lnTo>
                    <a:pt x="2753" y="4449"/>
                  </a:lnTo>
                  <a:lnTo>
                    <a:pt x="2755" y="4444"/>
                  </a:lnTo>
                  <a:lnTo>
                    <a:pt x="2758" y="4440"/>
                  </a:lnTo>
                  <a:lnTo>
                    <a:pt x="2760" y="4436"/>
                  </a:lnTo>
                  <a:lnTo>
                    <a:pt x="2764" y="4433"/>
                  </a:lnTo>
                  <a:lnTo>
                    <a:pt x="2767" y="4431"/>
                  </a:lnTo>
                  <a:lnTo>
                    <a:pt x="2769" y="4430"/>
                  </a:lnTo>
                  <a:lnTo>
                    <a:pt x="2773" y="4428"/>
                  </a:lnTo>
                  <a:lnTo>
                    <a:pt x="2776" y="4430"/>
                  </a:lnTo>
                  <a:lnTo>
                    <a:pt x="2778" y="4430"/>
                  </a:lnTo>
                  <a:lnTo>
                    <a:pt x="2782" y="4430"/>
                  </a:lnTo>
                  <a:lnTo>
                    <a:pt x="2785" y="4432"/>
                  </a:lnTo>
                  <a:lnTo>
                    <a:pt x="2787" y="4433"/>
                  </a:lnTo>
                  <a:lnTo>
                    <a:pt x="2791" y="4436"/>
                  </a:lnTo>
                  <a:lnTo>
                    <a:pt x="2794" y="4440"/>
                  </a:lnTo>
                  <a:lnTo>
                    <a:pt x="2796" y="4444"/>
                  </a:lnTo>
                  <a:lnTo>
                    <a:pt x="2799" y="4446"/>
                  </a:lnTo>
                  <a:lnTo>
                    <a:pt x="2803" y="4450"/>
                  </a:lnTo>
                  <a:lnTo>
                    <a:pt x="2805" y="4455"/>
                  </a:lnTo>
                  <a:lnTo>
                    <a:pt x="2809" y="4458"/>
                  </a:lnTo>
                  <a:lnTo>
                    <a:pt x="2813" y="4462"/>
                  </a:lnTo>
                  <a:lnTo>
                    <a:pt x="2814" y="4464"/>
                  </a:lnTo>
                  <a:lnTo>
                    <a:pt x="2817" y="4467"/>
                  </a:lnTo>
                  <a:lnTo>
                    <a:pt x="2821" y="4470"/>
                  </a:lnTo>
                  <a:lnTo>
                    <a:pt x="2825" y="4472"/>
                  </a:lnTo>
                  <a:lnTo>
                    <a:pt x="2827" y="4475"/>
                  </a:lnTo>
                  <a:lnTo>
                    <a:pt x="2831" y="4477"/>
                  </a:lnTo>
                  <a:lnTo>
                    <a:pt x="2834" y="4479"/>
                  </a:lnTo>
                  <a:lnTo>
                    <a:pt x="2836" y="4480"/>
                  </a:lnTo>
                  <a:lnTo>
                    <a:pt x="2839" y="4481"/>
                  </a:lnTo>
                  <a:lnTo>
                    <a:pt x="2843" y="4481"/>
                  </a:lnTo>
                  <a:lnTo>
                    <a:pt x="2845" y="4481"/>
                  </a:lnTo>
                  <a:lnTo>
                    <a:pt x="2848" y="4481"/>
                  </a:lnTo>
                  <a:lnTo>
                    <a:pt x="2852" y="4481"/>
                  </a:lnTo>
                  <a:lnTo>
                    <a:pt x="2854" y="4480"/>
                  </a:lnTo>
                  <a:lnTo>
                    <a:pt x="2857" y="4480"/>
                  </a:lnTo>
                  <a:lnTo>
                    <a:pt x="2861" y="4480"/>
                  </a:lnTo>
                  <a:lnTo>
                    <a:pt x="2863" y="4479"/>
                  </a:lnTo>
                  <a:lnTo>
                    <a:pt x="2866" y="4479"/>
                  </a:lnTo>
                  <a:lnTo>
                    <a:pt x="2870" y="4477"/>
                  </a:lnTo>
                  <a:lnTo>
                    <a:pt x="2872" y="4475"/>
                  </a:lnTo>
                  <a:lnTo>
                    <a:pt x="2875" y="4473"/>
                  </a:lnTo>
                  <a:lnTo>
                    <a:pt x="2879" y="4472"/>
                  </a:lnTo>
                  <a:lnTo>
                    <a:pt x="2881" y="4470"/>
                  </a:lnTo>
                  <a:lnTo>
                    <a:pt x="2884" y="4467"/>
                  </a:lnTo>
                  <a:lnTo>
                    <a:pt x="2888" y="4464"/>
                  </a:lnTo>
                  <a:lnTo>
                    <a:pt x="2890" y="4462"/>
                  </a:lnTo>
                  <a:lnTo>
                    <a:pt x="2893" y="4461"/>
                  </a:lnTo>
                  <a:lnTo>
                    <a:pt x="2896" y="4458"/>
                  </a:lnTo>
                  <a:lnTo>
                    <a:pt x="2899" y="4455"/>
                  </a:lnTo>
                  <a:lnTo>
                    <a:pt x="2902" y="4453"/>
                  </a:lnTo>
                  <a:lnTo>
                    <a:pt x="2906" y="4452"/>
                  </a:lnTo>
                  <a:lnTo>
                    <a:pt x="2910" y="4450"/>
                  </a:lnTo>
                  <a:lnTo>
                    <a:pt x="2912" y="4448"/>
                  </a:lnTo>
                  <a:lnTo>
                    <a:pt x="2914" y="4445"/>
                  </a:lnTo>
                  <a:lnTo>
                    <a:pt x="2917" y="4444"/>
                  </a:lnTo>
                  <a:lnTo>
                    <a:pt x="2921" y="4444"/>
                  </a:lnTo>
                  <a:lnTo>
                    <a:pt x="2924" y="4444"/>
                  </a:lnTo>
                  <a:lnTo>
                    <a:pt x="2926" y="4444"/>
                  </a:lnTo>
                  <a:lnTo>
                    <a:pt x="2930" y="4444"/>
                  </a:lnTo>
                  <a:lnTo>
                    <a:pt x="2933" y="4445"/>
                  </a:lnTo>
                  <a:lnTo>
                    <a:pt x="2935" y="4446"/>
                  </a:lnTo>
                  <a:lnTo>
                    <a:pt x="2939" y="4446"/>
                  </a:lnTo>
                  <a:lnTo>
                    <a:pt x="2942" y="4449"/>
                  </a:lnTo>
                  <a:lnTo>
                    <a:pt x="2944" y="4452"/>
                  </a:lnTo>
                  <a:lnTo>
                    <a:pt x="2948" y="4454"/>
                  </a:lnTo>
                  <a:lnTo>
                    <a:pt x="2951" y="4457"/>
                  </a:lnTo>
                  <a:lnTo>
                    <a:pt x="2953" y="4459"/>
                  </a:lnTo>
                  <a:lnTo>
                    <a:pt x="2957" y="4462"/>
                  </a:lnTo>
                  <a:lnTo>
                    <a:pt x="2960" y="4464"/>
                  </a:lnTo>
                  <a:lnTo>
                    <a:pt x="2962" y="4467"/>
                  </a:lnTo>
                  <a:lnTo>
                    <a:pt x="2966" y="4468"/>
                  </a:lnTo>
                  <a:lnTo>
                    <a:pt x="2969" y="4470"/>
                  </a:lnTo>
                  <a:lnTo>
                    <a:pt x="2971" y="4471"/>
                  </a:lnTo>
                  <a:lnTo>
                    <a:pt x="2974" y="4472"/>
                  </a:lnTo>
                  <a:lnTo>
                    <a:pt x="2978" y="4471"/>
                  </a:lnTo>
                  <a:lnTo>
                    <a:pt x="2980" y="4470"/>
                  </a:lnTo>
                  <a:lnTo>
                    <a:pt x="2983" y="4470"/>
                  </a:lnTo>
                  <a:lnTo>
                    <a:pt x="2987" y="4468"/>
                  </a:lnTo>
                  <a:lnTo>
                    <a:pt x="2989" y="4467"/>
                  </a:lnTo>
                  <a:lnTo>
                    <a:pt x="2992" y="4464"/>
                  </a:lnTo>
                  <a:lnTo>
                    <a:pt x="2996" y="4464"/>
                  </a:lnTo>
                  <a:lnTo>
                    <a:pt x="3000" y="4462"/>
                  </a:lnTo>
                  <a:lnTo>
                    <a:pt x="3002" y="4461"/>
                  </a:lnTo>
                  <a:lnTo>
                    <a:pt x="3006" y="4461"/>
                  </a:lnTo>
                  <a:lnTo>
                    <a:pt x="3009" y="4459"/>
                  </a:lnTo>
                  <a:lnTo>
                    <a:pt x="3011" y="4461"/>
                  </a:lnTo>
                  <a:lnTo>
                    <a:pt x="3014" y="4461"/>
                  </a:lnTo>
                  <a:lnTo>
                    <a:pt x="3018" y="4462"/>
                  </a:lnTo>
                  <a:lnTo>
                    <a:pt x="3020" y="4463"/>
                  </a:lnTo>
                  <a:lnTo>
                    <a:pt x="3023" y="4463"/>
                  </a:lnTo>
                  <a:lnTo>
                    <a:pt x="3027" y="4466"/>
                  </a:lnTo>
                  <a:lnTo>
                    <a:pt x="3029" y="4468"/>
                  </a:lnTo>
                  <a:lnTo>
                    <a:pt x="3032" y="4470"/>
                  </a:lnTo>
                  <a:lnTo>
                    <a:pt x="3036" y="4472"/>
                  </a:lnTo>
                  <a:lnTo>
                    <a:pt x="3038" y="4476"/>
                  </a:lnTo>
                  <a:lnTo>
                    <a:pt x="3041" y="4479"/>
                  </a:lnTo>
                  <a:lnTo>
                    <a:pt x="3044" y="4480"/>
                  </a:lnTo>
                  <a:lnTo>
                    <a:pt x="3047" y="4481"/>
                  </a:lnTo>
                  <a:lnTo>
                    <a:pt x="3050" y="4484"/>
                  </a:lnTo>
                  <a:lnTo>
                    <a:pt x="3053" y="4485"/>
                  </a:lnTo>
                  <a:lnTo>
                    <a:pt x="3056" y="4486"/>
                  </a:lnTo>
                  <a:lnTo>
                    <a:pt x="3059" y="4486"/>
                  </a:lnTo>
                  <a:lnTo>
                    <a:pt x="3063" y="4488"/>
                  </a:lnTo>
                  <a:lnTo>
                    <a:pt x="3065" y="4489"/>
                  </a:lnTo>
                  <a:lnTo>
                    <a:pt x="3068" y="4490"/>
                  </a:lnTo>
                  <a:lnTo>
                    <a:pt x="3071" y="4492"/>
                  </a:lnTo>
                  <a:lnTo>
                    <a:pt x="3074" y="4492"/>
                  </a:lnTo>
                  <a:lnTo>
                    <a:pt x="3077" y="4493"/>
                  </a:lnTo>
                  <a:lnTo>
                    <a:pt x="3080" y="4494"/>
                  </a:lnTo>
                  <a:lnTo>
                    <a:pt x="3085" y="4497"/>
                  </a:lnTo>
                  <a:lnTo>
                    <a:pt x="3086" y="4499"/>
                  </a:lnTo>
                  <a:lnTo>
                    <a:pt x="3089" y="4501"/>
                  </a:lnTo>
                  <a:lnTo>
                    <a:pt x="3092" y="4503"/>
                  </a:lnTo>
                  <a:lnTo>
                    <a:pt x="3096" y="4506"/>
                  </a:lnTo>
                  <a:lnTo>
                    <a:pt x="3099" y="4507"/>
                  </a:lnTo>
                  <a:lnTo>
                    <a:pt x="3100" y="4510"/>
                  </a:lnTo>
                  <a:lnTo>
                    <a:pt x="3105" y="4512"/>
                  </a:lnTo>
                  <a:lnTo>
                    <a:pt x="3108" y="4514"/>
                  </a:lnTo>
                  <a:lnTo>
                    <a:pt x="3110" y="4515"/>
                  </a:lnTo>
                  <a:lnTo>
                    <a:pt x="3114" y="4515"/>
                  </a:lnTo>
                  <a:lnTo>
                    <a:pt x="3117" y="4515"/>
                  </a:lnTo>
                  <a:lnTo>
                    <a:pt x="3119" y="4515"/>
                  </a:lnTo>
                  <a:lnTo>
                    <a:pt x="3122" y="4514"/>
                  </a:lnTo>
                  <a:lnTo>
                    <a:pt x="3126" y="4512"/>
                  </a:lnTo>
                  <a:lnTo>
                    <a:pt x="3128" y="4510"/>
                  </a:lnTo>
                  <a:lnTo>
                    <a:pt x="3132" y="4507"/>
                  </a:lnTo>
                  <a:lnTo>
                    <a:pt x="3135" y="4503"/>
                  </a:lnTo>
                  <a:lnTo>
                    <a:pt x="3137" y="4498"/>
                  </a:lnTo>
                  <a:lnTo>
                    <a:pt x="3141" y="4495"/>
                  </a:lnTo>
                  <a:lnTo>
                    <a:pt x="3144" y="4490"/>
                  </a:lnTo>
                  <a:lnTo>
                    <a:pt x="3146" y="4485"/>
                  </a:lnTo>
                  <a:lnTo>
                    <a:pt x="3149" y="4481"/>
                  </a:lnTo>
                  <a:lnTo>
                    <a:pt x="3153" y="4477"/>
                  </a:lnTo>
                  <a:lnTo>
                    <a:pt x="3155" y="4473"/>
                  </a:lnTo>
                  <a:lnTo>
                    <a:pt x="3158" y="4470"/>
                  </a:lnTo>
                  <a:lnTo>
                    <a:pt x="3162" y="4467"/>
                  </a:lnTo>
                  <a:lnTo>
                    <a:pt x="3164" y="4464"/>
                  </a:lnTo>
                  <a:lnTo>
                    <a:pt x="3167" y="4462"/>
                  </a:lnTo>
                  <a:lnTo>
                    <a:pt x="3171" y="4461"/>
                  </a:lnTo>
                  <a:lnTo>
                    <a:pt x="3174" y="4461"/>
                  </a:lnTo>
                  <a:lnTo>
                    <a:pt x="3176" y="4458"/>
                  </a:lnTo>
                  <a:lnTo>
                    <a:pt x="3179" y="4458"/>
                  </a:lnTo>
                  <a:lnTo>
                    <a:pt x="3183" y="4458"/>
                  </a:lnTo>
                  <a:lnTo>
                    <a:pt x="3186" y="4458"/>
                  </a:lnTo>
                  <a:lnTo>
                    <a:pt x="3189" y="4461"/>
                  </a:lnTo>
                  <a:lnTo>
                    <a:pt x="3193" y="4462"/>
                  </a:lnTo>
                  <a:lnTo>
                    <a:pt x="3195" y="4463"/>
                  </a:lnTo>
                  <a:lnTo>
                    <a:pt x="3198" y="4464"/>
                  </a:lnTo>
                  <a:lnTo>
                    <a:pt x="3202" y="4467"/>
                  </a:lnTo>
                  <a:lnTo>
                    <a:pt x="3204" y="4468"/>
                  </a:lnTo>
                  <a:lnTo>
                    <a:pt x="3207" y="4470"/>
                  </a:lnTo>
                  <a:lnTo>
                    <a:pt x="3211" y="4472"/>
                  </a:lnTo>
                  <a:lnTo>
                    <a:pt x="3213" y="4473"/>
                  </a:lnTo>
                  <a:lnTo>
                    <a:pt x="3216" y="4475"/>
                  </a:lnTo>
                  <a:lnTo>
                    <a:pt x="3219" y="4477"/>
                  </a:lnTo>
                  <a:lnTo>
                    <a:pt x="3222" y="4480"/>
                  </a:lnTo>
                  <a:lnTo>
                    <a:pt x="3225" y="4483"/>
                  </a:lnTo>
                  <a:lnTo>
                    <a:pt x="3228" y="4484"/>
                  </a:lnTo>
                  <a:lnTo>
                    <a:pt x="3231" y="4486"/>
                  </a:lnTo>
                  <a:lnTo>
                    <a:pt x="3234" y="4489"/>
                  </a:lnTo>
                  <a:lnTo>
                    <a:pt x="3237" y="4489"/>
                  </a:lnTo>
                  <a:lnTo>
                    <a:pt x="3240" y="4490"/>
                  </a:lnTo>
                  <a:lnTo>
                    <a:pt x="3243" y="4492"/>
                  </a:lnTo>
                  <a:lnTo>
                    <a:pt x="3246" y="4492"/>
                  </a:lnTo>
                  <a:lnTo>
                    <a:pt x="3249" y="4492"/>
                  </a:lnTo>
                  <a:lnTo>
                    <a:pt x="3252" y="4492"/>
                  </a:lnTo>
                  <a:lnTo>
                    <a:pt x="3255" y="4492"/>
                  </a:lnTo>
                  <a:lnTo>
                    <a:pt x="3258" y="4490"/>
                  </a:lnTo>
                  <a:lnTo>
                    <a:pt x="3261" y="4489"/>
                  </a:lnTo>
                  <a:lnTo>
                    <a:pt x="3264" y="4486"/>
                  </a:lnTo>
                  <a:lnTo>
                    <a:pt x="3267" y="4484"/>
                  </a:lnTo>
                  <a:lnTo>
                    <a:pt x="3271" y="4481"/>
                  </a:lnTo>
                  <a:lnTo>
                    <a:pt x="3273" y="4479"/>
                  </a:lnTo>
                  <a:lnTo>
                    <a:pt x="3275" y="4477"/>
                  </a:lnTo>
                  <a:lnTo>
                    <a:pt x="3279" y="4475"/>
                  </a:lnTo>
                  <a:lnTo>
                    <a:pt x="3283" y="4473"/>
                  </a:lnTo>
                  <a:lnTo>
                    <a:pt x="3285" y="4472"/>
                  </a:lnTo>
                  <a:lnTo>
                    <a:pt x="3289" y="4470"/>
                  </a:lnTo>
                  <a:lnTo>
                    <a:pt x="3292" y="4470"/>
                  </a:lnTo>
                  <a:lnTo>
                    <a:pt x="3294" y="4470"/>
                  </a:lnTo>
                  <a:lnTo>
                    <a:pt x="3297" y="4470"/>
                  </a:lnTo>
                  <a:lnTo>
                    <a:pt x="3301" y="4470"/>
                  </a:lnTo>
                  <a:lnTo>
                    <a:pt x="3303" y="4471"/>
                  </a:lnTo>
                  <a:lnTo>
                    <a:pt x="3306" y="4473"/>
                  </a:lnTo>
                  <a:lnTo>
                    <a:pt x="3310" y="4475"/>
                  </a:lnTo>
                  <a:lnTo>
                    <a:pt x="3312" y="4477"/>
                  </a:lnTo>
                  <a:lnTo>
                    <a:pt x="3315" y="4479"/>
                  </a:lnTo>
                  <a:lnTo>
                    <a:pt x="3319" y="4480"/>
                  </a:lnTo>
                  <a:lnTo>
                    <a:pt x="3322" y="4481"/>
                  </a:lnTo>
                  <a:lnTo>
                    <a:pt x="3324" y="4484"/>
                  </a:lnTo>
                  <a:lnTo>
                    <a:pt x="3328" y="4485"/>
                  </a:lnTo>
                  <a:lnTo>
                    <a:pt x="3331" y="4486"/>
                  </a:lnTo>
                  <a:lnTo>
                    <a:pt x="3333" y="4488"/>
                  </a:lnTo>
                  <a:lnTo>
                    <a:pt x="3337" y="4489"/>
                  </a:lnTo>
                  <a:lnTo>
                    <a:pt x="3340" y="4489"/>
                  </a:lnTo>
                  <a:lnTo>
                    <a:pt x="3342" y="4490"/>
                  </a:lnTo>
                  <a:lnTo>
                    <a:pt x="3346" y="4490"/>
                  </a:lnTo>
                  <a:lnTo>
                    <a:pt x="3349" y="4492"/>
                  </a:lnTo>
                  <a:lnTo>
                    <a:pt x="3351" y="4492"/>
                  </a:lnTo>
                  <a:lnTo>
                    <a:pt x="3354" y="4492"/>
                  </a:lnTo>
                  <a:lnTo>
                    <a:pt x="3358" y="4492"/>
                  </a:lnTo>
                  <a:lnTo>
                    <a:pt x="3360" y="4492"/>
                  </a:lnTo>
                  <a:lnTo>
                    <a:pt x="3364" y="4493"/>
                  </a:lnTo>
                  <a:lnTo>
                    <a:pt x="3368" y="4493"/>
                  </a:lnTo>
                  <a:lnTo>
                    <a:pt x="3370" y="4493"/>
                  </a:lnTo>
                  <a:lnTo>
                    <a:pt x="3373" y="4493"/>
                  </a:lnTo>
                  <a:lnTo>
                    <a:pt x="3376" y="4495"/>
                  </a:lnTo>
                  <a:lnTo>
                    <a:pt x="3379" y="4495"/>
                  </a:lnTo>
                  <a:lnTo>
                    <a:pt x="3382" y="4495"/>
                  </a:lnTo>
                  <a:lnTo>
                    <a:pt x="3386" y="4495"/>
                  </a:lnTo>
                  <a:lnTo>
                    <a:pt x="3388" y="4495"/>
                  </a:lnTo>
                  <a:lnTo>
                    <a:pt x="3391" y="4493"/>
                  </a:lnTo>
                  <a:lnTo>
                    <a:pt x="3394" y="4493"/>
                  </a:lnTo>
                  <a:lnTo>
                    <a:pt x="3397" y="4493"/>
                  </a:lnTo>
                  <a:lnTo>
                    <a:pt x="3400" y="4492"/>
                  </a:lnTo>
                  <a:lnTo>
                    <a:pt x="3403" y="4492"/>
                  </a:lnTo>
                  <a:lnTo>
                    <a:pt x="3406" y="4490"/>
                  </a:lnTo>
                  <a:lnTo>
                    <a:pt x="3409" y="4489"/>
                  </a:lnTo>
                  <a:lnTo>
                    <a:pt x="3412" y="4488"/>
                  </a:lnTo>
                  <a:lnTo>
                    <a:pt x="3415" y="4485"/>
                  </a:lnTo>
                  <a:lnTo>
                    <a:pt x="3418" y="4484"/>
                  </a:lnTo>
                  <a:lnTo>
                    <a:pt x="3421" y="4481"/>
                  </a:lnTo>
                  <a:lnTo>
                    <a:pt x="3424" y="4479"/>
                  </a:lnTo>
                  <a:lnTo>
                    <a:pt x="3427" y="4477"/>
                  </a:lnTo>
                  <a:lnTo>
                    <a:pt x="3430" y="4475"/>
                  </a:lnTo>
                  <a:lnTo>
                    <a:pt x="3432" y="4472"/>
                  </a:lnTo>
                  <a:lnTo>
                    <a:pt x="3436" y="4470"/>
                  </a:lnTo>
                  <a:lnTo>
                    <a:pt x="3439" y="4467"/>
                  </a:lnTo>
                  <a:lnTo>
                    <a:pt x="3442" y="4463"/>
                  </a:lnTo>
                  <a:lnTo>
                    <a:pt x="3445" y="4461"/>
                  </a:lnTo>
                  <a:lnTo>
                    <a:pt x="3448" y="4457"/>
                  </a:lnTo>
                  <a:lnTo>
                    <a:pt x="3450" y="4453"/>
                  </a:lnTo>
                  <a:lnTo>
                    <a:pt x="3454" y="4450"/>
                  </a:lnTo>
                  <a:lnTo>
                    <a:pt x="3458" y="4449"/>
                  </a:lnTo>
                  <a:lnTo>
                    <a:pt x="3461" y="4446"/>
                  </a:lnTo>
                  <a:lnTo>
                    <a:pt x="3464" y="4445"/>
                  </a:lnTo>
                  <a:lnTo>
                    <a:pt x="3467" y="4444"/>
                  </a:lnTo>
                  <a:lnTo>
                    <a:pt x="3470" y="4444"/>
                  </a:lnTo>
                  <a:lnTo>
                    <a:pt x="3472" y="4444"/>
                  </a:lnTo>
                  <a:lnTo>
                    <a:pt x="3476" y="4444"/>
                  </a:lnTo>
                  <a:lnTo>
                    <a:pt x="3479" y="4444"/>
                  </a:lnTo>
                  <a:lnTo>
                    <a:pt x="3481" y="4445"/>
                  </a:lnTo>
                  <a:lnTo>
                    <a:pt x="3485" y="4448"/>
                  </a:lnTo>
                  <a:lnTo>
                    <a:pt x="3488" y="4450"/>
                  </a:lnTo>
                  <a:lnTo>
                    <a:pt x="3490" y="4453"/>
                  </a:lnTo>
                  <a:lnTo>
                    <a:pt x="3494" y="4453"/>
                  </a:lnTo>
                  <a:lnTo>
                    <a:pt x="3497" y="4455"/>
                  </a:lnTo>
                  <a:lnTo>
                    <a:pt x="3499" y="4458"/>
                  </a:lnTo>
                  <a:lnTo>
                    <a:pt x="3503" y="4461"/>
                  </a:lnTo>
                  <a:lnTo>
                    <a:pt x="3506" y="4463"/>
                  </a:lnTo>
                  <a:lnTo>
                    <a:pt x="3508" y="4464"/>
                  </a:lnTo>
                  <a:lnTo>
                    <a:pt x="3512" y="4467"/>
                  </a:lnTo>
                  <a:lnTo>
                    <a:pt x="3515" y="4467"/>
                  </a:lnTo>
                  <a:lnTo>
                    <a:pt x="3517" y="4468"/>
                  </a:lnTo>
                  <a:lnTo>
                    <a:pt x="3521" y="4468"/>
                  </a:lnTo>
                  <a:lnTo>
                    <a:pt x="3524" y="4468"/>
                  </a:lnTo>
                  <a:lnTo>
                    <a:pt x="3526" y="4468"/>
                  </a:lnTo>
                  <a:lnTo>
                    <a:pt x="3529" y="4468"/>
                  </a:lnTo>
                  <a:lnTo>
                    <a:pt x="3533" y="4470"/>
                  </a:lnTo>
                  <a:lnTo>
                    <a:pt x="3535" y="4470"/>
                  </a:lnTo>
                  <a:lnTo>
                    <a:pt x="3538" y="4471"/>
                  </a:lnTo>
                  <a:lnTo>
                    <a:pt x="3543" y="4472"/>
                  </a:lnTo>
                  <a:lnTo>
                    <a:pt x="3544" y="4472"/>
                  </a:lnTo>
                  <a:lnTo>
                    <a:pt x="3547" y="4473"/>
                  </a:lnTo>
                  <a:lnTo>
                    <a:pt x="3551" y="4476"/>
                  </a:lnTo>
                  <a:lnTo>
                    <a:pt x="3554" y="4479"/>
                  </a:lnTo>
                  <a:lnTo>
                    <a:pt x="3557" y="4481"/>
                  </a:lnTo>
                  <a:lnTo>
                    <a:pt x="3561" y="4484"/>
                  </a:lnTo>
                  <a:lnTo>
                    <a:pt x="3563" y="4486"/>
                  </a:lnTo>
                  <a:lnTo>
                    <a:pt x="3566" y="4489"/>
                  </a:lnTo>
                  <a:lnTo>
                    <a:pt x="3569" y="4490"/>
                  </a:lnTo>
                  <a:lnTo>
                    <a:pt x="3572" y="4492"/>
                  </a:lnTo>
                  <a:lnTo>
                    <a:pt x="3575" y="4494"/>
                  </a:lnTo>
                  <a:lnTo>
                    <a:pt x="3578" y="4495"/>
                  </a:lnTo>
                  <a:lnTo>
                    <a:pt x="3581" y="4497"/>
                  </a:lnTo>
                  <a:lnTo>
                    <a:pt x="3584" y="4497"/>
                  </a:lnTo>
                  <a:lnTo>
                    <a:pt x="3587" y="4497"/>
                  </a:lnTo>
                  <a:lnTo>
                    <a:pt x="3590" y="4497"/>
                  </a:lnTo>
                  <a:lnTo>
                    <a:pt x="3593" y="4495"/>
                  </a:lnTo>
                  <a:lnTo>
                    <a:pt x="3596" y="4493"/>
                  </a:lnTo>
                  <a:lnTo>
                    <a:pt x="3599" y="4490"/>
                  </a:lnTo>
                  <a:lnTo>
                    <a:pt x="3602" y="4486"/>
                  </a:lnTo>
                  <a:lnTo>
                    <a:pt x="3605" y="4484"/>
                  </a:lnTo>
                  <a:lnTo>
                    <a:pt x="3607" y="4481"/>
                  </a:lnTo>
                  <a:lnTo>
                    <a:pt x="3611" y="4477"/>
                  </a:lnTo>
                  <a:lnTo>
                    <a:pt x="3614" y="4473"/>
                  </a:lnTo>
                  <a:lnTo>
                    <a:pt x="3616" y="4470"/>
                  </a:lnTo>
                  <a:lnTo>
                    <a:pt x="3620" y="4464"/>
                  </a:lnTo>
                  <a:lnTo>
                    <a:pt x="3623" y="4462"/>
                  </a:lnTo>
                  <a:lnTo>
                    <a:pt x="3625" y="4458"/>
                  </a:lnTo>
                  <a:lnTo>
                    <a:pt x="3629" y="4455"/>
                  </a:lnTo>
                  <a:lnTo>
                    <a:pt x="3632" y="4452"/>
                  </a:lnTo>
                  <a:lnTo>
                    <a:pt x="3636" y="4449"/>
                  </a:lnTo>
                  <a:lnTo>
                    <a:pt x="3639" y="4446"/>
                  </a:lnTo>
                  <a:lnTo>
                    <a:pt x="3642" y="4446"/>
                  </a:lnTo>
                  <a:lnTo>
                    <a:pt x="3645" y="4445"/>
                  </a:lnTo>
                  <a:lnTo>
                    <a:pt x="3647" y="4444"/>
                  </a:lnTo>
                  <a:lnTo>
                    <a:pt x="3651" y="4444"/>
                  </a:lnTo>
                  <a:lnTo>
                    <a:pt x="3654" y="4444"/>
                  </a:lnTo>
                  <a:lnTo>
                    <a:pt x="3656" y="4446"/>
                  </a:lnTo>
                  <a:lnTo>
                    <a:pt x="3660" y="4448"/>
                  </a:lnTo>
                  <a:lnTo>
                    <a:pt x="3663" y="4450"/>
                  </a:lnTo>
                  <a:lnTo>
                    <a:pt x="3665" y="4453"/>
                  </a:lnTo>
                  <a:lnTo>
                    <a:pt x="3669" y="4455"/>
                  </a:lnTo>
                  <a:lnTo>
                    <a:pt x="3672" y="4458"/>
                  </a:lnTo>
                  <a:lnTo>
                    <a:pt x="3674" y="4462"/>
                  </a:lnTo>
                  <a:lnTo>
                    <a:pt x="3677" y="4464"/>
                  </a:lnTo>
                  <a:lnTo>
                    <a:pt x="3681" y="4467"/>
                  </a:lnTo>
                  <a:lnTo>
                    <a:pt x="3683" y="4470"/>
                  </a:lnTo>
                  <a:lnTo>
                    <a:pt x="3687" y="4473"/>
                  </a:lnTo>
                  <a:lnTo>
                    <a:pt x="3690" y="4477"/>
                  </a:lnTo>
                  <a:lnTo>
                    <a:pt x="3692" y="4480"/>
                  </a:lnTo>
                  <a:lnTo>
                    <a:pt x="3696" y="4481"/>
                  </a:lnTo>
                  <a:lnTo>
                    <a:pt x="3699" y="4484"/>
                  </a:lnTo>
                  <a:lnTo>
                    <a:pt x="3701" y="4485"/>
                  </a:lnTo>
                  <a:lnTo>
                    <a:pt x="3704" y="4486"/>
                  </a:lnTo>
                  <a:lnTo>
                    <a:pt x="3708" y="4488"/>
                  </a:lnTo>
                  <a:lnTo>
                    <a:pt x="3710" y="4489"/>
                  </a:lnTo>
                  <a:lnTo>
                    <a:pt x="3713" y="4489"/>
                  </a:lnTo>
                  <a:lnTo>
                    <a:pt x="3717" y="4489"/>
                  </a:lnTo>
                  <a:lnTo>
                    <a:pt x="3719" y="4489"/>
                  </a:lnTo>
                  <a:lnTo>
                    <a:pt x="3722" y="4489"/>
                  </a:lnTo>
                  <a:lnTo>
                    <a:pt x="3726" y="4488"/>
                  </a:lnTo>
                  <a:lnTo>
                    <a:pt x="3729" y="4485"/>
                  </a:lnTo>
                  <a:lnTo>
                    <a:pt x="3731" y="4483"/>
                  </a:lnTo>
                  <a:lnTo>
                    <a:pt x="3733" y="4480"/>
                  </a:lnTo>
                  <a:lnTo>
                    <a:pt x="3738" y="4477"/>
                  </a:lnTo>
                  <a:lnTo>
                    <a:pt x="3741" y="4475"/>
                  </a:lnTo>
                  <a:lnTo>
                    <a:pt x="3744" y="4472"/>
                  </a:lnTo>
                  <a:lnTo>
                    <a:pt x="3748" y="4470"/>
                  </a:lnTo>
                  <a:lnTo>
                    <a:pt x="3750" y="4467"/>
                  </a:lnTo>
                  <a:lnTo>
                    <a:pt x="3753" y="4464"/>
                  </a:lnTo>
                  <a:lnTo>
                    <a:pt x="3757" y="4463"/>
                  </a:lnTo>
                  <a:lnTo>
                    <a:pt x="3759" y="4461"/>
                  </a:lnTo>
                  <a:lnTo>
                    <a:pt x="3762" y="4459"/>
                  </a:lnTo>
                  <a:lnTo>
                    <a:pt x="3766" y="4458"/>
                  </a:lnTo>
                  <a:lnTo>
                    <a:pt x="3768" y="4458"/>
                  </a:lnTo>
                  <a:lnTo>
                    <a:pt x="3771" y="4458"/>
                  </a:lnTo>
                  <a:lnTo>
                    <a:pt x="3775" y="4458"/>
                  </a:lnTo>
                  <a:lnTo>
                    <a:pt x="3777" y="4458"/>
                  </a:lnTo>
                  <a:lnTo>
                    <a:pt x="3780" y="4459"/>
                  </a:lnTo>
                  <a:lnTo>
                    <a:pt x="3782" y="4461"/>
                  </a:lnTo>
                  <a:lnTo>
                    <a:pt x="3786" y="4462"/>
                  </a:lnTo>
                  <a:lnTo>
                    <a:pt x="3789" y="4463"/>
                  </a:lnTo>
                  <a:lnTo>
                    <a:pt x="3791" y="4463"/>
                  </a:lnTo>
                  <a:lnTo>
                    <a:pt x="3795" y="4464"/>
                  </a:lnTo>
                  <a:lnTo>
                    <a:pt x="3798" y="4466"/>
                  </a:lnTo>
                  <a:lnTo>
                    <a:pt x="3800" y="4467"/>
                  </a:lnTo>
                  <a:lnTo>
                    <a:pt x="3804" y="4467"/>
                  </a:lnTo>
                  <a:lnTo>
                    <a:pt x="3807" y="4467"/>
                  </a:lnTo>
                  <a:lnTo>
                    <a:pt x="3809" y="4467"/>
                  </a:lnTo>
                  <a:lnTo>
                    <a:pt x="3812" y="4467"/>
                  </a:lnTo>
                  <a:lnTo>
                    <a:pt x="3816" y="4467"/>
                  </a:lnTo>
                  <a:lnTo>
                    <a:pt x="3818" y="4468"/>
                  </a:lnTo>
                  <a:lnTo>
                    <a:pt x="3822" y="4468"/>
                  </a:lnTo>
                  <a:lnTo>
                    <a:pt x="3826" y="4468"/>
                  </a:lnTo>
                  <a:lnTo>
                    <a:pt x="3829" y="4468"/>
                  </a:lnTo>
                  <a:lnTo>
                    <a:pt x="3831" y="4470"/>
                  </a:lnTo>
                  <a:lnTo>
                    <a:pt x="3835" y="4472"/>
                  </a:lnTo>
                  <a:lnTo>
                    <a:pt x="3838" y="4473"/>
                  </a:lnTo>
                  <a:lnTo>
                    <a:pt x="3840" y="4476"/>
                  </a:lnTo>
                  <a:lnTo>
                    <a:pt x="3844" y="4479"/>
                  </a:lnTo>
                  <a:lnTo>
                    <a:pt x="3847" y="4480"/>
                  </a:lnTo>
                  <a:lnTo>
                    <a:pt x="3849" y="4481"/>
                  </a:lnTo>
                  <a:lnTo>
                    <a:pt x="3852" y="4484"/>
                  </a:lnTo>
                  <a:lnTo>
                    <a:pt x="3856" y="4485"/>
                  </a:lnTo>
                  <a:lnTo>
                    <a:pt x="3858" y="4488"/>
                  </a:lnTo>
                  <a:lnTo>
                    <a:pt x="3861" y="4490"/>
                  </a:lnTo>
                  <a:lnTo>
                    <a:pt x="3865" y="4492"/>
                  </a:lnTo>
                  <a:lnTo>
                    <a:pt x="3867" y="4492"/>
                  </a:lnTo>
                  <a:lnTo>
                    <a:pt x="3870" y="4493"/>
                  </a:lnTo>
                  <a:lnTo>
                    <a:pt x="3874" y="4493"/>
                  </a:lnTo>
                  <a:lnTo>
                    <a:pt x="3876" y="4493"/>
                  </a:lnTo>
                  <a:lnTo>
                    <a:pt x="3879" y="4492"/>
                  </a:lnTo>
                  <a:lnTo>
                    <a:pt x="3883" y="4492"/>
                  </a:lnTo>
                  <a:lnTo>
                    <a:pt x="3885" y="4490"/>
                  </a:lnTo>
                  <a:lnTo>
                    <a:pt x="3888" y="4489"/>
                  </a:lnTo>
                  <a:lnTo>
                    <a:pt x="3892" y="4489"/>
                  </a:lnTo>
                  <a:lnTo>
                    <a:pt x="3894" y="4486"/>
                  </a:lnTo>
                  <a:lnTo>
                    <a:pt x="3897" y="4485"/>
                  </a:lnTo>
                  <a:lnTo>
                    <a:pt x="3901" y="4483"/>
                  </a:lnTo>
                  <a:lnTo>
                    <a:pt x="3903" y="4481"/>
                  </a:lnTo>
                  <a:lnTo>
                    <a:pt x="3906" y="4480"/>
                  </a:lnTo>
                  <a:lnTo>
                    <a:pt x="3908" y="4479"/>
                  </a:lnTo>
                  <a:lnTo>
                    <a:pt x="3912" y="4479"/>
                  </a:lnTo>
                  <a:lnTo>
                    <a:pt x="3916" y="4479"/>
                  </a:lnTo>
                  <a:lnTo>
                    <a:pt x="3919" y="4477"/>
                  </a:lnTo>
                  <a:lnTo>
                    <a:pt x="3923" y="4477"/>
                  </a:lnTo>
                  <a:lnTo>
                    <a:pt x="3925" y="4477"/>
                  </a:lnTo>
                  <a:lnTo>
                    <a:pt x="3928" y="4479"/>
                  </a:lnTo>
                  <a:lnTo>
                    <a:pt x="3930" y="4479"/>
                  </a:lnTo>
                  <a:lnTo>
                    <a:pt x="3934" y="4479"/>
                  </a:lnTo>
                  <a:lnTo>
                    <a:pt x="3937" y="4480"/>
                  </a:lnTo>
                  <a:lnTo>
                    <a:pt x="3941" y="4481"/>
                  </a:lnTo>
                  <a:lnTo>
                    <a:pt x="3943" y="4483"/>
                  </a:lnTo>
                  <a:lnTo>
                    <a:pt x="3946" y="4484"/>
                  </a:lnTo>
                  <a:lnTo>
                    <a:pt x="3948" y="4485"/>
                  </a:lnTo>
                  <a:lnTo>
                    <a:pt x="3952" y="4486"/>
                  </a:lnTo>
                  <a:lnTo>
                    <a:pt x="3955" y="4486"/>
                  </a:lnTo>
                  <a:lnTo>
                    <a:pt x="3957" y="4489"/>
                  </a:lnTo>
                  <a:lnTo>
                    <a:pt x="3961" y="4489"/>
                  </a:lnTo>
                  <a:lnTo>
                    <a:pt x="3964" y="4490"/>
                  </a:lnTo>
                  <a:lnTo>
                    <a:pt x="3966" y="4490"/>
                  </a:lnTo>
                  <a:lnTo>
                    <a:pt x="3970" y="4490"/>
                  </a:lnTo>
                  <a:lnTo>
                    <a:pt x="3973" y="4489"/>
                  </a:lnTo>
                  <a:lnTo>
                    <a:pt x="3975" y="4489"/>
                  </a:lnTo>
                  <a:lnTo>
                    <a:pt x="3979" y="4488"/>
                  </a:lnTo>
                  <a:lnTo>
                    <a:pt x="3982" y="4486"/>
                  </a:lnTo>
                  <a:lnTo>
                    <a:pt x="3984" y="4485"/>
                  </a:lnTo>
                  <a:lnTo>
                    <a:pt x="3987" y="4484"/>
                  </a:lnTo>
                  <a:lnTo>
                    <a:pt x="3991" y="4483"/>
                  </a:lnTo>
                  <a:lnTo>
                    <a:pt x="3993" y="4481"/>
                  </a:lnTo>
                  <a:lnTo>
                    <a:pt x="3997" y="4480"/>
                  </a:lnTo>
                  <a:lnTo>
                    <a:pt x="4001" y="4480"/>
                  </a:lnTo>
                  <a:lnTo>
                    <a:pt x="4004" y="4477"/>
                  </a:lnTo>
                  <a:lnTo>
                    <a:pt x="4005" y="4477"/>
                  </a:lnTo>
                  <a:lnTo>
                    <a:pt x="4010" y="4475"/>
                  </a:lnTo>
                  <a:lnTo>
                    <a:pt x="4013" y="4473"/>
                  </a:lnTo>
                  <a:lnTo>
                    <a:pt x="4015" y="4472"/>
                  </a:lnTo>
                  <a:lnTo>
                    <a:pt x="4019" y="4472"/>
                  </a:lnTo>
                  <a:lnTo>
                    <a:pt x="4022" y="4472"/>
                  </a:lnTo>
                  <a:lnTo>
                    <a:pt x="4024" y="4472"/>
                  </a:lnTo>
                  <a:lnTo>
                    <a:pt x="4027" y="4470"/>
                  </a:lnTo>
                  <a:lnTo>
                    <a:pt x="4031" y="4468"/>
                  </a:lnTo>
                  <a:lnTo>
                    <a:pt x="4033" y="4467"/>
                  </a:lnTo>
                  <a:lnTo>
                    <a:pt x="4036" y="4467"/>
                  </a:lnTo>
                  <a:lnTo>
                    <a:pt x="4040" y="4464"/>
                  </a:lnTo>
                  <a:lnTo>
                    <a:pt x="4042" y="4463"/>
                  </a:lnTo>
                  <a:lnTo>
                    <a:pt x="4045" y="4463"/>
                  </a:lnTo>
                  <a:lnTo>
                    <a:pt x="4049" y="4462"/>
                  </a:lnTo>
                  <a:lnTo>
                    <a:pt x="4051" y="4462"/>
                  </a:lnTo>
                  <a:lnTo>
                    <a:pt x="4054" y="4461"/>
                  </a:lnTo>
                  <a:lnTo>
                    <a:pt x="4058" y="4459"/>
                  </a:lnTo>
                  <a:lnTo>
                    <a:pt x="4060" y="4458"/>
                  </a:lnTo>
                  <a:lnTo>
                    <a:pt x="4063" y="4458"/>
                  </a:lnTo>
                  <a:lnTo>
                    <a:pt x="4067" y="4457"/>
                  </a:lnTo>
                  <a:lnTo>
                    <a:pt x="4069" y="4457"/>
                  </a:lnTo>
                  <a:lnTo>
                    <a:pt x="4072" y="4457"/>
                  </a:lnTo>
                  <a:lnTo>
                    <a:pt x="4076" y="4457"/>
                  </a:lnTo>
                  <a:lnTo>
                    <a:pt x="4078" y="4457"/>
                  </a:lnTo>
                  <a:lnTo>
                    <a:pt x="4081" y="4457"/>
                  </a:lnTo>
                  <a:lnTo>
                    <a:pt x="4083" y="4457"/>
                  </a:lnTo>
                  <a:lnTo>
                    <a:pt x="4087" y="4458"/>
                  </a:lnTo>
                  <a:lnTo>
                    <a:pt x="4090" y="4458"/>
                  </a:lnTo>
                  <a:lnTo>
                    <a:pt x="4094" y="4459"/>
                  </a:lnTo>
                  <a:lnTo>
                    <a:pt x="4098" y="4461"/>
                  </a:lnTo>
                  <a:lnTo>
                    <a:pt x="4100" y="4463"/>
                  </a:lnTo>
                  <a:lnTo>
                    <a:pt x="4103" y="4464"/>
                  </a:lnTo>
                  <a:lnTo>
                    <a:pt x="4105" y="4466"/>
                  </a:lnTo>
                  <a:lnTo>
                    <a:pt x="4109" y="4468"/>
                  </a:lnTo>
                  <a:lnTo>
                    <a:pt x="4112" y="4471"/>
                  </a:lnTo>
                  <a:lnTo>
                    <a:pt x="4114" y="4473"/>
                  </a:lnTo>
                  <a:lnTo>
                    <a:pt x="4118" y="4477"/>
                  </a:lnTo>
                  <a:lnTo>
                    <a:pt x="4121" y="4480"/>
                  </a:lnTo>
                  <a:lnTo>
                    <a:pt x="4123" y="4481"/>
                  </a:lnTo>
                  <a:lnTo>
                    <a:pt x="4127" y="4484"/>
                  </a:lnTo>
                  <a:lnTo>
                    <a:pt x="4130" y="4485"/>
                  </a:lnTo>
                  <a:lnTo>
                    <a:pt x="4132" y="4486"/>
                  </a:lnTo>
                  <a:lnTo>
                    <a:pt x="4136" y="4486"/>
                  </a:lnTo>
                  <a:lnTo>
                    <a:pt x="4139" y="4489"/>
                  </a:lnTo>
                  <a:lnTo>
                    <a:pt x="4141" y="4489"/>
                  </a:lnTo>
                  <a:lnTo>
                    <a:pt x="4145" y="4489"/>
                  </a:lnTo>
                  <a:lnTo>
                    <a:pt x="4148" y="4488"/>
                  </a:lnTo>
                  <a:lnTo>
                    <a:pt x="4150" y="4486"/>
                  </a:lnTo>
                  <a:lnTo>
                    <a:pt x="4154" y="4485"/>
                  </a:lnTo>
                  <a:lnTo>
                    <a:pt x="4157" y="4484"/>
                  </a:lnTo>
                  <a:lnTo>
                    <a:pt x="4159" y="4481"/>
                  </a:lnTo>
                  <a:lnTo>
                    <a:pt x="4162" y="4480"/>
                  </a:lnTo>
                  <a:lnTo>
                    <a:pt x="4166" y="4477"/>
                  </a:lnTo>
                  <a:lnTo>
                    <a:pt x="4168" y="4475"/>
                  </a:lnTo>
                  <a:lnTo>
                    <a:pt x="4171" y="4475"/>
                  </a:lnTo>
                  <a:lnTo>
                    <a:pt x="4176" y="4473"/>
                  </a:lnTo>
                  <a:lnTo>
                    <a:pt x="4177" y="4472"/>
                  </a:lnTo>
                  <a:lnTo>
                    <a:pt x="4180" y="4472"/>
                  </a:lnTo>
                  <a:lnTo>
                    <a:pt x="4184" y="4471"/>
                  </a:lnTo>
                  <a:lnTo>
                    <a:pt x="4188" y="4470"/>
                  </a:lnTo>
                  <a:lnTo>
                    <a:pt x="4190" y="4470"/>
                  </a:lnTo>
                  <a:lnTo>
                    <a:pt x="4194" y="4468"/>
                  </a:lnTo>
                  <a:lnTo>
                    <a:pt x="4197" y="4468"/>
                  </a:lnTo>
                  <a:lnTo>
                    <a:pt x="4199" y="4468"/>
                  </a:lnTo>
                  <a:lnTo>
                    <a:pt x="4202" y="4467"/>
                  </a:lnTo>
                  <a:lnTo>
                    <a:pt x="4206" y="4467"/>
                  </a:lnTo>
                  <a:lnTo>
                    <a:pt x="4208" y="4466"/>
                  </a:lnTo>
                  <a:lnTo>
                    <a:pt x="4211" y="4464"/>
                  </a:lnTo>
                  <a:lnTo>
                    <a:pt x="4215" y="4463"/>
                  </a:lnTo>
                  <a:lnTo>
                    <a:pt x="4217" y="4462"/>
                  </a:lnTo>
                  <a:lnTo>
                    <a:pt x="4220" y="4461"/>
                  </a:lnTo>
                  <a:lnTo>
                    <a:pt x="4224" y="4458"/>
                  </a:lnTo>
                  <a:lnTo>
                    <a:pt x="4226" y="4458"/>
                  </a:lnTo>
                  <a:lnTo>
                    <a:pt x="4229" y="4458"/>
                  </a:lnTo>
                  <a:lnTo>
                    <a:pt x="4233" y="4457"/>
                  </a:lnTo>
                  <a:lnTo>
                    <a:pt x="4235" y="4457"/>
                  </a:lnTo>
                  <a:lnTo>
                    <a:pt x="4238" y="4455"/>
                  </a:lnTo>
                  <a:lnTo>
                    <a:pt x="4240" y="4455"/>
                  </a:lnTo>
                  <a:lnTo>
                    <a:pt x="4244" y="4455"/>
                  </a:lnTo>
                  <a:lnTo>
                    <a:pt x="4247" y="4455"/>
                  </a:lnTo>
                  <a:lnTo>
                    <a:pt x="4249" y="4455"/>
                  </a:lnTo>
                  <a:lnTo>
                    <a:pt x="4253" y="4455"/>
                  </a:lnTo>
                  <a:lnTo>
                    <a:pt x="4256" y="4455"/>
                  </a:lnTo>
                  <a:lnTo>
                    <a:pt x="4258" y="4457"/>
                  </a:lnTo>
                  <a:lnTo>
                    <a:pt x="4262" y="4457"/>
                  </a:lnTo>
                  <a:lnTo>
                    <a:pt x="4265" y="4457"/>
                  </a:lnTo>
                  <a:lnTo>
                    <a:pt x="4269" y="4455"/>
                  </a:lnTo>
                  <a:lnTo>
                    <a:pt x="4273" y="4455"/>
                  </a:lnTo>
                  <a:lnTo>
                    <a:pt x="4275" y="4453"/>
                  </a:lnTo>
                  <a:lnTo>
                    <a:pt x="4276" y="4452"/>
                  </a:lnTo>
                  <a:lnTo>
                    <a:pt x="4280" y="4450"/>
                  </a:lnTo>
                  <a:lnTo>
                    <a:pt x="4284" y="4450"/>
                  </a:lnTo>
                  <a:lnTo>
                    <a:pt x="4287" y="4449"/>
                  </a:lnTo>
                  <a:lnTo>
                    <a:pt x="4289" y="4449"/>
                  </a:lnTo>
                  <a:lnTo>
                    <a:pt x="4293" y="4446"/>
                  </a:lnTo>
                  <a:lnTo>
                    <a:pt x="4296" y="4446"/>
                  </a:lnTo>
                  <a:lnTo>
                    <a:pt x="4298" y="4445"/>
                  </a:lnTo>
                  <a:lnTo>
                    <a:pt x="4302" y="4445"/>
                  </a:lnTo>
                  <a:lnTo>
                    <a:pt x="4305" y="4445"/>
                  </a:lnTo>
                  <a:lnTo>
                    <a:pt x="4307" y="4445"/>
                  </a:lnTo>
                  <a:lnTo>
                    <a:pt x="4310" y="4446"/>
                  </a:lnTo>
                  <a:lnTo>
                    <a:pt x="4314" y="4446"/>
                  </a:lnTo>
                  <a:lnTo>
                    <a:pt x="4316" y="4449"/>
                  </a:lnTo>
                  <a:lnTo>
                    <a:pt x="4320" y="4450"/>
                  </a:lnTo>
                  <a:lnTo>
                    <a:pt x="4323" y="4450"/>
                  </a:lnTo>
                  <a:lnTo>
                    <a:pt x="4325" y="4452"/>
                  </a:lnTo>
                  <a:lnTo>
                    <a:pt x="4329" y="4453"/>
                  </a:lnTo>
                  <a:lnTo>
                    <a:pt x="4332" y="4455"/>
                  </a:lnTo>
                  <a:lnTo>
                    <a:pt x="4334" y="4455"/>
                  </a:lnTo>
                  <a:lnTo>
                    <a:pt x="4337" y="4457"/>
                  </a:lnTo>
                  <a:lnTo>
                    <a:pt x="4341" y="4459"/>
                  </a:lnTo>
                  <a:lnTo>
                    <a:pt x="4343" y="4461"/>
                  </a:lnTo>
                  <a:lnTo>
                    <a:pt x="4346" y="4462"/>
                  </a:lnTo>
                  <a:lnTo>
                    <a:pt x="4350" y="4462"/>
                  </a:lnTo>
                  <a:lnTo>
                    <a:pt x="4352" y="4463"/>
                  </a:lnTo>
                  <a:lnTo>
                    <a:pt x="4355" y="4464"/>
                  </a:lnTo>
                  <a:lnTo>
                    <a:pt x="4359" y="4464"/>
                  </a:lnTo>
                  <a:lnTo>
                    <a:pt x="4361" y="4464"/>
                  </a:lnTo>
                  <a:lnTo>
                    <a:pt x="4364" y="4467"/>
                  </a:lnTo>
                  <a:lnTo>
                    <a:pt x="4367" y="4468"/>
                  </a:lnTo>
                  <a:lnTo>
                    <a:pt x="4370" y="4470"/>
                  </a:lnTo>
                  <a:lnTo>
                    <a:pt x="4374" y="4472"/>
                  </a:lnTo>
                  <a:lnTo>
                    <a:pt x="4377" y="4472"/>
                  </a:lnTo>
                  <a:lnTo>
                    <a:pt x="4381" y="4473"/>
                  </a:lnTo>
                  <a:lnTo>
                    <a:pt x="4383" y="4475"/>
                  </a:lnTo>
                  <a:lnTo>
                    <a:pt x="4386" y="4475"/>
                  </a:lnTo>
                  <a:lnTo>
                    <a:pt x="4390" y="4476"/>
                  </a:lnTo>
                  <a:lnTo>
                    <a:pt x="4392" y="4477"/>
                  </a:lnTo>
                  <a:lnTo>
                    <a:pt x="4395" y="4477"/>
                  </a:lnTo>
                  <a:lnTo>
                    <a:pt x="4399" y="4477"/>
                  </a:lnTo>
                  <a:lnTo>
                    <a:pt x="4401" y="4477"/>
                  </a:lnTo>
                  <a:lnTo>
                    <a:pt x="4404" y="4477"/>
                  </a:lnTo>
                  <a:lnTo>
                    <a:pt x="4406" y="4476"/>
                  </a:lnTo>
                  <a:lnTo>
                    <a:pt x="4410" y="4475"/>
                  </a:lnTo>
                  <a:lnTo>
                    <a:pt x="4413" y="4473"/>
                  </a:lnTo>
                  <a:lnTo>
                    <a:pt x="4415" y="4472"/>
                  </a:lnTo>
                  <a:lnTo>
                    <a:pt x="4419" y="4471"/>
                  </a:lnTo>
                  <a:lnTo>
                    <a:pt x="4422" y="4470"/>
                  </a:lnTo>
                  <a:lnTo>
                    <a:pt x="4424" y="4468"/>
                  </a:lnTo>
                  <a:lnTo>
                    <a:pt x="4428" y="4467"/>
                  </a:lnTo>
                  <a:lnTo>
                    <a:pt x="4431" y="4464"/>
                  </a:lnTo>
                  <a:lnTo>
                    <a:pt x="4433" y="4463"/>
                  </a:lnTo>
                  <a:lnTo>
                    <a:pt x="4437" y="4463"/>
                  </a:lnTo>
                  <a:lnTo>
                    <a:pt x="4440" y="4462"/>
                  </a:lnTo>
                  <a:lnTo>
                    <a:pt x="4442" y="4459"/>
                  </a:lnTo>
                  <a:lnTo>
                    <a:pt x="4448" y="4458"/>
                  </a:lnTo>
                  <a:lnTo>
                    <a:pt x="4449" y="4457"/>
                  </a:lnTo>
                  <a:lnTo>
                    <a:pt x="4451" y="4455"/>
                  </a:lnTo>
                  <a:lnTo>
                    <a:pt x="4455" y="4454"/>
                  </a:lnTo>
                  <a:lnTo>
                    <a:pt x="4459" y="4453"/>
                  </a:lnTo>
                  <a:lnTo>
                    <a:pt x="4462" y="4452"/>
                  </a:lnTo>
                  <a:lnTo>
                    <a:pt x="4463" y="4450"/>
                  </a:lnTo>
                  <a:lnTo>
                    <a:pt x="4468" y="4450"/>
                  </a:lnTo>
                  <a:lnTo>
                    <a:pt x="4471" y="4450"/>
                  </a:lnTo>
                  <a:lnTo>
                    <a:pt x="4473" y="4450"/>
                  </a:lnTo>
                  <a:lnTo>
                    <a:pt x="4477" y="4450"/>
                  </a:lnTo>
                  <a:lnTo>
                    <a:pt x="4480" y="4450"/>
                  </a:lnTo>
                  <a:lnTo>
                    <a:pt x="4482" y="4452"/>
                  </a:lnTo>
                  <a:lnTo>
                    <a:pt x="4485" y="4454"/>
                  </a:lnTo>
                  <a:lnTo>
                    <a:pt x="4489" y="4457"/>
                  </a:lnTo>
                  <a:lnTo>
                    <a:pt x="4491" y="4458"/>
                  </a:lnTo>
                  <a:lnTo>
                    <a:pt x="4494" y="4461"/>
                  </a:lnTo>
                  <a:lnTo>
                    <a:pt x="4498" y="4463"/>
                  </a:lnTo>
                  <a:lnTo>
                    <a:pt x="4500" y="4464"/>
                  </a:lnTo>
                  <a:lnTo>
                    <a:pt x="4504" y="4467"/>
                  </a:lnTo>
                  <a:lnTo>
                    <a:pt x="4507" y="4468"/>
                  </a:lnTo>
                  <a:lnTo>
                    <a:pt x="4509" y="4471"/>
                  </a:lnTo>
                  <a:lnTo>
                    <a:pt x="4512" y="4473"/>
                  </a:lnTo>
                  <a:lnTo>
                    <a:pt x="4516" y="4473"/>
                  </a:lnTo>
                  <a:lnTo>
                    <a:pt x="4518" y="4473"/>
                  </a:lnTo>
                  <a:lnTo>
                    <a:pt x="4521" y="4472"/>
                  </a:lnTo>
                  <a:lnTo>
                    <a:pt x="4525" y="4470"/>
                  </a:lnTo>
                  <a:lnTo>
                    <a:pt x="4527" y="4467"/>
                  </a:lnTo>
                  <a:lnTo>
                    <a:pt x="4530" y="4464"/>
                  </a:lnTo>
                  <a:lnTo>
                    <a:pt x="4534" y="4461"/>
                  </a:lnTo>
                  <a:lnTo>
                    <a:pt x="4536" y="4457"/>
                  </a:lnTo>
                  <a:lnTo>
                    <a:pt x="4539" y="4454"/>
                  </a:lnTo>
                  <a:lnTo>
                    <a:pt x="4542" y="4450"/>
                  </a:lnTo>
                  <a:lnTo>
                    <a:pt x="4544" y="4448"/>
                  </a:lnTo>
                  <a:lnTo>
                    <a:pt x="4545" y="4446"/>
                  </a:lnTo>
                </a:path>
              </a:pathLst>
            </a:custGeom>
            <a:noFill/>
            <a:ln w="11113">
              <a:solidFill>
                <a:srgbClr val="FF840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F9CE186A-870A-8C60-3BFB-6F966D55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1404"/>
              <a:ext cx="1829" cy="1152"/>
            </a:xfrm>
            <a:custGeom>
              <a:avLst/>
              <a:gdLst>
                <a:gd name="T0" fmla="*/ 127 w 7315"/>
                <a:gd name="T1" fmla="*/ 4606 h 4606"/>
                <a:gd name="T2" fmla="*/ 257 w 7315"/>
                <a:gd name="T3" fmla="*/ 4545 h 4606"/>
                <a:gd name="T4" fmla="*/ 388 w 7315"/>
                <a:gd name="T5" fmla="*/ 4550 h 4606"/>
                <a:gd name="T6" fmla="*/ 518 w 7315"/>
                <a:gd name="T7" fmla="*/ 4576 h 4606"/>
                <a:gd name="T8" fmla="*/ 650 w 7315"/>
                <a:gd name="T9" fmla="*/ 4560 h 4606"/>
                <a:gd name="T10" fmla="*/ 781 w 7315"/>
                <a:gd name="T11" fmla="*/ 4457 h 4606"/>
                <a:gd name="T12" fmla="*/ 911 w 7315"/>
                <a:gd name="T13" fmla="*/ 4384 h 4606"/>
                <a:gd name="T14" fmla="*/ 1042 w 7315"/>
                <a:gd name="T15" fmla="*/ 4514 h 4606"/>
                <a:gd name="T16" fmla="*/ 1173 w 7315"/>
                <a:gd name="T17" fmla="*/ 4504 h 4606"/>
                <a:gd name="T18" fmla="*/ 1303 w 7315"/>
                <a:gd name="T19" fmla="*/ 4318 h 4606"/>
                <a:gd name="T20" fmla="*/ 1433 w 7315"/>
                <a:gd name="T21" fmla="*/ 4357 h 4606"/>
                <a:gd name="T22" fmla="*/ 1517 w 7315"/>
                <a:gd name="T23" fmla="*/ 3578 h 4606"/>
                <a:gd name="T24" fmla="*/ 1562 w 7315"/>
                <a:gd name="T25" fmla="*/ 2172 h 4606"/>
                <a:gd name="T26" fmla="*/ 1596 w 7315"/>
                <a:gd name="T27" fmla="*/ 963 h 4606"/>
                <a:gd name="T28" fmla="*/ 1665 w 7315"/>
                <a:gd name="T29" fmla="*/ 88 h 4606"/>
                <a:gd name="T30" fmla="*/ 1723 w 7315"/>
                <a:gd name="T31" fmla="*/ 1322 h 4606"/>
                <a:gd name="T32" fmla="*/ 1756 w 7315"/>
                <a:gd name="T33" fmla="*/ 2451 h 4606"/>
                <a:gd name="T34" fmla="*/ 1821 w 7315"/>
                <a:gd name="T35" fmla="*/ 3799 h 4606"/>
                <a:gd name="T36" fmla="*/ 1895 w 7315"/>
                <a:gd name="T37" fmla="*/ 2873 h 4606"/>
                <a:gd name="T38" fmla="*/ 1930 w 7315"/>
                <a:gd name="T39" fmla="*/ 1666 h 4606"/>
                <a:gd name="T40" fmla="*/ 1989 w 7315"/>
                <a:gd name="T41" fmla="*/ 169 h 4606"/>
                <a:gd name="T42" fmla="*/ 2058 w 7315"/>
                <a:gd name="T43" fmla="*/ 926 h 4606"/>
                <a:gd name="T44" fmla="*/ 2123 w 7315"/>
                <a:gd name="T45" fmla="*/ 2703 h 4606"/>
                <a:gd name="T46" fmla="*/ 2189 w 7315"/>
                <a:gd name="T47" fmla="*/ 4026 h 4606"/>
                <a:gd name="T48" fmla="*/ 2290 w 7315"/>
                <a:gd name="T49" fmla="*/ 4452 h 4606"/>
                <a:gd name="T50" fmla="*/ 2420 w 7315"/>
                <a:gd name="T51" fmla="*/ 4410 h 4606"/>
                <a:gd name="T52" fmla="*/ 2550 w 7315"/>
                <a:gd name="T53" fmla="*/ 4543 h 4606"/>
                <a:gd name="T54" fmla="*/ 2682 w 7315"/>
                <a:gd name="T55" fmla="*/ 4522 h 4606"/>
                <a:gd name="T56" fmla="*/ 2813 w 7315"/>
                <a:gd name="T57" fmla="*/ 4548 h 4606"/>
                <a:gd name="T58" fmla="*/ 2943 w 7315"/>
                <a:gd name="T59" fmla="*/ 4557 h 4606"/>
                <a:gd name="T60" fmla="*/ 3074 w 7315"/>
                <a:gd name="T61" fmla="*/ 4576 h 4606"/>
                <a:gd name="T62" fmla="*/ 3204 w 7315"/>
                <a:gd name="T63" fmla="*/ 4576 h 4606"/>
                <a:gd name="T64" fmla="*/ 3336 w 7315"/>
                <a:gd name="T65" fmla="*/ 4589 h 4606"/>
                <a:gd name="T66" fmla="*/ 3466 w 7315"/>
                <a:gd name="T67" fmla="*/ 4593 h 4606"/>
                <a:gd name="T68" fmla="*/ 3597 w 7315"/>
                <a:gd name="T69" fmla="*/ 4576 h 4606"/>
                <a:gd name="T70" fmla="*/ 3727 w 7315"/>
                <a:gd name="T71" fmla="*/ 4574 h 4606"/>
                <a:gd name="T72" fmla="*/ 3857 w 7315"/>
                <a:gd name="T73" fmla="*/ 4574 h 4606"/>
                <a:gd name="T74" fmla="*/ 3988 w 7315"/>
                <a:gd name="T75" fmla="*/ 4571 h 4606"/>
                <a:gd name="T76" fmla="*/ 4118 w 7315"/>
                <a:gd name="T77" fmla="*/ 4578 h 4606"/>
                <a:gd name="T78" fmla="*/ 4249 w 7315"/>
                <a:gd name="T79" fmla="*/ 4565 h 4606"/>
                <a:gd name="T80" fmla="*/ 4381 w 7315"/>
                <a:gd name="T81" fmla="*/ 4543 h 4606"/>
                <a:gd name="T82" fmla="*/ 4511 w 7315"/>
                <a:gd name="T83" fmla="*/ 4567 h 4606"/>
                <a:gd name="T84" fmla="*/ 4642 w 7315"/>
                <a:gd name="T85" fmla="*/ 4545 h 4606"/>
                <a:gd name="T86" fmla="*/ 4772 w 7315"/>
                <a:gd name="T87" fmla="*/ 4560 h 4606"/>
                <a:gd name="T88" fmla="*/ 4903 w 7315"/>
                <a:gd name="T89" fmla="*/ 4548 h 4606"/>
                <a:gd name="T90" fmla="*/ 5033 w 7315"/>
                <a:gd name="T91" fmla="*/ 4514 h 4606"/>
                <a:gd name="T92" fmla="*/ 5163 w 7315"/>
                <a:gd name="T93" fmla="*/ 4545 h 4606"/>
                <a:gd name="T94" fmla="*/ 5294 w 7315"/>
                <a:gd name="T95" fmla="*/ 4560 h 4606"/>
                <a:gd name="T96" fmla="*/ 5424 w 7315"/>
                <a:gd name="T97" fmla="*/ 4565 h 4606"/>
                <a:gd name="T98" fmla="*/ 5556 w 7315"/>
                <a:gd name="T99" fmla="*/ 4553 h 4606"/>
                <a:gd name="T100" fmla="*/ 5684 w 7315"/>
                <a:gd name="T101" fmla="*/ 4540 h 4606"/>
                <a:gd name="T102" fmla="*/ 5810 w 7315"/>
                <a:gd name="T103" fmla="*/ 4540 h 4606"/>
                <a:gd name="T104" fmla="*/ 5942 w 7315"/>
                <a:gd name="T105" fmla="*/ 4549 h 4606"/>
                <a:gd name="T106" fmla="*/ 6072 w 7315"/>
                <a:gd name="T107" fmla="*/ 4545 h 4606"/>
                <a:gd name="T108" fmla="*/ 6197 w 7315"/>
                <a:gd name="T109" fmla="*/ 4572 h 4606"/>
                <a:gd name="T110" fmla="*/ 6328 w 7315"/>
                <a:gd name="T111" fmla="*/ 4579 h 4606"/>
                <a:gd name="T112" fmla="*/ 6458 w 7315"/>
                <a:gd name="T113" fmla="*/ 4550 h 4606"/>
                <a:gd name="T114" fmla="*/ 6589 w 7315"/>
                <a:gd name="T115" fmla="*/ 4579 h 4606"/>
                <a:gd name="T116" fmla="*/ 6719 w 7315"/>
                <a:gd name="T117" fmla="*/ 4516 h 4606"/>
                <a:gd name="T118" fmla="*/ 6850 w 7315"/>
                <a:gd name="T119" fmla="*/ 4541 h 4606"/>
                <a:gd name="T120" fmla="*/ 6982 w 7315"/>
                <a:gd name="T121" fmla="*/ 4545 h 4606"/>
                <a:gd name="T122" fmla="*/ 7112 w 7315"/>
                <a:gd name="T123" fmla="*/ 4562 h 4606"/>
                <a:gd name="T124" fmla="*/ 7243 w 7315"/>
                <a:gd name="T125" fmla="*/ 4561 h 4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5" h="4606">
                  <a:moveTo>
                    <a:pt x="0" y="4539"/>
                  </a:moveTo>
                  <a:lnTo>
                    <a:pt x="2" y="4541"/>
                  </a:lnTo>
                  <a:lnTo>
                    <a:pt x="5" y="4544"/>
                  </a:lnTo>
                  <a:lnTo>
                    <a:pt x="9" y="4547"/>
                  </a:lnTo>
                  <a:lnTo>
                    <a:pt x="11" y="4549"/>
                  </a:lnTo>
                  <a:lnTo>
                    <a:pt x="15" y="4552"/>
                  </a:lnTo>
                  <a:lnTo>
                    <a:pt x="18" y="4553"/>
                  </a:lnTo>
                  <a:lnTo>
                    <a:pt x="20" y="4554"/>
                  </a:lnTo>
                  <a:lnTo>
                    <a:pt x="23" y="4556"/>
                  </a:lnTo>
                  <a:lnTo>
                    <a:pt x="27" y="4557"/>
                  </a:lnTo>
                  <a:lnTo>
                    <a:pt x="31" y="4557"/>
                  </a:lnTo>
                  <a:lnTo>
                    <a:pt x="33" y="4557"/>
                  </a:lnTo>
                  <a:lnTo>
                    <a:pt x="37" y="4557"/>
                  </a:lnTo>
                  <a:lnTo>
                    <a:pt x="40" y="4557"/>
                  </a:lnTo>
                  <a:lnTo>
                    <a:pt x="42" y="4556"/>
                  </a:lnTo>
                  <a:lnTo>
                    <a:pt x="46" y="4556"/>
                  </a:lnTo>
                  <a:lnTo>
                    <a:pt x="49" y="4554"/>
                  </a:lnTo>
                  <a:lnTo>
                    <a:pt x="51" y="4553"/>
                  </a:lnTo>
                  <a:lnTo>
                    <a:pt x="55" y="4553"/>
                  </a:lnTo>
                  <a:lnTo>
                    <a:pt x="58" y="4550"/>
                  </a:lnTo>
                  <a:lnTo>
                    <a:pt x="60" y="4550"/>
                  </a:lnTo>
                  <a:lnTo>
                    <a:pt x="64" y="4550"/>
                  </a:lnTo>
                  <a:lnTo>
                    <a:pt x="67" y="4550"/>
                  </a:lnTo>
                  <a:lnTo>
                    <a:pt x="69" y="4552"/>
                  </a:lnTo>
                  <a:lnTo>
                    <a:pt x="73" y="4553"/>
                  </a:lnTo>
                  <a:lnTo>
                    <a:pt x="76" y="4556"/>
                  </a:lnTo>
                  <a:lnTo>
                    <a:pt x="78" y="4557"/>
                  </a:lnTo>
                  <a:lnTo>
                    <a:pt x="82" y="4561"/>
                  </a:lnTo>
                  <a:lnTo>
                    <a:pt x="85" y="4565"/>
                  </a:lnTo>
                  <a:lnTo>
                    <a:pt x="87" y="4569"/>
                  </a:lnTo>
                  <a:lnTo>
                    <a:pt x="91" y="4572"/>
                  </a:lnTo>
                  <a:lnTo>
                    <a:pt x="94" y="4578"/>
                  </a:lnTo>
                  <a:lnTo>
                    <a:pt x="96" y="4581"/>
                  </a:lnTo>
                  <a:lnTo>
                    <a:pt x="100" y="4585"/>
                  </a:lnTo>
                  <a:lnTo>
                    <a:pt x="103" y="4589"/>
                  </a:lnTo>
                  <a:lnTo>
                    <a:pt x="105" y="4593"/>
                  </a:lnTo>
                  <a:lnTo>
                    <a:pt x="108" y="4598"/>
                  </a:lnTo>
                  <a:lnTo>
                    <a:pt x="112" y="4600"/>
                  </a:lnTo>
                  <a:lnTo>
                    <a:pt x="115" y="4602"/>
                  </a:lnTo>
                  <a:lnTo>
                    <a:pt x="118" y="4605"/>
                  </a:lnTo>
                  <a:lnTo>
                    <a:pt x="122" y="4606"/>
                  </a:lnTo>
                  <a:lnTo>
                    <a:pt x="124" y="4606"/>
                  </a:lnTo>
                  <a:lnTo>
                    <a:pt x="127" y="4606"/>
                  </a:lnTo>
                  <a:lnTo>
                    <a:pt x="131" y="4605"/>
                  </a:lnTo>
                  <a:lnTo>
                    <a:pt x="133" y="4602"/>
                  </a:lnTo>
                  <a:lnTo>
                    <a:pt x="136" y="4600"/>
                  </a:lnTo>
                  <a:lnTo>
                    <a:pt x="140" y="4598"/>
                  </a:lnTo>
                  <a:lnTo>
                    <a:pt x="142" y="4596"/>
                  </a:lnTo>
                  <a:lnTo>
                    <a:pt x="145" y="4593"/>
                  </a:lnTo>
                  <a:lnTo>
                    <a:pt x="149" y="4589"/>
                  </a:lnTo>
                  <a:lnTo>
                    <a:pt x="151" y="4585"/>
                  </a:lnTo>
                  <a:lnTo>
                    <a:pt x="154" y="4581"/>
                  </a:lnTo>
                  <a:lnTo>
                    <a:pt x="158" y="4579"/>
                  </a:lnTo>
                  <a:lnTo>
                    <a:pt x="160" y="4575"/>
                  </a:lnTo>
                  <a:lnTo>
                    <a:pt x="163" y="4572"/>
                  </a:lnTo>
                  <a:lnTo>
                    <a:pt x="167" y="4570"/>
                  </a:lnTo>
                  <a:lnTo>
                    <a:pt x="170" y="4567"/>
                  </a:lnTo>
                  <a:lnTo>
                    <a:pt x="172" y="4566"/>
                  </a:lnTo>
                  <a:lnTo>
                    <a:pt x="176" y="4565"/>
                  </a:lnTo>
                  <a:lnTo>
                    <a:pt x="179" y="4563"/>
                  </a:lnTo>
                  <a:lnTo>
                    <a:pt x="181" y="4562"/>
                  </a:lnTo>
                  <a:lnTo>
                    <a:pt x="185" y="4562"/>
                  </a:lnTo>
                  <a:lnTo>
                    <a:pt x="189" y="4561"/>
                  </a:lnTo>
                  <a:lnTo>
                    <a:pt x="191" y="4561"/>
                  </a:lnTo>
                  <a:lnTo>
                    <a:pt x="195" y="4561"/>
                  </a:lnTo>
                  <a:lnTo>
                    <a:pt x="198" y="4561"/>
                  </a:lnTo>
                  <a:lnTo>
                    <a:pt x="200" y="4561"/>
                  </a:lnTo>
                  <a:lnTo>
                    <a:pt x="203" y="4561"/>
                  </a:lnTo>
                  <a:lnTo>
                    <a:pt x="207" y="4560"/>
                  </a:lnTo>
                  <a:lnTo>
                    <a:pt x="209" y="4560"/>
                  </a:lnTo>
                  <a:lnTo>
                    <a:pt x="212" y="4560"/>
                  </a:lnTo>
                  <a:lnTo>
                    <a:pt x="216" y="4557"/>
                  </a:lnTo>
                  <a:lnTo>
                    <a:pt x="218" y="4556"/>
                  </a:lnTo>
                  <a:lnTo>
                    <a:pt x="221" y="4554"/>
                  </a:lnTo>
                  <a:lnTo>
                    <a:pt x="225" y="4553"/>
                  </a:lnTo>
                  <a:lnTo>
                    <a:pt x="227" y="4550"/>
                  </a:lnTo>
                  <a:lnTo>
                    <a:pt x="230" y="4549"/>
                  </a:lnTo>
                  <a:lnTo>
                    <a:pt x="234" y="4548"/>
                  </a:lnTo>
                  <a:lnTo>
                    <a:pt x="236" y="4545"/>
                  </a:lnTo>
                  <a:lnTo>
                    <a:pt x="240" y="4544"/>
                  </a:lnTo>
                  <a:lnTo>
                    <a:pt x="243" y="4544"/>
                  </a:lnTo>
                  <a:lnTo>
                    <a:pt x="245" y="4543"/>
                  </a:lnTo>
                  <a:lnTo>
                    <a:pt x="248" y="4543"/>
                  </a:lnTo>
                  <a:lnTo>
                    <a:pt x="252" y="4543"/>
                  </a:lnTo>
                  <a:lnTo>
                    <a:pt x="254" y="4544"/>
                  </a:lnTo>
                  <a:lnTo>
                    <a:pt x="257" y="4545"/>
                  </a:lnTo>
                  <a:lnTo>
                    <a:pt x="261" y="4548"/>
                  </a:lnTo>
                  <a:lnTo>
                    <a:pt x="263" y="4550"/>
                  </a:lnTo>
                  <a:lnTo>
                    <a:pt x="266" y="4554"/>
                  </a:lnTo>
                  <a:lnTo>
                    <a:pt x="270" y="4558"/>
                  </a:lnTo>
                  <a:lnTo>
                    <a:pt x="274" y="4562"/>
                  </a:lnTo>
                  <a:lnTo>
                    <a:pt x="276" y="4566"/>
                  </a:lnTo>
                  <a:lnTo>
                    <a:pt x="280" y="4570"/>
                  </a:lnTo>
                  <a:lnTo>
                    <a:pt x="283" y="4574"/>
                  </a:lnTo>
                  <a:lnTo>
                    <a:pt x="285" y="4578"/>
                  </a:lnTo>
                  <a:lnTo>
                    <a:pt x="288" y="4580"/>
                  </a:lnTo>
                  <a:lnTo>
                    <a:pt x="292" y="4583"/>
                  </a:lnTo>
                  <a:lnTo>
                    <a:pt x="294" y="4585"/>
                  </a:lnTo>
                  <a:lnTo>
                    <a:pt x="298" y="4585"/>
                  </a:lnTo>
                  <a:lnTo>
                    <a:pt x="301" y="4585"/>
                  </a:lnTo>
                  <a:lnTo>
                    <a:pt x="303" y="4584"/>
                  </a:lnTo>
                  <a:lnTo>
                    <a:pt x="306" y="4581"/>
                  </a:lnTo>
                  <a:lnTo>
                    <a:pt x="310" y="4578"/>
                  </a:lnTo>
                  <a:lnTo>
                    <a:pt x="312" y="4574"/>
                  </a:lnTo>
                  <a:lnTo>
                    <a:pt x="315" y="4570"/>
                  </a:lnTo>
                  <a:lnTo>
                    <a:pt x="319" y="4563"/>
                  </a:lnTo>
                  <a:lnTo>
                    <a:pt x="321" y="4557"/>
                  </a:lnTo>
                  <a:lnTo>
                    <a:pt x="325" y="4552"/>
                  </a:lnTo>
                  <a:lnTo>
                    <a:pt x="328" y="4545"/>
                  </a:lnTo>
                  <a:lnTo>
                    <a:pt x="330" y="4539"/>
                  </a:lnTo>
                  <a:lnTo>
                    <a:pt x="333" y="4532"/>
                  </a:lnTo>
                  <a:lnTo>
                    <a:pt x="337" y="4527"/>
                  </a:lnTo>
                  <a:lnTo>
                    <a:pt x="339" y="4522"/>
                  </a:lnTo>
                  <a:lnTo>
                    <a:pt x="342" y="4518"/>
                  </a:lnTo>
                  <a:lnTo>
                    <a:pt x="347" y="4516"/>
                  </a:lnTo>
                  <a:lnTo>
                    <a:pt x="348" y="4516"/>
                  </a:lnTo>
                  <a:lnTo>
                    <a:pt x="351" y="4516"/>
                  </a:lnTo>
                  <a:lnTo>
                    <a:pt x="355" y="4516"/>
                  </a:lnTo>
                  <a:lnTo>
                    <a:pt x="359" y="4517"/>
                  </a:lnTo>
                  <a:lnTo>
                    <a:pt x="361" y="4518"/>
                  </a:lnTo>
                  <a:lnTo>
                    <a:pt x="365" y="4521"/>
                  </a:lnTo>
                  <a:lnTo>
                    <a:pt x="368" y="4525"/>
                  </a:lnTo>
                  <a:lnTo>
                    <a:pt x="370" y="4527"/>
                  </a:lnTo>
                  <a:lnTo>
                    <a:pt x="373" y="4531"/>
                  </a:lnTo>
                  <a:lnTo>
                    <a:pt x="377" y="4536"/>
                  </a:lnTo>
                  <a:lnTo>
                    <a:pt x="379" y="4540"/>
                  </a:lnTo>
                  <a:lnTo>
                    <a:pt x="383" y="4544"/>
                  </a:lnTo>
                  <a:lnTo>
                    <a:pt x="386" y="4548"/>
                  </a:lnTo>
                  <a:lnTo>
                    <a:pt x="388" y="4550"/>
                  </a:lnTo>
                  <a:lnTo>
                    <a:pt x="391" y="4554"/>
                  </a:lnTo>
                  <a:lnTo>
                    <a:pt x="395" y="4556"/>
                  </a:lnTo>
                  <a:lnTo>
                    <a:pt x="397" y="4558"/>
                  </a:lnTo>
                  <a:lnTo>
                    <a:pt x="400" y="4561"/>
                  </a:lnTo>
                  <a:lnTo>
                    <a:pt x="404" y="4562"/>
                  </a:lnTo>
                  <a:lnTo>
                    <a:pt x="406" y="4565"/>
                  </a:lnTo>
                  <a:lnTo>
                    <a:pt x="410" y="4566"/>
                  </a:lnTo>
                  <a:lnTo>
                    <a:pt x="413" y="4567"/>
                  </a:lnTo>
                  <a:lnTo>
                    <a:pt x="415" y="4569"/>
                  </a:lnTo>
                  <a:lnTo>
                    <a:pt x="418" y="4570"/>
                  </a:lnTo>
                  <a:lnTo>
                    <a:pt x="422" y="4570"/>
                  </a:lnTo>
                  <a:lnTo>
                    <a:pt x="424" y="4571"/>
                  </a:lnTo>
                  <a:lnTo>
                    <a:pt x="428" y="4571"/>
                  </a:lnTo>
                  <a:lnTo>
                    <a:pt x="432" y="4571"/>
                  </a:lnTo>
                  <a:lnTo>
                    <a:pt x="433" y="4571"/>
                  </a:lnTo>
                  <a:lnTo>
                    <a:pt x="436" y="4571"/>
                  </a:lnTo>
                  <a:lnTo>
                    <a:pt x="440" y="4571"/>
                  </a:lnTo>
                  <a:lnTo>
                    <a:pt x="444" y="4571"/>
                  </a:lnTo>
                  <a:lnTo>
                    <a:pt x="446" y="4572"/>
                  </a:lnTo>
                  <a:lnTo>
                    <a:pt x="450" y="4572"/>
                  </a:lnTo>
                  <a:lnTo>
                    <a:pt x="453" y="4572"/>
                  </a:lnTo>
                  <a:lnTo>
                    <a:pt x="455" y="4574"/>
                  </a:lnTo>
                  <a:lnTo>
                    <a:pt x="459" y="4575"/>
                  </a:lnTo>
                  <a:lnTo>
                    <a:pt x="462" y="4576"/>
                  </a:lnTo>
                  <a:lnTo>
                    <a:pt x="464" y="4576"/>
                  </a:lnTo>
                  <a:lnTo>
                    <a:pt x="468" y="4578"/>
                  </a:lnTo>
                  <a:lnTo>
                    <a:pt x="471" y="4579"/>
                  </a:lnTo>
                  <a:lnTo>
                    <a:pt x="473" y="4579"/>
                  </a:lnTo>
                  <a:lnTo>
                    <a:pt x="476" y="4580"/>
                  </a:lnTo>
                  <a:lnTo>
                    <a:pt x="480" y="4581"/>
                  </a:lnTo>
                  <a:lnTo>
                    <a:pt x="482" y="4583"/>
                  </a:lnTo>
                  <a:lnTo>
                    <a:pt x="486" y="4583"/>
                  </a:lnTo>
                  <a:lnTo>
                    <a:pt x="489" y="4583"/>
                  </a:lnTo>
                  <a:lnTo>
                    <a:pt x="491" y="4581"/>
                  </a:lnTo>
                  <a:lnTo>
                    <a:pt x="495" y="4580"/>
                  </a:lnTo>
                  <a:lnTo>
                    <a:pt x="498" y="4579"/>
                  </a:lnTo>
                  <a:lnTo>
                    <a:pt x="500" y="4579"/>
                  </a:lnTo>
                  <a:lnTo>
                    <a:pt x="504" y="4578"/>
                  </a:lnTo>
                  <a:lnTo>
                    <a:pt x="507" y="4576"/>
                  </a:lnTo>
                  <a:lnTo>
                    <a:pt x="509" y="4576"/>
                  </a:lnTo>
                  <a:lnTo>
                    <a:pt x="513" y="4576"/>
                  </a:lnTo>
                  <a:lnTo>
                    <a:pt x="517" y="4576"/>
                  </a:lnTo>
                  <a:lnTo>
                    <a:pt x="518" y="4576"/>
                  </a:lnTo>
                  <a:lnTo>
                    <a:pt x="521" y="4576"/>
                  </a:lnTo>
                  <a:lnTo>
                    <a:pt x="526" y="4576"/>
                  </a:lnTo>
                  <a:lnTo>
                    <a:pt x="529" y="4576"/>
                  </a:lnTo>
                  <a:lnTo>
                    <a:pt x="531" y="4578"/>
                  </a:lnTo>
                  <a:lnTo>
                    <a:pt x="535" y="4578"/>
                  </a:lnTo>
                  <a:lnTo>
                    <a:pt x="538" y="4578"/>
                  </a:lnTo>
                  <a:lnTo>
                    <a:pt x="540" y="4578"/>
                  </a:lnTo>
                  <a:lnTo>
                    <a:pt x="544" y="4579"/>
                  </a:lnTo>
                  <a:lnTo>
                    <a:pt x="547" y="4579"/>
                  </a:lnTo>
                  <a:lnTo>
                    <a:pt x="549" y="4579"/>
                  </a:lnTo>
                  <a:lnTo>
                    <a:pt x="553" y="4578"/>
                  </a:lnTo>
                  <a:lnTo>
                    <a:pt x="556" y="4576"/>
                  </a:lnTo>
                  <a:lnTo>
                    <a:pt x="558" y="4574"/>
                  </a:lnTo>
                  <a:lnTo>
                    <a:pt x="562" y="4571"/>
                  </a:lnTo>
                  <a:lnTo>
                    <a:pt x="565" y="4570"/>
                  </a:lnTo>
                  <a:lnTo>
                    <a:pt x="567" y="4567"/>
                  </a:lnTo>
                  <a:lnTo>
                    <a:pt x="571" y="4565"/>
                  </a:lnTo>
                  <a:lnTo>
                    <a:pt x="574" y="4562"/>
                  </a:lnTo>
                  <a:lnTo>
                    <a:pt x="576" y="4561"/>
                  </a:lnTo>
                  <a:lnTo>
                    <a:pt x="580" y="4560"/>
                  </a:lnTo>
                  <a:lnTo>
                    <a:pt x="583" y="4557"/>
                  </a:lnTo>
                  <a:lnTo>
                    <a:pt x="585" y="4557"/>
                  </a:lnTo>
                  <a:lnTo>
                    <a:pt x="590" y="4556"/>
                  </a:lnTo>
                  <a:lnTo>
                    <a:pt x="592" y="4557"/>
                  </a:lnTo>
                  <a:lnTo>
                    <a:pt x="594" y="4557"/>
                  </a:lnTo>
                  <a:lnTo>
                    <a:pt x="598" y="4558"/>
                  </a:lnTo>
                  <a:lnTo>
                    <a:pt x="602" y="4560"/>
                  </a:lnTo>
                  <a:lnTo>
                    <a:pt x="605" y="4561"/>
                  </a:lnTo>
                  <a:lnTo>
                    <a:pt x="608" y="4562"/>
                  </a:lnTo>
                  <a:lnTo>
                    <a:pt x="611" y="4565"/>
                  </a:lnTo>
                  <a:lnTo>
                    <a:pt x="614" y="4566"/>
                  </a:lnTo>
                  <a:lnTo>
                    <a:pt x="616" y="4567"/>
                  </a:lnTo>
                  <a:lnTo>
                    <a:pt x="620" y="4567"/>
                  </a:lnTo>
                  <a:lnTo>
                    <a:pt x="623" y="4569"/>
                  </a:lnTo>
                  <a:lnTo>
                    <a:pt x="625" y="4570"/>
                  </a:lnTo>
                  <a:lnTo>
                    <a:pt x="629" y="4570"/>
                  </a:lnTo>
                  <a:lnTo>
                    <a:pt x="632" y="4570"/>
                  </a:lnTo>
                  <a:lnTo>
                    <a:pt x="634" y="4567"/>
                  </a:lnTo>
                  <a:lnTo>
                    <a:pt x="638" y="4566"/>
                  </a:lnTo>
                  <a:lnTo>
                    <a:pt x="641" y="4565"/>
                  </a:lnTo>
                  <a:lnTo>
                    <a:pt x="643" y="4565"/>
                  </a:lnTo>
                  <a:lnTo>
                    <a:pt x="647" y="4562"/>
                  </a:lnTo>
                  <a:lnTo>
                    <a:pt x="650" y="4560"/>
                  </a:lnTo>
                  <a:lnTo>
                    <a:pt x="652" y="4557"/>
                  </a:lnTo>
                  <a:lnTo>
                    <a:pt x="656" y="4554"/>
                  </a:lnTo>
                  <a:lnTo>
                    <a:pt x="659" y="4552"/>
                  </a:lnTo>
                  <a:lnTo>
                    <a:pt x="661" y="4550"/>
                  </a:lnTo>
                  <a:lnTo>
                    <a:pt x="665" y="4549"/>
                  </a:lnTo>
                  <a:lnTo>
                    <a:pt x="668" y="4548"/>
                  </a:lnTo>
                  <a:lnTo>
                    <a:pt x="670" y="4548"/>
                  </a:lnTo>
                  <a:lnTo>
                    <a:pt x="675" y="4548"/>
                  </a:lnTo>
                  <a:lnTo>
                    <a:pt x="677" y="4548"/>
                  </a:lnTo>
                  <a:lnTo>
                    <a:pt x="679" y="4548"/>
                  </a:lnTo>
                  <a:lnTo>
                    <a:pt x="683" y="4548"/>
                  </a:lnTo>
                  <a:lnTo>
                    <a:pt x="687" y="4549"/>
                  </a:lnTo>
                  <a:lnTo>
                    <a:pt x="689" y="4549"/>
                  </a:lnTo>
                  <a:lnTo>
                    <a:pt x="693" y="4549"/>
                  </a:lnTo>
                  <a:lnTo>
                    <a:pt x="696" y="4550"/>
                  </a:lnTo>
                  <a:lnTo>
                    <a:pt x="698" y="4550"/>
                  </a:lnTo>
                  <a:lnTo>
                    <a:pt x="701" y="4550"/>
                  </a:lnTo>
                  <a:lnTo>
                    <a:pt x="705" y="4550"/>
                  </a:lnTo>
                  <a:lnTo>
                    <a:pt x="707" y="4550"/>
                  </a:lnTo>
                  <a:lnTo>
                    <a:pt x="710" y="4549"/>
                  </a:lnTo>
                  <a:lnTo>
                    <a:pt x="714" y="4548"/>
                  </a:lnTo>
                  <a:lnTo>
                    <a:pt x="716" y="4545"/>
                  </a:lnTo>
                  <a:lnTo>
                    <a:pt x="719" y="4543"/>
                  </a:lnTo>
                  <a:lnTo>
                    <a:pt x="723" y="4539"/>
                  </a:lnTo>
                  <a:lnTo>
                    <a:pt x="725" y="4536"/>
                  </a:lnTo>
                  <a:lnTo>
                    <a:pt x="728" y="4532"/>
                  </a:lnTo>
                  <a:lnTo>
                    <a:pt x="732" y="4529"/>
                  </a:lnTo>
                  <a:lnTo>
                    <a:pt x="735" y="4526"/>
                  </a:lnTo>
                  <a:lnTo>
                    <a:pt x="738" y="4522"/>
                  </a:lnTo>
                  <a:lnTo>
                    <a:pt x="741" y="4517"/>
                  </a:lnTo>
                  <a:lnTo>
                    <a:pt x="744" y="4513"/>
                  </a:lnTo>
                  <a:lnTo>
                    <a:pt x="746" y="4508"/>
                  </a:lnTo>
                  <a:lnTo>
                    <a:pt x="750" y="4503"/>
                  </a:lnTo>
                  <a:lnTo>
                    <a:pt x="753" y="4499"/>
                  </a:lnTo>
                  <a:lnTo>
                    <a:pt x="755" y="4494"/>
                  </a:lnTo>
                  <a:lnTo>
                    <a:pt x="760" y="4491"/>
                  </a:lnTo>
                  <a:lnTo>
                    <a:pt x="763" y="4486"/>
                  </a:lnTo>
                  <a:lnTo>
                    <a:pt x="764" y="4482"/>
                  </a:lnTo>
                  <a:lnTo>
                    <a:pt x="769" y="4477"/>
                  </a:lnTo>
                  <a:lnTo>
                    <a:pt x="772" y="4472"/>
                  </a:lnTo>
                  <a:lnTo>
                    <a:pt x="774" y="4468"/>
                  </a:lnTo>
                  <a:lnTo>
                    <a:pt x="778" y="4463"/>
                  </a:lnTo>
                  <a:lnTo>
                    <a:pt x="781" y="4457"/>
                  </a:lnTo>
                  <a:lnTo>
                    <a:pt x="783" y="4452"/>
                  </a:lnTo>
                  <a:lnTo>
                    <a:pt x="786" y="4446"/>
                  </a:lnTo>
                  <a:lnTo>
                    <a:pt x="790" y="4441"/>
                  </a:lnTo>
                  <a:lnTo>
                    <a:pt x="792" y="4436"/>
                  </a:lnTo>
                  <a:lnTo>
                    <a:pt x="796" y="4430"/>
                  </a:lnTo>
                  <a:lnTo>
                    <a:pt x="799" y="4424"/>
                  </a:lnTo>
                  <a:lnTo>
                    <a:pt x="801" y="4417"/>
                  </a:lnTo>
                  <a:lnTo>
                    <a:pt x="805" y="4411"/>
                  </a:lnTo>
                  <a:lnTo>
                    <a:pt x="808" y="4403"/>
                  </a:lnTo>
                  <a:lnTo>
                    <a:pt x="810" y="4397"/>
                  </a:lnTo>
                  <a:lnTo>
                    <a:pt x="813" y="4390"/>
                  </a:lnTo>
                  <a:lnTo>
                    <a:pt x="817" y="4383"/>
                  </a:lnTo>
                  <a:lnTo>
                    <a:pt x="819" y="4375"/>
                  </a:lnTo>
                  <a:lnTo>
                    <a:pt x="823" y="4368"/>
                  </a:lnTo>
                  <a:lnTo>
                    <a:pt x="826" y="4361"/>
                  </a:lnTo>
                  <a:lnTo>
                    <a:pt x="828" y="4354"/>
                  </a:lnTo>
                  <a:lnTo>
                    <a:pt x="831" y="4346"/>
                  </a:lnTo>
                  <a:lnTo>
                    <a:pt x="835" y="4341"/>
                  </a:lnTo>
                  <a:lnTo>
                    <a:pt x="837" y="4335"/>
                  </a:lnTo>
                  <a:lnTo>
                    <a:pt x="841" y="4330"/>
                  </a:lnTo>
                  <a:lnTo>
                    <a:pt x="845" y="4326"/>
                  </a:lnTo>
                  <a:lnTo>
                    <a:pt x="848" y="4323"/>
                  </a:lnTo>
                  <a:lnTo>
                    <a:pt x="849" y="4321"/>
                  </a:lnTo>
                  <a:lnTo>
                    <a:pt x="854" y="4318"/>
                  </a:lnTo>
                  <a:lnTo>
                    <a:pt x="857" y="4317"/>
                  </a:lnTo>
                  <a:lnTo>
                    <a:pt x="859" y="4318"/>
                  </a:lnTo>
                  <a:lnTo>
                    <a:pt x="863" y="4318"/>
                  </a:lnTo>
                  <a:lnTo>
                    <a:pt x="866" y="4321"/>
                  </a:lnTo>
                  <a:lnTo>
                    <a:pt x="868" y="4326"/>
                  </a:lnTo>
                  <a:lnTo>
                    <a:pt x="872" y="4328"/>
                  </a:lnTo>
                  <a:lnTo>
                    <a:pt x="875" y="4332"/>
                  </a:lnTo>
                  <a:lnTo>
                    <a:pt x="877" y="4337"/>
                  </a:lnTo>
                  <a:lnTo>
                    <a:pt x="881" y="4341"/>
                  </a:lnTo>
                  <a:lnTo>
                    <a:pt x="884" y="4346"/>
                  </a:lnTo>
                  <a:lnTo>
                    <a:pt x="886" y="4350"/>
                  </a:lnTo>
                  <a:lnTo>
                    <a:pt x="890" y="4355"/>
                  </a:lnTo>
                  <a:lnTo>
                    <a:pt x="893" y="4358"/>
                  </a:lnTo>
                  <a:lnTo>
                    <a:pt x="895" y="4363"/>
                  </a:lnTo>
                  <a:lnTo>
                    <a:pt x="899" y="4368"/>
                  </a:lnTo>
                  <a:lnTo>
                    <a:pt x="902" y="4372"/>
                  </a:lnTo>
                  <a:lnTo>
                    <a:pt x="904" y="4375"/>
                  </a:lnTo>
                  <a:lnTo>
                    <a:pt x="908" y="4380"/>
                  </a:lnTo>
                  <a:lnTo>
                    <a:pt x="911" y="4384"/>
                  </a:lnTo>
                  <a:lnTo>
                    <a:pt x="913" y="4386"/>
                  </a:lnTo>
                  <a:lnTo>
                    <a:pt x="916" y="4390"/>
                  </a:lnTo>
                  <a:lnTo>
                    <a:pt x="920" y="4396"/>
                  </a:lnTo>
                  <a:lnTo>
                    <a:pt x="922" y="4401"/>
                  </a:lnTo>
                  <a:lnTo>
                    <a:pt x="926" y="4406"/>
                  </a:lnTo>
                  <a:lnTo>
                    <a:pt x="930" y="4411"/>
                  </a:lnTo>
                  <a:lnTo>
                    <a:pt x="933" y="4415"/>
                  </a:lnTo>
                  <a:lnTo>
                    <a:pt x="935" y="4420"/>
                  </a:lnTo>
                  <a:lnTo>
                    <a:pt x="939" y="4425"/>
                  </a:lnTo>
                  <a:lnTo>
                    <a:pt x="942" y="4432"/>
                  </a:lnTo>
                  <a:lnTo>
                    <a:pt x="944" y="4437"/>
                  </a:lnTo>
                  <a:lnTo>
                    <a:pt x="948" y="4442"/>
                  </a:lnTo>
                  <a:lnTo>
                    <a:pt x="951" y="4448"/>
                  </a:lnTo>
                  <a:lnTo>
                    <a:pt x="953" y="4452"/>
                  </a:lnTo>
                  <a:lnTo>
                    <a:pt x="957" y="4457"/>
                  </a:lnTo>
                  <a:lnTo>
                    <a:pt x="960" y="4460"/>
                  </a:lnTo>
                  <a:lnTo>
                    <a:pt x="962" y="4463"/>
                  </a:lnTo>
                  <a:lnTo>
                    <a:pt x="966" y="4465"/>
                  </a:lnTo>
                  <a:lnTo>
                    <a:pt x="969" y="4468"/>
                  </a:lnTo>
                  <a:lnTo>
                    <a:pt x="971" y="4470"/>
                  </a:lnTo>
                  <a:lnTo>
                    <a:pt x="975" y="4473"/>
                  </a:lnTo>
                  <a:lnTo>
                    <a:pt x="978" y="4476"/>
                  </a:lnTo>
                  <a:lnTo>
                    <a:pt x="980" y="4477"/>
                  </a:lnTo>
                  <a:lnTo>
                    <a:pt x="984" y="4479"/>
                  </a:lnTo>
                  <a:lnTo>
                    <a:pt x="987" y="4481"/>
                  </a:lnTo>
                  <a:lnTo>
                    <a:pt x="989" y="4482"/>
                  </a:lnTo>
                  <a:lnTo>
                    <a:pt x="993" y="4483"/>
                  </a:lnTo>
                  <a:lnTo>
                    <a:pt x="996" y="4485"/>
                  </a:lnTo>
                  <a:lnTo>
                    <a:pt x="1000" y="4486"/>
                  </a:lnTo>
                  <a:lnTo>
                    <a:pt x="1003" y="4487"/>
                  </a:lnTo>
                  <a:lnTo>
                    <a:pt x="1006" y="4490"/>
                  </a:lnTo>
                  <a:lnTo>
                    <a:pt x="1007" y="4492"/>
                  </a:lnTo>
                  <a:lnTo>
                    <a:pt x="1011" y="4494"/>
                  </a:lnTo>
                  <a:lnTo>
                    <a:pt x="1015" y="4496"/>
                  </a:lnTo>
                  <a:lnTo>
                    <a:pt x="1018" y="4498"/>
                  </a:lnTo>
                  <a:lnTo>
                    <a:pt x="1020" y="4499"/>
                  </a:lnTo>
                  <a:lnTo>
                    <a:pt x="1024" y="4500"/>
                  </a:lnTo>
                  <a:lnTo>
                    <a:pt x="1027" y="4503"/>
                  </a:lnTo>
                  <a:lnTo>
                    <a:pt x="1029" y="4504"/>
                  </a:lnTo>
                  <a:lnTo>
                    <a:pt x="1033" y="4505"/>
                  </a:lnTo>
                  <a:lnTo>
                    <a:pt x="1036" y="4508"/>
                  </a:lnTo>
                  <a:lnTo>
                    <a:pt x="1038" y="4510"/>
                  </a:lnTo>
                  <a:lnTo>
                    <a:pt x="1042" y="4514"/>
                  </a:lnTo>
                  <a:lnTo>
                    <a:pt x="1045" y="4517"/>
                  </a:lnTo>
                  <a:lnTo>
                    <a:pt x="1047" y="4519"/>
                  </a:lnTo>
                  <a:lnTo>
                    <a:pt x="1051" y="4522"/>
                  </a:lnTo>
                  <a:lnTo>
                    <a:pt x="1054" y="4525"/>
                  </a:lnTo>
                  <a:lnTo>
                    <a:pt x="1056" y="4527"/>
                  </a:lnTo>
                  <a:lnTo>
                    <a:pt x="1060" y="4531"/>
                  </a:lnTo>
                  <a:lnTo>
                    <a:pt x="1063" y="4534"/>
                  </a:lnTo>
                  <a:lnTo>
                    <a:pt x="1065" y="4535"/>
                  </a:lnTo>
                  <a:lnTo>
                    <a:pt x="1069" y="4538"/>
                  </a:lnTo>
                  <a:lnTo>
                    <a:pt x="1072" y="4539"/>
                  </a:lnTo>
                  <a:lnTo>
                    <a:pt x="1074" y="4539"/>
                  </a:lnTo>
                  <a:lnTo>
                    <a:pt x="1078" y="4539"/>
                  </a:lnTo>
                  <a:lnTo>
                    <a:pt x="1081" y="4538"/>
                  </a:lnTo>
                  <a:lnTo>
                    <a:pt x="1085" y="4536"/>
                  </a:lnTo>
                  <a:lnTo>
                    <a:pt x="1088" y="4534"/>
                  </a:lnTo>
                  <a:lnTo>
                    <a:pt x="1091" y="4531"/>
                  </a:lnTo>
                  <a:lnTo>
                    <a:pt x="1092" y="4529"/>
                  </a:lnTo>
                  <a:lnTo>
                    <a:pt x="1096" y="4526"/>
                  </a:lnTo>
                  <a:lnTo>
                    <a:pt x="1100" y="4522"/>
                  </a:lnTo>
                  <a:lnTo>
                    <a:pt x="1103" y="4519"/>
                  </a:lnTo>
                  <a:lnTo>
                    <a:pt x="1106" y="4517"/>
                  </a:lnTo>
                  <a:lnTo>
                    <a:pt x="1109" y="4514"/>
                  </a:lnTo>
                  <a:lnTo>
                    <a:pt x="1112" y="4513"/>
                  </a:lnTo>
                  <a:lnTo>
                    <a:pt x="1114" y="4512"/>
                  </a:lnTo>
                  <a:lnTo>
                    <a:pt x="1118" y="4510"/>
                  </a:lnTo>
                  <a:lnTo>
                    <a:pt x="1121" y="4510"/>
                  </a:lnTo>
                  <a:lnTo>
                    <a:pt x="1123" y="4510"/>
                  </a:lnTo>
                  <a:lnTo>
                    <a:pt x="1127" y="4510"/>
                  </a:lnTo>
                  <a:lnTo>
                    <a:pt x="1130" y="4513"/>
                  </a:lnTo>
                  <a:lnTo>
                    <a:pt x="1133" y="4513"/>
                  </a:lnTo>
                  <a:lnTo>
                    <a:pt x="1136" y="4514"/>
                  </a:lnTo>
                  <a:lnTo>
                    <a:pt x="1139" y="4516"/>
                  </a:lnTo>
                  <a:lnTo>
                    <a:pt x="1141" y="4516"/>
                  </a:lnTo>
                  <a:lnTo>
                    <a:pt x="1145" y="4517"/>
                  </a:lnTo>
                  <a:lnTo>
                    <a:pt x="1148" y="4519"/>
                  </a:lnTo>
                  <a:lnTo>
                    <a:pt x="1150" y="4519"/>
                  </a:lnTo>
                  <a:lnTo>
                    <a:pt x="1154" y="4519"/>
                  </a:lnTo>
                  <a:lnTo>
                    <a:pt x="1157" y="4519"/>
                  </a:lnTo>
                  <a:lnTo>
                    <a:pt x="1159" y="4517"/>
                  </a:lnTo>
                  <a:lnTo>
                    <a:pt x="1163" y="4514"/>
                  </a:lnTo>
                  <a:lnTo>
                    <a:pt x="1166" y="4513"/>
                  </a:lnTo>
                  <a:lnTo>
                    <a:pt x="1170" y="4509"/>
                  </a:lnTo>
                  <a:lnTo>
                    <a:pt x="1173" y="4504"/>
                  </a:lnTo>
                  <a:lnTo>
                    <a:pt x="1176" y="4500"/>
                  </a:lnTo>
                  <a:lnTo>
                    <a:pt x="1179" y="4494"/>
                  </a:lnTo>
                  <a:lnTo>
                    <a:pt x="1182" y="4488"/>
                  </a:lnTo>
                  <a:lnTo>
                    <a:pt x="1185" y="4482"/>
                  </a:lnTo>
                  <a:lnTo>
                    <a:pt x="1188" y="4477"/>
                  </a:lnTo>
                  <a:lnTo>
                    <a:pt x="1191" y="4470"/>
                  </a:lnTo>
                  <a:lnTo>
                    <a:pt x="1194" y="4464"/>
                  </a:lnTo>
                  <a:lnTo>
                    <a:pt x="1197" y="4457"/>
                  </a:lnTo>
                  <a:lnTo>
                    <a:pt x="1199" y="4451"/>
                  </a:lnTo>
                  <a:lnTo>
                    <a:pt x="1203" y="4443"/>
                  </a:lnTo>
                  <a:lnTo>
                    <a:pt x="1206" y="4439"/>
                  </a:lnTo>
                  <a:lnTo>
                    <a:pt x="1209" y="4434"/>
                  </a:lnTo>
                  <a:lnTo>
                    <a:pt x="1212" y="4430"/>
                  </a:lnTo>
                  <a:lnTo>
                    <a:pt x="1215" y="4428"/>
                  </a:lnTo>
                  <a:lnTo>
                    <a:pt x="1218" y="4423"/>
                  </a:lnTo>
                  <a:lnTo>
                    <a:pt x="1221" y="4420"/>
                  </a:lnTo>
                  <a:lnTo>
                    <a:pt x="1224" y="4417"/>
                  </a:lnTo>
                  <a:lnTo>
                    <a:pt x="1226" y="4415"/>
                  </a:lnTo>
                  <a:lnTo>
                    <a:pt x="1230" y="4414"/>
                  </a:lnTo>
                  <a:lnTo>
                    <a:pt x="1233" y="4412"/>
                  </a:lnTo>
                  <a:lnTo>
                    <a:pt x="1236" y="4411"/>
                  </a:lnTo>
                  <a:lnTo>
                    <a:pt x="1239" y="4411"/>
                  </a:lnTo>
                  <a:lnTo>
                    <a:pt x="1242" y="4408"/>
                  </a:lnTo>
                  <a:lnTo>
                    <a:pt x="1244" y="4406"/>
                  </a:lnTo>
                  <a:lnTo>
                    <a:pt x="1248" y="4403"/>
                  </a:lnTo>
                  <a:lnTo>
                    <a:pt x="1251" y="4401"/>
                  </a:lnTo>
                  <a:lnTo>
                    <a:pt x="1254" y="4397"/>
                  </a:lnTo>
                  <a:lnTo>
                    <a:pt x="1258" y="4394"/>
                  </a:lnTo>
                  <a:lnTo>
                    <a:pt x="1261" y="4389"/>
                  </a:lnTo>
                  <a:lnTo>
                    <a:pt x="1263" y="4385"/>
                  </a:lnTo>
                  <a:lnTo>
                    <a:pt x="1267" y="4380"/>
                  </a:lnTo>
                  <a:lnTo>
                    <a:pt x="1270" y="4375"/>
                  </a:lnTo>
                  <a:lnTo>
                    <a:pt x="1272" y="4370"/>
                  </a:lnTo>
                  <a:lnTo>
                    <a:pt x="1276" y="4363"/>
                  </a:lnTo>
                  <a:lnTo>
                    <a:pt x="1279" y="4358"/>
                  </a:lnTo>
                  <a:lnTo>
                    <a:pt x="1281" y="4354"/>
                  </a:lnTo>
                  <a:lnTo>
                    <a:pt x="1284" y="4348"/>
                  </a:lnTo>
                  <a:lnTo>
                    <a:pt x="1288" y="4341"/>
                  </a:lnTo>
                  <a:lnTo>
                    <a:pt x="1290" y="4337"/>
                  </a:lnTo>
                  <a:lnTo>
                    <a:pt x="1294" y="4332"/>
                  </a:lnTo>
                  <a:lnTo>
                    <a:pt x="1297" y="4327"/>
                  </a:lnTo>
                  <a:lnTo>
                    <a:pt x="1299" y="4322"/>
                  </a:lnTo>
                  <a:lnTo>
                    <a:pt x="1303" y="4318"/>
                  </a:lnTo>
                  <a:lnTo>
                    <a:pt x="1306" y="4315"/>
                  </a:lnTo>
                  <a:lnTo>
                    <a:pt x="1309" y="4312"/>
                  </a:lnTo>
                  <a:lnTo>
                    <a:pt x="1311" y="4309"/>
                  </a:lnTo>
                  <a:lnTo>
                    <a:pt x="1315" y="4306"/>
                  </a:lnTo>
                  <a:lnTo>
                    <a:pt x="1318" y="4304"/>
                  </a:lnTo>
                  <a:lnTo>
                    <a:pt x="1321" y="4303"/>
                  </a:lnTo>
                  <a:lnTo>
                    <a:pt x="1324" y="4301"/>
                  </a:lnTo>
                  <a:lnTo>
                    <a:pt x="1327" y="4300"/>
                  </a:lnTo>
                  <a:lnTo>
                    <a:pt x="1329" y="4300"/>
                  </a:lnTo>
                  <a:lnTo>
                    <a:pt x="1333" y="4300"/>
                  </a:lnTo>
                  <a:lnTo>
                    <a:pt x="1336" y="4300"/>
                  </a:lnTo>
                  <a:lnTo>
                    <a:pt x="1339" y="4301"/>
                  </a:lnTo>
                  <a:lnTo>
                    <a:pt x="1343" y="4301"/>
                  </a:lnTo>
                  <a:lnTo>
                    <a:pt x="1346" y="4304"/>
                  </a:lnTo>
                  <a:lnTo>
                    <a:pt x="1348" y="4305"/>
                  </a:lnTo>
                  <a:lnTo>
                    <a:pt x="1352" y="4306"/>
                  </a:lnTo>
                  <a:lnTo>
                    <a:pt x="1355" y="4306"/>
                  </a:lnTo>
                  <a:lnTo>
                    <a:pt x="1357" y="4309"/>
                  </a:lnTo>
                  <a:lnTo>
                    <a:pt x="1361" y="4312"/>
                  </a:lnTo>
                  <a:lnTo>
                    <a:pt x="1364" y="4313"/>
                  </a:lnTo>
                  <a:lnTo>
                    <a:pt x="1366" y="4313"/>
                  </a:lnTo>
                  <a:lnTo>
                    <a:pt x="1370" y="4315"/>
                  </a:lnTo>
                  <a:lnTo>
                    <a:pt x="1373" y="4315"/>
                  </a:lnTo>
                  <a:lnTo>
                    <a:pt x="1375" y="4317"/>
                  </a:lnTo>
                  <a:lnTo>
                    <a:pt x="1379" y="4318"/>
                  </a:lnTo>
                  <a:lnTo>
                    <a:pt x="1382" y="4321"/>
                  </a:lnTo>
                  <a:lnTo>
                    <a:pt x="1384" y="4322"/>
                  </a:lnTo>
                  <a:lnTo>
                    <a:pt x="1388" y="4324"/>
                  </a:lnTo>
                  <a:lnTo>
                    <a:pt x="1391" y="4327"/>
                  </a:lnTo>
                  <a:lnTo>
                    <a:pt x="1393" y="4330"/>
                  </a:lnTo>
                  <a:lnTo>
                    <a:pt x="1397" y="4332"/>
                  </a:lnTo>
                  <a:lnTo>
                    <a:pt x="1400" y="4336"/>
                  </a:lnTo>
                  <a:lnTo>
                    <a:pt x="1402" y="4339"/>
                  </a:lnTo>
                  <a:lnTo>
                    <a:pt x="1406" y="4341"/>
                  </a:lnTo>
                  <a:lnTo>
                    <a:pt x="1409" y="4345"/>
                  </a:lnTo>
                  <a:lnTo>
                    <a:pt x="1411" y="4349"/>
                  </a:lnTo>
                  <a:lnTo>
                    <a:pt x="1414" y="4352"/>
                  </a:lnTo>
                  <a:lnTo>
                    <a:pt x="1418" y="4354"/>
                  </a:lnTo>
                  <a:lnTo>
                    <a:pt x="1422" y="4357"/>
                  </a:lnTo>
                  <a:lnTo>
                    <a:pt x="1424" y="4358"/>
                  </a:lnTo>
                  <a:lnTo>
                    <a:pt x="1428" y="4358"/>
                  </a:lnTo>
                  <a:lnTo>
                    <a:pt x="1431" y="4358"/>
                  </a:lnTo>
                  <a:lnTo>
                    <a:pt x="1433" y="4357"/>
                  </a:lnTo>
                  <a:lnTo>
                    <a:pt x="1437" y="4354"/>
                  </a:lnTo>
                  <a:lnTo>
                    <a:pt x="1440" y="4352"/>
                  </a:lnTo>
                  <a:lnTo>
                    <a:pt x="1442" y="4346"/>
                  </a:lnTo>
                  <a:lnTo>
                    <a:pt x="1446" y="4341"/>
                  </a:lnTo>
                  <a:lnTo>
                    <a:pt x="1449" y="4336"/>
                  </a:lnTo>
                  <a:lnTo>
                    <a:pt x="1451" y="4328"/>
                  </a:lnTo>
                  <a:lnTo>
                    <a:pt x="1455" y="4319"/>
                  </a:lnTo>
                  <a:lnTo>
                    <a:pt x="1458" y="4310"/>
                  </a:lnTo>
                  <a:lnTo>
                    <a:pt x="1460" y="4299"/>
                  </a:lnTo>
                  <a:lnTo>
                    <a:pt x="1464" y="4284"/>
                  </a:lnTo>
                  <a:lnTo>
                    <a:pt x="1467" y="4272"/>
                  </a:lnTo>
                  <a:lnTo>
                    <a:pt x="1469" y="4255"/>
                  </a:lnTo>
                  <a:lnTo>
                    <a:pt x="1472" y="4246"/>
                  </a:lnTo>
                  <a:lnTo>
                    <a:pt x="1473" y="4237"/>
                  </a:lnTo>
                  <a:lnTo>
                    <a:pt x="1475" y="4226"/>
                  </a:lnTo>
                  <a:lnTo>
                    <a:pt x="1476" y="4215"/>
                  </a:lnTo>
                  <a:lnTo>
                    <a:pt x="1477" y="4203"/>
                  </a:lnTo>
                  <a:lnTo>
                    <a:pt x="1478" y="4191"/>
                  </a:lnTo>
                  <a:lnTo>
                    <a:pt x="1481" y="4179"/>
                  </a:lnTo>
                  <a:lnTo>
                    <a:pt x="1482" y="4164"/>
                  </a:lnTo>
                  <a:lnTo>
                    <a:pt x="1484" y="4150"/>
                  </a:lnTo>
                  <a:lnTo>
                    <a:pt x="1485" y="4133"/>
                  </a:lnTo>
                  <a:lnTo>
                    <a:pt x="1486" y="4118"/>
                  </a:lnTo>
                  <a:lnTo>
                    <a:pt x="1487" y="4100"/>
                  </a:lnTo>
                  <a:lnTo>
                    <a:pt x="1489" y="4082"/>
                  </a:lnTo>
                  <a:lnTo>
                    <a:pt x="1491" y="4062"/>
                  </a:lnTo>
                  <a:lnTo>
                    <a:pt x="1493" y="4042"/>
                  </a:lnTo>
                  <a:lnTo>
                    <a:pt x="1494" y="4021"/>
                  </a:lnTo>
                  <a:lnTo>
                    <a:pt x="1495" y="3998"/>
                  </a:lnTo>
                  <a:lnTo>
                    <a:pt x="1498" y="3975"/>
                  </a:lnTo>
                  <a:lnTo>
                    <a:pt x="1499" y="3950"/>
                  </a:lnTo>
                  <a:lnTo>
                    <a:pt x="1502" y="3925"/>
                  </a:lnTo>
                  <a:lnTo>
                    <a:pt x="1503" y="3898"/>
                  </a:lnTo>
                  <a:lnTo>
                    <a:pt x="1504" y="3871"/>
                  </a:lnTo>
                  <a:lnTo>
                    <a:pt x="1505" y="3843"/>
                  </a:lnTo>
                  <a:lnTo>
                    <a:pt x="1507" y="3813"/>
                  </a:lnTo>
                  <a:lnTo>
                    <a:pt x="1508" y="3783"/>
                  </a:lnTo>
                  <a:lnTo>
                    <a:pt x="1509" y="3751"/>
                  </a:lnTo>
                  <a:lnTo>
                    <a:pt x="1512" y="3719"/>
                  </a:lnTo>
                  <a:lnTo>
                    <a:pt x="1513" y="3685"/>
                  </a:lnTo>
                  <a:lnTo>
                    <a:pt x="1514" y="3650"/>
                  </a:lnTo>
                  <a:lnTo>
                    <a:pt x="1516" y="3614"/>
                  </a:lnTo>
                  <a:lnTo>
                    <a:pt x="1517" y="3578"/>
                  </a:lnTo>
                  <a:lnTo>
                    <a:pt x="1520" y="3539"/>
                  </a:lnTo>
                  <a:lnTo>
                    <a:pt x="1521" y="3502"/>
                  </a:lnTo>
                  <a:lnTo>
                    <a:pt x="1522" y="3462"/>
                  </a:lnTo>
                  <a:lnTo>
                    <a:pt x="1523" y="3422"/>
                  </a:lnTo>
                  <a:lnTo>
                    <a:pt x="1525" y="3382"/>
                  </a:lnTo>
                  <a:lnTo>
                    <a:pt x="1526" y="3340"/>
                  </a:lnTo>
                  <a:lnTo>
                    <a:pt x="1527" y="3298"/>
                  </a:lnTo>
                  <a:lnTo>
                    <a:pt x="1530" y="3254"/>
                  </a:lnTo>
                  <a:lnTo>
                    <a:pt x="1531" y="3210"/>
                  </a:lnTo>
                  <a:lnTo>
                    <a:pt x="1532" y="3166"/>
                  </a:lnTo>
                  <a:lnTo>
                    <a:pt x="1534" y="3121"/>
                  </a:lnTo>
                  <a:lnTo>
                    <a:pt x="1535" y="3076"/>
                  </a:lnTo>
                  <a:lnTo>
                    <a:pt x="1536" y="3032"/>
                  </a:lnTo>
                  <a:lnTo>
                    <a:pt x="1539" y="2984"/>
                  </a:lnTo>
                  <a:lnTo>
                    <a:pt x="1540" y="2938"/>
                  </a:lnTo>
                  <a:lnTo>
                    <a:pt x="1541" y="2890"/>
                  </a:lnTo>
                  <a:lnTo>
                    <a:pt x="1543" y="2841"/>
                  </a:lnTo>
                  <a:lnTo>
                    <a:pt x="1544" y="2816"/>
                  </a:lnTo>
                  <a:lnTo>
                    <a:pt x="1544" y="2792"/>
                  </a:lnTo>
                  <a:lnTo>
                    <a:pt x="1545" y="2767"/>
                  </a:lnTo>
                  <a:lnTo>
                    <a:pt x="1547" y="2741"/>
                  </a:lnTo>
                  <a:lnTo>
                    <a:pt x="1547" y="2717"/>
                  </a:lnTo>
                  <a:lnTo>
                    <a:pt x="1548" y="2691"/>
                  </a:lnTo>
                  <a:lnTo>
                    <a:pt x="1549" y="2665"/>
                  </a:lnTo>
                  <a:lnTo>
                    <a:pt x="1549" y="2641"/>
                  </a:lnTo>
                  <a:lnTo>
                    <a:pt x="1550" y="2615"/>
                  </a:lnTo>
                  <a:lnTo>
                    <a:pt x="1550" y="2590"/>
                  </a:lnTo>
                  <a:lnTo>
                    <a:pt x="1552" y="2564"/>
                  </a:lnTo>
                  <a:lnTo>
                    <a:pt x="1552" y="2539"/>
                  </a:lnTo>
                  <a:lnTo>
                    <a:pt x="1553" y="2513"/>
                  </a:lnTo>
                  <a:lnTo>
                    <a:pt x="1553" y="2487"/>
                  </a:lnTo>
                  <a:lnTo>
                    <a:pt x="1554" y="2461"/>
                  </a:lnTo>
                  <a:lnTo>
                    <a:pt x="1554" y="2434"/>
                  </a:lnTo>
                  <a:lnTo>
                    <a:pt x="1556" y="2408"/>
                  </a:lnTo>
                  <a:lnTo>
                    <a:pt x="1557" y="2382"/>
                  </a:lnTo>
                  <a:lnTo>
                    <a:pt x="1558" y="2357"/>
                  </a:lnTo>
                  <a:lnTo>
                    <a:pt x="1558" y="2331"/>
                  </a:lnTo>
                  <a:lnTo>
                    <a:pt x="1559" y="2305"/>
                  </a:lnTo>
                  <a:lnTo>
                    <a:pt x="1559" y="2278"/>
                  </a:lnTo>
                  <a:lnTo>
                    <a:pt x="1561" y="2252"/>
                  </a:lnTo>
                  <a:lnTo>
                    <a:pt x="1561" y="2226"/>
                  </a:lnTo>
                  <a:lnTo>
                    <a:pt x="1562" y="2199"/>
                  </a:lnTo>
                  <a:lnTo>
                    <a:pt x="1562" y="2172"/>
                  </a:lnTo>
                  <a:lnTo>
                    <a:pt x="1563" y="2145"/>
                  </a:lnTo>
                  <a:lnTo>
                    <a:pt x="1563" y="2118"/>
                  </a:lnTo>
                  <a:lnTo>
                    <a:pt x="1565" y="2090"/>
                  </a:lnTo>
                  <a:lnTo>
                    <a:pt x="1566" y="2063"/>
                  </a:lnTo>
                  <a:lnTo>
                    <a:pt x="1567" y="2036"/>
                  </a:lnTo>
                  <a:lnTo>
                    <a:pt x="1567" y="2010"/>
                  </a:lnTo>
                  <a:lnTo>
                    <a:pt x="1568" y="1982"/>
                  </a:lnTo>
                  <a:lnTo>
                    <a:pt x="1568" y="1955"/>
                  </a:lnTo>
                  <a:lnTo>
                    <a:pt x="1570" y="1926"/>
                  </a:lnTo>
                  <a:lnTo>
                    <a:pt x="1570" y="1899"/>
                  </a:lnTo>
                  <a:lnTo>
                    <a:pt x="1571" y="1871"/>
                  </a:lnTo>
                  <a:lnTo>
                    <a:pt x="1571" y="1844"/>
                  </a:lnTo>
                  <a:lnTo>
                    <a:pt x="1572" y="1815"/>
                  </a:lnTo>
                  <a:lnTo>
                    <a:pt x="1572" y="1787"/>
                  </a:lnTo>
                  <a:lnTo>
                    <a:pt x="1574" y="1760"/>
                  </a:lnTo>
                  <a:lnTo>
                    <a:pt x="1575" y="1731"/>
                  </a:lnTo>
                  <a:lnTo>
                    <a:pt x="1576" y="1703"/>
                  </a:lnTo>
                  <a:lnTo>
                    <a:pt x="1576" y="1675"/>
                  </a:lnTo>
                  <a:lnTo>
                    <a:pt x="1577" y="1646"/>
                  </a:lnTo>
                  <a:lnTo>
                    <a:pt x="1579" y="1618"/>
                  </a:lnTo>
                  <a:lnTo>
                    <a:pt x="1579" y="1589"/>
                  </a:lnTo>
                  <a:lnTo>
                    <a:pt x="1580" y="1560"/>
                  </a:lnTo>
                  <a:lnTo>
                    <a:pt x="1580" y="1531"/>
                  </a:lnTo>
                  <a:lnTo>
                    <a:pt x="1580" y="1503"/>
                  </a:lnTo>
                  <a:lnTo>
                    <a:pt x="1581" y="1475"/>
                  </a:lnTo>
                  <a:lnTo>
                    <a:pt x="1583" y="1445"/>
                  </a:lnTo>
                  <a:lnTo>
                    <a:pt x="1583" y="1416"/>
                  </a:lnTo>
                  <a:lnTo>
                    <a:pt x="1584" y="1387"/>
                  </a:lnTo>
                  <a:lnTo>
                    <a:pt x="1585" y="1358"/>
                  </a:lnTo>
                  <a:lnTo>
                    <a:pt x="1586" y="1330"/>
                  </a:lnTo>
                  <a:lnTo>
                    <a:pt x="1586" y="1300"/>
                  </a:lnTo>
                  <a:lnTo>
                    <a:pt x="1588" y="1272"/>
                  </a:lnTo>
                  <a:lnTo>
                    <a:pt x="1588" y="1243"/>
                  </a:lnTo>
                  <a:lnTo>
                    <a:pt x="1589" y="1215"/>
                  </a:lnTo>
                  <a:lnTo>
                    <a:pt x="1589" y="1187"/>
                  </a:lnTo>
                  <a:lnTo>
                    <a:pt x="1590" y="1158"/>
                  </a:lnTo>
                  <a:lnTo>
                    <a:pt x="1590" y="1130"/>
                  </a:lnTo>
                  <a:lnTo>
                    <a:pt x="1592" y="1103"/>
                  </a:lnTo>
                  <a:lnTo>
                    <a:pt x="1592" y="1074"/>
                  </a:lnTo>
                  <a:lnTo>
                    <a:pt x="1593" y="1046"/>
                  </a:lnTo>
                  <a:lnTo>
                    <a:pt x="1593" y="1019"/>
                  </a:lnTo>
                  <a:lnTo>
                    <a:pt x="1594" y="990"/>
                  </a:lnTo>
                  <a:lnTo>
                    <a:pt x="1596" y="963"/>
                  </a:lnTo>
                  <a:lnTo>
                    <a:pt x="1597" y="936"/>
                  </a:lnTo>
                  <a:lnTo>
                    <a:pt x="1597" y="909"/>
                  </a:lnTo>
                  <a:lnTo>
                    <a:pt x="1598" y="882"/>
                  </a:lnTo>
                  <a:lnTo>
                    <a:pt x="1598" y="855"/>
                  </a:lnTo>
                  <a:lnTo>
                    <a:pt x="1599" y="829"/>
                  </a:lnTo>
                  <a:lnTo>
                    <a:pt x="1599" y="803"/>
                  </a:lnTo>
                  <a:lnTo>
                    <a:pt x="1601" y="777"/>
                  </a:lnTo>
                  <a:lnTo>
                    <a:pt x="1601" y="751"/>
                  </a:lnTo>
                  <a:lnTo>
                    <a:pt x="1602" y="727"/>
                  </a:lnTo>
                  <a:lnTo>
                    <a:pt x="1603" y="701"/>
                  </a:lnTo>
                  <a:lnTo>
                    <a:pt x="1605" y="678"/>
                  </a:lnTo>
                  <a:lnTo>
                    <a:pt x="1606" y="629"/>
                  </a:lnTo>
                  <a:lnTo>
                    <a:pt x="1607" y="582"/>
                  </a:lnTo>
                  <a:lnTo>
                    <a:pt x="1608" y="537"/>
                  </a:lnTo>
                  <a:lnTo>
                    <a:pt x="1610" y="493"/>
                  </a:lnTo>
                  <a:lnTo>
                    <a:pt x="1611" y="452"/>
                  </a:lnTo>
                  <a:lnTo>
                    <a:pt x="1612" y="412"/>
                  </a:lnTo>
                  <a:lnTo>
                    <a:pt x="1615" y="373"/>
                  </a:lnTo>
                  <a:lnTo>
                    <a:pt x="1616" y="337"/>
                  </a:lnTo>
                  <a:lnTo>
                    <a:pt x="1617" y="302"/>
                  </a:lnTo>
                  <a:lnTo>
                    <a:pt x="1619" y="270"/>
                  </a:lnTo>
                  <a:lnTo>
                    <a:pt x="1620" y="240"/>
                  </a:lnTo>
                  <a:lnTo>
                    <a:pt x="1623" y="213"/>
                  </a:lnTo>
                  <a:lnTo>
                    <a:pt x="1624" y="187"/>
                  </a:lnTo>
                  <a:lnTo>
                    <a:pt x="1625" y="165"/>
                  </a:lnTo>
                  <a:lnTo>
                    <a:pt x="1626" y="144"/>
                  </a:lnTo>
                  <a:lnTo>
                    <a:pt x="1628" y="126"/>
                  </a:lnTo>
                  <a:lnTo>
                    <a:pt x="1629" y="110"/>
                  </a:lnTo>
                  <a:lnTo>
                    <a:pt x="1632" y="95"/>
                  </a:lnTo>
                  <a:lnTo>
                    <a:pt x="1633" y="82"/>
                  </a:lnTo>
                  <a:lnTo>
                    <a:pt x="1634" y="71"/>
                  </a:lnTo>
                  <a:lnTo>
                    <a:pt x="1637" y="54"/>
                  </a:lnTo>
                  <a:lnTo>
                    <a:pt x="1639" y="40"/>
                  </a:lnTo>
                  <a:lnTo>
                    <a:pt x="1643" y="32"/>
                  </a:lnTo>
                  <a:lnTo>
                    <a:pt x="1646" y="28"/>
                  </a:lnTo>
                  <a:lnTo>
                    <a:pt x="1647" y="28"/>
                  </a:lnTo>
                  <a:lnTo>
                    <a:pt x="1650" y="30"/>
                  </a:lnTo>
                  <a:lnTo>
                    <a:pt x="1651" y="32"/>
                  </a:lnTo>
                  <a:lnTo>
                    <a:pt x="1652" y="36"/>
                  </a:lnTo>
                  <a:lnTo>
                    <a:pt x="1655" y="42"/>
                  </a:lnTo>
                  <a:lnTo>
                    <a:pt x="1657" y="54"/>
                  </a:lnTo>
                  <a:lnTo>
                    <a:pt x="1661" y="70"/>
                  </a:lnTo>
                  <a:lnTo>
                    <a:pt x="1665" y="88"/>
                  </a:lnTo>
                  <a:lnTo>
                    <a:pt x="1668" y="106"/>
                  </a:lnTo>
                  <a:lnTo>
                    <a:pt x="1671" y="126"/>
                  </a:lnTo>
                  <a:lnTo>
                    <a:pt x="1673" y="138"/>
                  </a:lnTo>
                  <a:lnTo>
                    <a:pt x="1674" y="151"/>
                  </a:lnTo>
                  <a:lnTo>
                    <a:pt x="1675" y="165"/>
                  </a:lnTo>
                  <a:lnTo>
                    <a:pt x="1677" y="181"/>
                  </a:lnTo>
                  <a:lnTo>
                    <a:pt x="1678" y="197"/>
                  </a:lnTo>
                  <a:lnTo>
                    <a:pt x="1680" y="214"/>
                  </a:lnTo>
                  <a:lnTo>
                    <a:pt x="1682" y="232"/>
                  </a:lnTo>
                  <a:lnTo>
                    <a:pt x="1683" y="253"/>
                  </a:lnTo>
                  <a:lnTo>
                    <a:pt x="1684" y="275"/>
                  </a:lnTo>
                  <a:lnTo>
                    <a:pt x="1686" y="299"/>
                  </a:lnTo>
                  <a:lnTo>
                    <a:pt x="1687" y="327"/>
                  </a:lnTo>
                  <a:lnTo>
                    <a:pt x="1689" y="355"/>
                  </a:lnTo>
                  <a:lnTo>
                    <a:pt x="1691" y="383"/>
                  </a:lnTo>
                  <a:lnTo>
                    <a:pt x="1692" y="413"/>
                  </a:lnTo>
                  <a:lnTo>
                    <a:pt x="1693" y="444"/>
                  </a:lnTo>
                  <a:lnTo>
                    <a:pt x="1695" y="476"/>
                  </a:lnTo>
                  <a:lnTo>
                    <a:pt x="1696" y="511"/>
                  </a:lnTo>
                  <a:lnTo>
                    <a:pt x="1697" y="547"/>
                  </a:lnTo>
                  <a:lnTo>
                    <a:pt x="1700" y="585"/>
                  </a:lnTo>
                  <a:lnTo>
                    <a:pt x="1701" y="624"/>
                  </a:lnTo>
                  <a:lnTo>
                    <a:pt x="1702" y="664"/>
                  </a:lnTo>
                  <a:lnTo>
                    <a:pt x="1704" y="705"/>
                  </a:lnTo>
                  <a:lnTo>
                    <a:pt x="1705" y="748"/>
                  </a:lnTo>
                  <a:lnTo>
                    <a:pt x="1707" y="791"/>
                  </a:lnTo>
                  <a:lnTo>
                    <a:pt x="1709" y="837"/>
                  </a:lnTo>
                  <a:lnTo>
                    <a:pt x="1710" y="884"/>
                  </a:lnTo>
                  <a:lnTo>
                    <a:pt x="1711" y="933"/>
                  </a:lnTo>
                  <a:lnTo>
                    <a:pt x="1713" y="981"/>
                  </a:lnTo>
                  <a:lnTo>
                    <a:pt x="1714" y="1007"/>
                  </a:lnTo>
                  <a:lnTo>
                    <a:pt x="1714" y="1032"/>
                  </a:lnTo>
                  <a:lnTo>
                    <a:pt x="1715" y="1057"/>
                  </a:lnTo>
                  <a:lnTo>
                    <a:pt x="1716" y="1083"/>
                  </a:lnTo>
                  <a:lnTo>
                    <a:pt x="1716" y="1109"/>
                  </a:lnTo>
                  <a:lnTo>
                    <a:pt x="1718" y="1135"/>
                  </a:lnTo>
                  <a:lnTo>
                    <a:pt x="1719" y="1161"/>
                  </a:lnTo>
                  <a:lnTo>
                    <a:pt x="1719" y="1188"/>
                  </a:lnTo>
                  <a:lnTo>
                    <a:pt x="1720" y="1214"/>
                  </a:lnTo>
                  <a:lnTo>
                    <a:pt x="1720" y="1241"/>
                  </a:lnTo>
                  <a:lnTo>
                    <a:pt x="1722" y="1268"/>
                  </a:lnTo>
                  <a:lnTo>
                    <a:pt x="1722" y="1295"/>
                  </a:lnTo>
                  <a:lnTo>
                    <a:pt x="1723" y="1322"/>
                  </a:lnTo>
                  <a:lnTo>
                    <a:pt x="1723" y="1349"/>
                  </a:lnTo>
                  <a:lnTo>
                    <a:pt x="1724" y="1376"/>
                  </a:lnTo>
                  <a:lnTo>
                    <a:pt x="1724" y="1404"/>
                  </a:lnTo>
                  <a:lnTo>
                    <a:pt x="1725" y="1429"/>
                  </a:lnTo>
                  <a:lnTo>
                    <a:pt x="1727" y="1456"/>
                  </a:lnTo>
                  <a:lnTo>
                    <a:pt x="1728" y="1484"/>
                  </a:lnTo>
                  <a:lnTo>
                    <a:pt x="1728" y="1511"/>
                  </a:lnTo>
                  <a:lnTo>
                    <a:pt x="1729" y="1538"/>
                  </a:lnTo>
                  <a:lnTo>
                    <a:pt x="1729" y="1565"/>
                  </a:lnTo>
                  <a:lnTo>
                    <a:pt x="1731" y="1592"/>
                  </a:lnTo>
                  <a:lnTo>
                    <a:pt x="1731" y="1619"/>
                  </a:lnTo>
                  <a:lnTo>
                    <a:pt x="1732" y="1645"/>
                  </a:lnTo>
                  <a:lnTo>
                    <a:pt x="1732" y="1672"/>
                  </a:lnTo>
                  <a:lnTo>
                    <a:pt x="1733" y="1699"/>
                  </a:lnTo>
                  <a:lnTo>
                    <a:pt x="1735" y="1726"/>
                  </a:lnTo>
                  <a:lnTo>
                    <a:pt x="1736" y="1753"/>
                  </a:lnTo>
                  <a:lnTo>
                    <a:pt x="1736" y="1781"/>
                  </a:lnTo>
                  <a:lnTo>
                    <a:pt x="1737" y="1808"/>
                  </a:lnTo>
                  <a:lnTo>
                    <a:pt x="1737" y="1835"/>
                  </a:lnTo>
                  <a:lnTo>
                    <a:pt x="1738" y="1861"/>
                  </a:lnTo>
                  <a:lnTo>
                    <a:pt x="1738" y="1888"/>
                  </a:lnTo>
                  <a:lnTo>
                    <a:pt x="1740" y="1914"/>
                  </a:lnTo>
                  <a:lnTo>
                    <a:pt x="1740" y="1941"/>
                  </a:lnTo>
                  <a:lnTo>
                    <a:pt x="1741" y="1967"/>
                  </a:lnTo>
                  <a:lnTo>
                    <a:pt x="1741" y="1992"/>
                  </a:lnTo>
                  <a:lnTo>
                    <a:pt x="1742" y="2019"/>
                  </a:lnTo>
                  <a:lnTo>
                    <a:pt x="1742" y="2045"/>
                  </a:lnTo>
                  <a:lnTo>
                    <a:pt x="1744" y="2071"/>
                  </a:lnTo>
                  <a:lnTo>
                    <a:pt x="1745" y="2097"/>
                  </a:lnTo>
                  <a:lnTo>
                    <a:pt x="1746" y="2124"/>
                  </a:lnTo>
                  <a:lnTo>
                    <a:pt x="1746" y="2150"/>
                  </a:lnTo>
                  <a:lnTo>
                    <a:pt x="1747" y="2176"/>
                  </a:lnTo>
                  <a:lnTo>
                    <a:pt x="1749" y="2203"/>
                  </a:lnTo>
                  <a:lnTo>
                    <a:pt x="1749" y="2229"/>
                  </a:lnTo>
                  <a:lnTo>
                    <a:pt x="1750" y="2254"/>
                  </a:lnTo>
                  <a:lnTo>
                    <a:pt x="1750" y="2279"/>
                  </a:lnTo>
                  <a:lnTo>
                    <a:pt x="1751" y="2304"/>
                  </a:lnTo>
                  <a:lnTo>
                    <a:pt x="1751" y="2328"/>
                  </a:lnTo>
                  <a:lnTo>
                    <a:pt x="1753" y="2353"/>
                  </a:lnTo>
                  <a:lnTo>
                    <a:pt x="1753" y="2377"/>
                  </a:lnTo>
                  <a:lnTo>
                    <a:pt x="1754" y="2402"/>
                  </a:lnTo>
                  <a:lnTo>
                    <a:pt x="1755" y="2426"/>
                  </a:lnTo>
                  <a:lnTo>
                    <a:pt x="1756" y="2451"/>
                  </a:lnTo>
                  <a:lnTo>
                    <a:pt x="1758" y="2499"/>
                  </a:lnTo>
                  <a:lnTo>
                    <a:pt x="1759" y="2546"/>
                  </a:lnTo>
                  <a:lnTo>
                    <a:pt x="1760" y="2593"/>
                  </a:lnTo>
                  <a:lnTo>
                    <a:pt x="1762" y="2641"/>
                  </a:lnTo>
                  <a:lnTo>
                    <a:pt x="1763" y="2684"/>
                  </a:lnTo>
                  <a:lnTo>
                    <a:pt x="1765" y="2730"/>
                  </a:lnTo>
                  <a:lnTo>
                    <a:pt x="1767" y="2774"/>
                  </a:lnTo>
                  <a:lnTo>
                    <a:pt x="1768" y="2818"/>
                  </a:lnTo>
                  <a:lnTo>
                    <a:pt x="1769" y="2861"/>
                  </a:lnTo>
                  <a:lnTo>
                    <a:pt x="1771" y="2904"/>
                  </a:lnTo>
                  <a:lnTo>
                    <a:pt x="1772" y="2947"/>
                  </a:lnTo>
                  <a:lnTo>
                    <a:pt x="1774" y="2988"/>
                  </a:lnTo>
                  <a:lnTo>
                    <a:pt x="1776" y="3028"/>
                  </a:lnTo>
                  <a:lnTo>
                    <a:pt x="1777" y="3068"/>
                  </a:lnTo>
                  <a:lnTo>
                    <a:pt x="1778" y="3107"/>
                  </a:lnTo>
                  <a:lnTo>
                    <a:pt x="1780" y="3145"/>
                  </a:lnTo>
                  <a:lnTo>
                    <a:pt x="1782" y="3182"/>
                  </a:lnTo>
                  <a:lnTo>
                    <a:pt x="1783" y="3219"/>
                  </a:lnTo>
                  <a:lnTo>
                    <a:pt x="1785" y="3254"/>
                  </a:lnTo>
                  <a:lnTo>
                    <a:pt x="1786" y="3289"/>
                  </a:lnTo>
                  <a:lnTo>
                    <a:pt x="1787" y="3322"/>
                  </a:lnTo>
                  <a:lnTo>
                    <a:pt x="1789" y="3355"/>
                  </a:lnTo>
                  <a:lnTo>
                    <a:pt x="1791" y="3387"/>
                  </a:lnTo>
                  <a:lnTo>
                    <a:pt x="1792" y="3418"/>
                  </a:lnTo>
                  <a:lnTo>
                    <a:pt x="1794" y="3446"/>
                  </a:lnTo>
                  <a:lnTo>
                    <a:pt x="1795" y="3475"/>
                  </a:lnTo>
                  <a:lnTo>
                    <a:pt x="1796" y="3503"/>
                  </a:lnTo>
                  <a:lnTo>
                    <a:pt x="1798" y="3529"/>
                  </a:lnTo>
                  <a:lnTo>
                    <a:pt x="1799" y="3555"/>
                  </a:lnTo>
                  <a:lnTo>
                    <a:pt x="1801" y="3581"/>
                  </a:lnTo>
                  <a:lnTo>
                    <a:pt x="1803" y="3605"/>
                  </a:lnTo>
                  <a:lnTo>
                    <a:pt x="1804" y="3628"/>
                  </a:lnTo>
                  <a:lnTo>
                    <a:pt x="1805" y="3649"/>
                  </a:lnTo>
                  <a:lnTo>
                    <a:pt x="1807" y="3670"/>
                  </a:lnTo>
                  <a:lnTo>
                    <a:pt x="1809" y="3688"/>
                  </a:lnTo>
                  <a:lnTo>
                    <a:pt x="1810" y="3707"/>
                  </a:lnTo>
                  <a:lnTo>
                    <a:pt x="1812" y="3724"/>
                  </a:lnTo>
                  <a:lnTo>
                    <a:pt x="1813" y="3740"/>
                  </a:lnTo>
                  <a:lnTo>
                    <a:pt x="1814" y="3754"/>
                  </a:lnTo>
                  <a:lnTo>
                    <a:pt x="1816" y="3767"/>
                  </a:lnTo>
                  <a:lnTo>
                    <a:pt x="1818" y="3778"/>
                  </a:lnTo>
                  <a:lnTo>
                    <a:pt x="1819" y="3790"/>
                  </a:lnTo>
                  <a:lnTo>
                    <a:pt x="1821" y="3799"/>
                  </a:lnTo>
                  <a:lnTo>
                    <a:pt x="1823" y="3809"/>
                  </a:lnTo>
                  <a:lnTo>
                    <a:pt x="1825" y="3822"/>
                  </a:lnTo>
                  <a:lnTo>
                    <a:pt x="1827" y="3832"/>
                  </a:lnTo>
                  <a:lnTo>
                    <a:pt x="1830" y="3835"/>
                  </a:lnTo>
                  <a:lnTo>
                    <a:pt x="1831" y="3838"/>
                  </a:lnTo>
                  <a:lnTo>
                    <a:pt x="1832" y="3839"/>
                  </a:lnTo>
                  <a:lnTo>
                    <a:pt x="1835" y="3839"/>
                  </a:lnTo>
                  <a:lnTo>
                    <a:pt x="1837" y="3835"/>
                  </a:lnTo>
                  <a:lnTo>
                    <a:pt x="1841" y="3827"/>
                  </a:lnTo>
                  <a:lnTo>
                    <a:pt x="1844" y="3814"/>
                  </a:lnTo>
                  <a:lnTo>
                    <a:pt x="1846" y="3796"/>
                  </a:lnTo>
                  <a:lnTo>
                    <a:pt x="1848" y="3786"/>
                  </a:lnTo>
                  <a:lnTo>
                    <a:pt x="1850" y="3774"/>
                  </a:lnTo>
                  <a:lnTo>
                    <a:pt x="1852" y="3761"/>
                  </a:lnTo>
                  <a:lnTo>
                    <a:pt x="1853" y="3749"/>
                  </a:lnTo>
                  <a:lnTo>
                    <a:pt x="1854" y="3733"/>
                  </a:lnTo>
                  <a:lnTo>
                    <a:pt x="1855" y="3716"/>
                  </a:lnTo>
                  <a:lnTo>
                    <a:pt x="1857" y="3698"/>
                  </a:lnTo>
                  <a:lnTo>
                    <a:pt x="1859" y="3679"/>
                  </a:lnTo>
                  <a:lnTo>
                    <a:pt x="1861" y="3658"/>
                  </a:lnTo>
                  <a:lnTo>
                    <a:pt x="1862" y="3637"/>
                  </a:lnTo>
                  <a:lnTo>
                    <a:pt x="1863" y="3614"/>
                  </a:lnTo>
                  <a:lnTo>
                    <a:pt x="1864" y="3591"/>
                  </a:lnTo>
                  <a:lnTo>
                    <a:pt x="1867" y="3566"/>
                  </a:lnTo>
                  <a:lnTo>
                    <a:pt x="1868" y="3541"/>
                  </a:lnTo>
                  <a:lnTo>
                    <a:pt x="1870" y="3514"/>
                  </a:lnTo>
                  <a:lnTo>
                    <a:pt x="1871" y="3486"/>
                  </a:lnTo>
                  <a:lnTo>
                    <a:pt x="1872" y="3455"/>
                  </a:lnTo>
                  <a:lnTo>
                    <a:pt x="1873" y="3426"/>
                  </a:lnTo>
                  <a:lnTo>
                    <a:pt x="1876" y="3393"/>
                  </a:lnTo>
                  <a:lnTo>
                    <a:pt x="1877" y="3361"/>
                  </a:lnTo>
                  <a:lnTo>
                    <a:pt x="1879" y="3326"/>
                  </a:lnTo>
                  <a:lnTo>
                    <a:pt x="1880" y="3290"/>
                  </a:lnTo>
                  <a:lnTo>
                    <a:pt x="1881" y="3253"/>
                  </a:lnTo>
                  <a:lnTo>
                    <a:pt x="1883" y="3215"/>
                  </a:lnTo>
                  <a:lnTo>
                    <a:pt x="1885" y="3175"/>
                  </a:lnTo>
                  <a:lnTo>
                    <a:pt x="1886" y="3135"/>
                  </a:lnTo>
                  <a:lnTo>
                    <a:pt x="1888" y="3094"/>
                  </a:lnTo>
                  <a:lnTo>
                    <a:pt x="1889" y="3051"/>
                  </a:lnTo>
                  <a:lnTo>
                    <a:pt x="1890" y="3009"/>
                  </a:lnTo>
                  <a:lnTo>
                    <a:pt x="1892" y="2963"/>
                  </a:lnTo>
                  <a:lnTo>
                    <a:pt x="1894" y="2918"/>
                  </a:lnTo>
                  <a:lnTo>
                    <a:pt x="1895" y="2873"/>
                  </a:lnTo>
                  <a:lnTo>
                    <a:pt x="1897" y="2827"/>
                  </a:lnTo>
                  <a:lnTo>
                    <a:pt x="1898" y="2780"/>
                  </a:lnTo>
                  <a:lnTo>
                    <a:pt x="1899" y="2732"/>
                  </a:lnTo>
                  <a:lnTo>
                    <a:pt x="1901" y="2683"/>
                  </a:lnTo>
                  <a:lnTo>
                    <a:pt x="1902" y="2659"/>
                  </a:lnTo>
                  <a:lnTo>
                    <a:pt x="1903" y="2634"/>
                  </a:lnTo>
                  <a:lnTo>
                    <a:pt x="1903" y="2608"/>
                  </a:lnTo>
                  <a:lnTo>
                    <a:pt x="1904" y="2584"/>
                  </a:lnTo>
                  <a:lnTo>
                    <a:pt x="1906" y="2558"/>
                  </a:lnTo>
                  <a:lnTo>
                    <a:pt x="1906" y="2532"/>
                  </a:lnTo>
                  <a:lnTo>
                    <a:pt x="1907" y="2506"/>
                  </a:lnTo>
                  <a:lnTo>
                    <a:pt x="1908" y="2482"/>
                  </a:lnTo>
                  <a:lnTo>
                    <a:pt x="1908" y="2456"/>
                  </a:lnTo>
                  <a:lnTo>
                    <a:pt x="1910" y="2429"/>
                  </a:lnTo>
                  <a:lnTo>
                    <a:pt x="1910" y="2403"/>
                  </a:lnTo>
                  <a:lnTo>
                    <a:pt x="1911" y="2377"/>
                  </a:lnTo>
                  <a:lnTo>
                    <a:pt x="1911" y="2350"/>
                  </a:lnTo>
                  <a:lnTo>
                    <a:pt x="1912" y="2323"/>
                  </a:lnTo>
                  <a:lnTo>
                    <a:pt x="1913" y="2297"/>
                  </a:lnTo>
                  <a:lnTo>
                    <a:pt x="1915" y="2270"/>
                  </a:lnTo>
                  <a:lnTo>
                    <a:pt x="1915" y="2244"/>
                  </a:lnTo>
                  <a:lnTo>
                    <a:pt x="1916" y="2217"/>
                  </a:lnTo>
                  <a:lnTo>
                    <a:pt x="1916" y="2190"/>
                  </a:lnTo>
                  <a:lnTo>
                    <a:pt x="1917" y="2164"/>
                  </a:lnTo>
                  <a:lnTo>
                    <a:pt x="1917" y="2137"/>
                  </a:lnTo>
                  <a:lnTo>
                    <a:pt x="1919" y="2110"/>
                  </a:lnTo>
                  <a:lnTo>
                    <a:pt x="1919" y="2083"/>
                  </a:lnTo>
                  <a:lnTo>
                    <a:pt x="1920" y="2057"/>
                  </a:lnTo>
                  <a:lnTo>
                    <a:pt x="1920" y="2030"/>
                  </a:lnTo>
                  <a:lnTo>
                    <a:pt x="1921" y="2004"/>
                  </a:lnTo>
                  <a:lnTo>
                    <a:pt x="1921" y="1978"/>
                  </a:lnTo>
                  <a:lnTo>
                    <a:pt x="1922" y="1952"/>
                  </a:lnTo>
                  <a:lnTo>
                    <a:pt x="1924" y="1926"/>
                  </a:lnTo>
                  <a:lnTo>
                    <a:pt x="1925" y="1901"/>
                  </a:lnTo>
                  <a:lnTo>
                    <a:pt x="1925" y="1874"/>
                  </a:lnTo>
                  <a:lnTo>
                    <a:pt x="1926" y="1848"/>
                  </a:lnTo>
                  <a:lnTo>
                    <a:pt x="1926" y="1822"/>
                  </a:lnTo>
                  <a:lnTo>
                    <a:pt x="1928" y="1796"/>
                  </a:lnTo>
                  <a:lnTo>
                    <a:pt x="1928" y="1770"/>
                  </a:lnTo>
                  <a:lnTo>
                    <a:pt x="1929" y="1744"/>
                  </a:lnTo>
                  <a:lnTo>
                    <a:pt x="1929" y="1719"/>
                  </a:lnTo>
                  <a:lnTo>
                    <a:pt x="1930" y="1691"/>
                  </a:lnTo>
                  <a:lnTo>
                    <a:pt x="1930" y="1666"/>
                  </a:lnTo>
                  <a:lnTo>
                    <a:pt x="1931" y="1640"/>
                  </a:lnTo>
                  <a:lnTo>
                    <a:pt x="1933" y="1615"/>
                  </a:lnTo>
                  <a:lnTo>
                    <a:pt x="1933" y="1591"/>
                  </a:lnTo>
                  <a:lnTo>
                    <a:pt x="1934" y="1565"/>
                  </a:lnTo>
                  <a:lnTo>
                    <a:pt x="1935" y="1540"/>
                  </a:lnTo>
                  <a:lnTo>
                    <a:pt x="1935" y="1516"/>
                  </a:lnTo>
                  <a:lnTo>
                    <a:pt x="1937" y="1491"/>
                  </a:lnTo>
                  <a:lnTo>
                    <a:pt x="1937" y="1467"/>
                  </a:lnTo>
                  <a:lnTo>
                    <a:pt x="1938" y="1444"/>
                  </a:lnTo>
                  <a:lnTo>
                    <a:pt x="1939" y="1394"/>
                  </a:lnTo>
                  <a:lnTo>
                    <a:pt x="1940" y="1347"/>
                  </a:lnTo>
                  <a:lnTo>
                    <a:pt x="1943" y="1299"/>
                  </a:lnTo>
                  <a:lnTo>
                    <a:pt x="1944" y="1252"/>
                  </a:lnTo>
                  <a:lnTo>
                    <a:pt x="1946" y="1207"/>
                  </a:lnTo>
                  <a:lnTo>
                    <a:pt x="1947" y="1163"/>
                  </a:lnTo>
                  <a:lnTo>
                    <a:pt x="1948" y="1119"/>
                  </a:lnTo>
                  <a:lnTo>
                    <a:pt x="1949" y="1077"/>
                  </a:lnTo>
                  <a:lnTo>
                    <a:pt x="1952" y="1034"/>
                  </a:lnTo>
                  <a:lnTo>
                    <a:pt x="1953" y="992"/>
                  </a:lnTo>
                  <a:lnTo>
                    <a:pt x="1955" y="950"/>
                  </a:lnTo>
                  <a:lnTo>
                    <a:pt x="1956" y="910"/>
                  </a:lnTo>
                  <a:lnTo>
                    <a:pt x="1957" y="870"/>
                  </a:lnTo>
                  <a:lnTo>
                    <a:pt x="1958" y="831"/>
                  </a:lnTo>
                  <a:lnTo>
                    <a:pt x="1961" y="793"/>
                  </a:lnTo>
                  <a:lnTo>
                    <a:pt x="1962" y="754"/>
                  </a:lnTo>
                  <a:lnTo>
                    <a:pt x="1964" y="715"/>
                  </a:lnTo>
                  <a:lnTo>
                    <a:pt x="1965" y="678"/>
                  </a:lnTo>
                  <a:lnTo>
                    <a:pt x="1966" y="640"/>
                  </a:lnTo>
                  <a:lnTo>
                    <a:pt x="1967" y="604"/>
                  </a:lnTo>
                  <a:lnTo>
                    <a:pt x="1970" y="569"/>
                  </a:lnTo>
                  <a:lnTo>
                    <a:pt x="1971" y="534"/>
                  </a:lnTo>
                  <a:lnTo>
                    <a:pt x="1973" y="501"/>
                  </a:lnTo>
                  <a:lnTo>
                    <a:pt x="1974" y="467"/>
                  </a:lnTo>
                  <a:lnTo>
                    <a:pt x="1975" y="432"/>
                  </a:lnTo>
                  <a:lnTo>
                    <a:pt x="1976" y="400"/>
                  </a:lnTo>
                  <a:lnTo>
                    <a:pt x="1979" y="368"/>
                  </a:lnTo>
                  <a:lnTo>
                    <a:pt x="1982" y="337"/>
                  </a:lnTo>
                  <a:lnTo>
                    <a:pt x="1982" y="306"/>
                  </a:lnTo>
                  <a:lnTo>
                    <a:pt x="1983" y="275"/>
                  </a:lnTo>
                  <a:lnTo>
                    <a:pt x="1984" y="246"/>
                  </a:lnTo>
                  <a:lnTo>
                    <a:pt x="1985" y="219"/>
                  </a:lnTo>
                  <a:lnTo>
                    <a:pt x="1988" y="194"/>
                  </a:lnTo>
                  <a:lnTo>
                    <a:pt x="1989" y="169"/>
                  </a:lnTo>
                  <a:lnTo>
                    <a:pt x="1992" y="146"/>
                  </a:lnTo>
                  <a:lnTo>
                    <a:pt x="1993" y="124"/>
                  </a:lnTo>
                  <a:lnTo>
                    <a:pt x="1994" y="104"/>
                  </a:lnTo>
                  <a:lnTo>
                    <a:pt x="1996" y="86"/>
                  </a:lnTo>
                  <a:lnTo>
                    <a:pt x="1997" y="70"/>
                  </a:lnTo>
                  <a:lnTo>
                    <a:pt x="2000" y="54"/>
                  </a:lnTo>
                  <a:lnTo>
                    <a:pt x="2001" y="41"/>
                  </a:lnTo>
                  <a:lnTo>
                    <a:pt x="2002" y="30"/>
                  </a:lnTo>
                  <a:lnTo>
                    <a:pt x="2003" y="19"/>
                  </a:lnTo>
                  <a:lnTo>
                    <a:pt x="2005" y="11"/>
                  </a:lnTo>
                  <a:lnTo>
                    <a:pt x="2006" y="8"/>
                  </a:lnTo>
                  <a:lnTo>
                    <a:pt x="2007" y="4"/>
                  </a:lnTo>
                  <a:lnTo>
                    <a:pt x="2010" y="1"/>
                  </a:lnTo>
                  <a:lnTo>
                    <a:pt x="2011" y="0"/>
                  </a:lnTo>
                  <a:lnTo>
                    <a:pt x="2014" y="10"/>
                  </a:lnTo>
                  <a:lnTo>
                    <a:pt x="2018" y="26"/>
                  </a:lnTo>
                  <a:lnTo>
                    <a:pt x="2019" y="39"/>
                  </a:lnTo>
                  <a:lnTo>
                    <a:pt x="2020" y="53"/>
                  </a:lnTo>
                  <a:lnTo>
                    <a:pt x="2022" y="70"/>
                  </a:lnTo>
                  <a:lnTo>
                    <a:pt x="2023" y="89"/>
                  </a:lnTo>
                  <a:lnTo>
                    <a:pt x="2024" y="111"/>
                  </a:lnTo>
                  <a:lnTo>
                    <a:pt x="2025" y="134"/>
                  </a:lnTo>
                  <a:lnTo>
                    <a:pt x="2028" y="160"/>
                  </a:lnTo>
                  <a:lnTo>
                    <a:pt x="2029" y="186"/>
                  </a:lnTo>
                  <a:lnTo>
                    <a:pt x="2031" y="214"/>
                  </a:lnTo>
                  <a:lnTo>
                    <a:pt x="2032" y="244"/>
                  </a:lnTo>
                  <a:lnTo>
                    <a:pt x="2033" y="276"/>
                  </a:lnTo>
                  <a:lnTo>
                    <a:pt x="2034" y="308"/>
                  </a:lnTo>
                  <a:lnTo>
                    <a:pt x="2037" y="342"/>
                  </a:lnTo>
                  <a:lnTo>
                    <a:pt x="2038" y="377"/>
                  </a:lnTo>
                  <a:lnTo>
                    <a:pt x="2040" y="413"/>
                  </a:lnTo>
                  <a:lnTo>
                    <a:pt x="2041" y="451"/>
                  </a:lnTo>
                  <a:lnTo>
                    <a:pt x="2042" y="489"/>
                  </a:lnTo>
                  <a:lnTo>
                    <a:pt x="2045" y="531"/>
                  </a:lnTo>
                  <a:lnTo>
                    <a:pt x="2046" y="572"/>
                  </a:lnTo>
                  <a:lnTo>
                    <a:pt x="2047" y="615"/>
                  </a:lnTo>
                  <a:lnTo>
                    <a:pt x="2049" y="657"/>
                  </a:lnTo>
                  <a:lnTo>
                    <a:pt x="2050" y="701"/>
                  </a:lnTo>
                  <a:lnTo>
                    <a:pt x="2051" y="746"/>
                  </a:lnTo>
                  <a:lnTo>
                    <a:pt x="2052" y="791"/>
                  </a:lnTo>
                  <a:lnTo>
                    <a:pt x="2055" y="835"/>
                  </a:lnTo>
                  <a:lnTo>
                    <a:pt x="2056" y="881"/>
                  </a:lnTo>
                  <a:lnTo>
                    <a:pt x="2058" y="926"/>
                  </a:lnTo>
                  <a:lnTo>
                    <a:pt x="2059" y="972"/>
                  </a:lnTo>
                  <a:lnTo>
                    <a:pt x="2060" y="1017"/>
                  </a:lnTo>
                  <a:lnTo>
                    <a:pt x="2061" y="1061"/>
                  </a:lnTo>
                  <a:lnTo>
                    <a:pt x="2064" y="1106"/>
                  </a:lnTo>
                  <a:lnTo>
                    <a:pt x="2067" y="1150"/>
                  </a:lnTo>
                  <a:lnTo>
                    <a:pt x="2067" y="1196"/>
                  </a:lnTo>
                  <a:lnTo>
                    <a:pt x="2068" y="1240"/>
                  </a:lnTo>
                  <a:lnTo>
                    <a:pt x="2069" y="1283"/>
                  </a:lnTo>
                  <a:lnTo>
                    <a:pt x="2070" y="1327"/>
                  </a:lnTo>
                  <a:lnTo>
                    <a:pt x="2073" y="1371"/>
                  </a:lnTo>
                  <a:lnTo>
                    <a:pt x="2074" y="1415"/>
                  </a:lnTo>
                  <a:lnTo>
                    <a:pt x="2077" y="1459"/>
                  </a:lnTo>
                  <a:lnTo>
                    <a:pt x="2078" y="1502"/>
                  </a:lnTo>
                  <a:lnTo>
                    <a:pt x="2079" y="1544"/>
                  </a:lnTo>
                  <a:lnTo>
                    <a:pt x="2081" y="1586"/>
                  </a:lnTo>
                  <a:lnTo>
                    <a:pt x="2082" y="1627"/>
                  </a:lnTo>
                  <a:lnTo>
                    <a:pt x="2085" y="1668"/>
                  </a:lnTo>
                  <a:lnTo>
                    <a:pt x="2086" y="1708"/>
                  </a:lnTo>
                  <a:lnTo>
                    <a:pt x="2087" y="1750"/>
                  </a:lnTo>
                  <a:lnTo>
                    <a:pt x="2088" y="1790"/>
                  </a:lnTo>
                  <a:lnTo>
                    <a:pt x="2090" y="1830"/>
                  </a:lnTo>
                  <a:lnTo>
                    <a:pt x="2091" y="1868"/>
                  </a:lnTo>
                  <a:lnTo>
                    <a:pt x="2094" y="1908"/>
                  </a:lnTo>
                  <a:lnTo>
                    <a:pt x="2095" y="1947"/>
                  </a:lnTo>
                  <a:lnTo>
                    <a:pt x="2096" y="1986"/>
                  </a:lnTo>
                  <a:lnTo>
                    <a:pt x="2097" y="2026"/>
                  </a:lnTo>
                  <a:lnTo>
                    <a:pt x="2099" y="2066"/>
                  </a:lnTo>
                  <a:lnTo>
                    <a:pt x="2100" y="2105"/>
                  </a:lnTo>
                  <a:lnTo>
                    <a:pt x="2103" y="2143"/>
                  </a:lnTo>
                  <a:lnTo>
                    <a:pt x="2104" y="2183"/>
                  </a:lnTo>
                  <a:lnTo>
                    <a:pt x="2105" y="2223"/>
                  </a:lnTo>
                  <a:lnTo>
                    <a:pt x="2106" y="2264"/>
                  </a:lnTo>
                  <a:lnTo>
                    <a:pt x="2108" y="2304"/>
                  </a:lnTo>
                  <a:lnTo>
                    <a:pt x="2109" y="2344"/>
                  </a:lnTo>
                  <a:lnTo>
                    <a:pt x="2110" y="2382"/>
                  </a:lnTo>
                  <a:lnTo>
                    <a:pt x="2113" y="2422"/>
                  </a:lnTo>
                  <a:lnTo>
                    <a:pt x="2114" y="2461"/>
                  </a:lnTo>
                  <a:lnTo>
                    <a:pt x="2115" y="2501"/>
                  </a:lnTo>
                  <a:lnTo>
                    <a:pt x="2117" y="2541"/>
                  </a:lnTo>
                  <a:lnTo>
                    <a:pt x="2119" y="2581"/>
                  </a:lnTo>
                  <a:lnTo>
                    <a:pt x="2121" y="2621"/>
                  </a:lnTo>
                  <a:lnTo>
                    <a:pt x="2122" y="2663"/>
                  </a:lnTo>
                  <a:lnTo>
                    <a:pt x="2123" y="2703"/>
                  </a:lnTo>
                  <a:lnTo>
                    <a:pt x="2124" y="2744"/>
                  </a:lnTo>
                  <a:lnTo>
                    <a:pt x="2126" y="2784"/>
                  </a:lnTo>
                  <a:lnTo>
                    <a:pt x="2127" y="2824"/>
                  </a:lnTo>
                  <a:lnTo>
                    <a:pt x="2130" y="2864"/>
                  </a:lnTo>
                  <a:lnTo>
                    <a:pt x="2131" y="2904"/>
                  </a:lnTo>
                  <a:lnTo>
                    <a:pt x="2132" y="2944"/>
                  </a:lnTo>
                  <a:lnTo>
                    <a:pt x="2133" y="2983"/>
                  </a:lnTo>
                  <a:lnTo>
                    <a:pt x="2135" y="3022"/>
                  </a:lnTo>
                  <a:lnTo>
                    <a:pt x="2136" y="3059"/>
                  </a:lnTo>
                  <a:lnTo>
                    <a:pt x="2137" y="3096"/>
                  </a:lnTo>
                  <a:lnTo>
                    <a:pt x="2140" y="3134"/>
                  </a:lnTo>
                  <a:lnTo>
                    <a:pt x="2141" y="3170"/>
                  </a:lnTo>
                  <a:lnTo>
                    <a:pt x="2142" y="3206"/>
                  </a:lnTo>
                  <a:lnTo>
                    <a:pt x="2144" y="3242"/>
                  </a:lnTo>
                  <a:lnTo>
                    <a:pt x="2146" y="3277"/>
                  </a:lnTo>
                  <a:lnTo>
                    <a:pt x="2148" y="3311"/>
                  </a:lnTo>
                  <a:lnTo>
                    <a:pt x="2149" y="3344"/>
                  </a:lnTo>
                  <a:lnTo>
                    <a:pt x="2151" y="3378"/>
                  </a:lnTo>
                  <a:lnTo>
                    <a:pt x="2153" y="3410"/>
                  </a:lnTo>
                  <a:lnTo>
                    <a:pt x="2153" y="3443"/>
                  </a:lnTo>
                  <a:lnTo>
                    <a:pt x="2154" y="3473"/>
                  </a:lnTo>
                  <a:lnTo>
                    <a:pt x="2155" y="3504"/>
                  </a:lnTo>
                  <a:lnTo>
                    <a:pt x="2158" y="3535"/>
                  </a:lnTo>
                  <a:lnTo>
                    <a:pt x="2160" y="3565"/>
                  </a:lnTo>
                  <a:lnTo>
                    <a:pt x="2162" y="3594"/>
                  </a:lnTo>
                  <a:lnTo>
                    <a:pt x="2163" y="3622"/>
                  </a:lnTo>
                  <a:lnTo>
                    <a:pt x="2164" y="3649"/>
                  </a:lnTo>
                  <a:lnTo>
                    <a:pt x="2166" y="3678"/>
                  </a:lnTo>
                  <a:lnTo>
                    <a:pt x="2167" y="3703"/>
                  </a:lnTo>
                  <a:lnTo>
                    <a:pt x="2170" y="3730"/>
                  </a:lnTo>
                  <a:lnTo>
                    <a:pt x="2171" y="3755"/>
                  </a:lnTo>
                  <a:lnTo>
                    <a:pt x="2172" y="3780"/>
                  </a:lnTo>
                  <a:lnTo>
                    <a:pt x="2173" y="3804"/>
                  </a:lnTo>
                  <a:lnTo>
                    <a:pt x="2175" y="3829"/>
                  </a:lnTo>
                  <a:lnTo>
                    <a:pt x="2176" y="3853"/>
                  </a:lnTo>
                  <a:lnTo>
                    <a:pt x="2179" y="3876"/>
                  </a:lnTo>
                  <a:lnTo>
                    <a:pt x="2180" y="3900"/>
                  </a:lnTo>
                  <a:lnTo>
                    <a:pt x="2181" y="3923"/>
                  </a:lnTo>
                  <a:lnTo>
                    <a:pt x="2182" y="3944"/>
                  </a:lnTo>
                  <a:lnTo>
                    <a:pt x="2184" y="3964"/>
                  </a:lnTo>
                  <a:lnTo>
                    <a:pt x="2185" y="3986"/>
                  </a:lnTo>
                  <a:lnTo>
                    <a:pt x="2188" y="4006"/>
                  </a:lnTo>
                  <a:lnTo>
                    <a:pt x="2189" y="4026"/>
                  </a:lnTo>
                  <a:lnTo>
                    <a:pt x="2190" y="4047"/>
                  </a:lnTo>
                  <a:lnTo>
                    <a:pt x="2191" y="4066"/>
                  </a:lnTo>
                  <a:lnTo>
                    <a:pt x="2193" y="4084"/>
                  </a:lnTo>
                  <a:lnTo>
                    <a:pt x="2195" y="4102"/>
                  </a:lnTo>
                  <a:lnTo>
                    <a:pt x="2197" y="4120"/>
                  </a:lnTo>
                  <a:lnTo>
                    <a:pt x="2198" y="4139"/>
                  </a:lnTo>
                  <a:lnTo>
                    <a:pt x="2199" y="4154"/>
                  </a:lnTo>
                  <a:lnTo>
                    <a:pt x="2200" y="4171"/>
                  </a:lnTo>
                  <a:lnTo>
                    <a:pt x="2202" y="4186"/>
                  </a:lnTo>
                  <a:lnTo>
                    <a:pt x="2204" y="4202"/>
                  </a:lnTo>
                  <a:lnTo>
                    <a:pt x="2206" y="4216"/>
                  </a:lnTo>
                  <a:lnTo>
                    <a:pt x="2207" y="4230"/>
                  </a:lnTo>
                  <a:lnTo>
                    <a:pt x="2208" y="4244"/>
                  </a:lnTo>
                  <a:lnTo>
                    <a:pt x="2209" y="4257"/>
                  </a:lnTo>
                  <a:lnTo>
                    <a:pt x="2211" y="4270"/>
                  </a:lnTo>
                  <a:lnTo>
                    <a:pt x="2212" y="4282"/>
                  </a:lnTo>
                  <a:lnTo>
                    <a:pt x="2215" y="4292"/>
                  </a:lnTo>
                  <a:lnTo>
                    <a:pt x="2216" y="4303"/>
                  </a:lnTo>
                  <a:lnTo>
                    <a:pt x="2217" y="4313"/>
                  </a:lnTo>
                  <a:lnTo>
                    <a:pt x="2220" y="4331"/>
                  </a:lnTo>
                  <a:lnTo>
                    <a:pt x="2225" y="4349"/>
                  </a:lnTo>
                  <a:lnTo>
                    <a:pt x="2226" y="4362"/>
                  </a:lnTo>
                  <a:lnTo>
                    <a:pt x="2229" y="4375"/>
                  </a:lnTo>
                  <a:lnTo>
                    <a:pt x="2233" y="4386"/>
                  </a:lnTo>
                  <a:lnTo>
                    <a:pt x="2236" y="4396"/>
                  </a:lnTo>
                  <a:lnTo>
                    <a:pt x="2239" y="4405"/>
                  </a:lnTo>
                  <a:lnTo>
                    <a:pt x="2240" y="4411"/>
                  </a:lnTo>
                  <a:lnTo>
                    <a:pt x="2245" y="4416"/>
                  </a:lnTo>
                  <a:lnTo>
                    <a:pt x="2248" y="4420"/>
                  </a:lnTo>
                  <a:lnTo>
                    <a:pt x="2251" y="4424"/>
                  </a:lnTo>
                  <a:lnTo>
                    <a:pt x="2254" y="4428"/>
                  </a:lnTo>
                  <a:lnTo>
                    <a:pt x="2257" y="4432"/>
                  </a:lnTo>
                  <a:lnTo>
                    <a:pt x="2260" y="4434"/>
                  </a:lnTo>
                  <a:lnTo>
                    <a:pt x="2263" y="4437"/>
                  </a:lnTo>
                  <a:lnTo>
                    <a:pt x="2266" y="4439"/>
                  </a:lnTo>
                  <a:lnTo>
                    <a:pt x="2269" y="4441"/>
                  </a:lnTo>
                  <a:lnTo>
                    <a:pt x="2272" y="4442"/>
                  </a:lnTo>
                  <a:lnTo>
                    <a:pt x="2275" y="4445"/>
                  </a:lnTo>
                  <a:lnTo>
                    <a:pt x="2278" y="4447"/>
                  </a:lnTo>
                  <a:lnTo>
                    <a:pt x="2281" y="4448"/>
                  </a:lnTo>
                  <a:lnTo>
                    <a:pt x="2284" y="4448"/>
                  </a:lnTo>
                  <a:lnTo>
                    <a:pt x="2287" y="4451"/>
                  </a:lnTo>
                  <a:lnTo>
                    <a:pt x="2290" y="4452"/>
                  </a:lnTo>
                  <a:lnTo>
                    <a:pt x="2293" y="4454"/>
                  </a:lnTo>
                  <a:lnTo>
                    <a:pt x="2296" y="4454"/>
                  </a:lnTo>
                  <a:lnTo>
                    <a:pt x="2299" y="4454"/>
                  </a:lnTo>
                  <a:lnTo>
                    <a:pt x="2302" y="4452"/>
                  </a:lnTo>
                  <a:lnTo>
                    <a:pt x="2305" y="4451"/>
                  </a:lnTo>
                  <a:lnTo>
                    <a:pt x="2310" y="4448"/>
                  </a:lnTo>
                  <a:lnTo>
                    <a:pt x="2311" y="4446"/>
                  </a:lnTo>
                  <a:lnTo>
                    <a:pt x="2314" y="4443"/>
                  </a:lnTo>
                  <a:lnTo>
                    <a:pt x="2318" y="4442"/>
                  </a:lnTo>
                  <a:lnTo>
                    <a:pt x="2321" y="4439"/>
                  </a:lnTo>
                  <a:lnTo>
                    <a:pt x="2324" y="4436"/>
                  </a:lnTo>
                  <a:lnTo>
                    <a:pt x="2325" y="4432"/>
                  </a:lnTo>
                  <a:lnTo>
                    <a:pt x="2330" y="4429"/>
                  </a:lnTo>
                  <a:lnTo>
                    <a:pt x="2333" y="4425"/>
                  </a:lnTo>
                  <a:lnTo>
                    <a:pt x="2336" y="4423"/>
                  </a:lnTo>
                  <a:lnTo>
                    <a:pt x="2339" y="4419"/>
                  </a:lnTo>
                  <a:lnTo>
                    <a:pt x="2342" y="4416"/>
                  </a:lnTo>
                  <a:lnTo>
                    <a:pt x="2345" y="4415"/>
                  </a:lnTo>
                  <a:lnTo>
                    <a:pt x="2348" y="4414"/>
                  </a:lnTo>
                  <a:lnTo>
                    <a:pt x="2351" y="4411"/>
                  </a:lnTo>
                  <a:lnTo>
                    <a:pt x="2355" y="4411"/>
                  </a:lnTo>
                  <a:lnTo>
                    <a:pt x="2357" y="4411"/>
                  </a:lnTo>
                  <a:lnTo>
                    <a:pt x="2360" y="4411"/>
                  </a:lnTo>
                  <a:lnTo>
                    <a:pt x="2363" y="4411"/>
                  </a:lnTo>
                  <a:lnTo>
                    <a:pt x="2366" y="4411"/>
                  </a:lnTo>
                  <a:lnTo>
                    <a:pt x="2369" y="4412"/>
                  </a:lnTo>
                  <a:lnTo>
                    <a:pt x="2372" y="4415"/>
                  </a:lnTo>
                  <a:lnTo>
                    <a:pt x="2375" y="4417"/>
                  </a:lnTo>
                  <a:lnTo>
                    <a:pt x="2378" y="4419"/>
                  </a:lnTo>
                  <a:lnTo>
                    <a:pt x="2381" y="4420"/>
                  </a:lnTo>
                  <a:lnTo>
                    <a:pt x="2384" y="4421"/>
                  </a:lnTo>
                  <a:lnTo>
                    <a:pt x="2387" y="4423"/>
                  </a:lnTo>
                  <a:lnTo>
                    <a:pt x="2390" y="4423"/>
                  </a:lnTo>
                  <a:lnTo>
                    <a:pt x="2395" y="4424"/>
                  </a:lnTo>
                  <a:lnTo>
                    <a:pt x="2397" y="4424"/>
                  </a:lnTo>
                  <a:lnTo>
                    <a:pt x="2399" y="4423"/>
                  </a:lnTo>
                  <a:lnTo>
                    <a:pt x="2402" y="4421"/>
                  </a:lnTo>
                  <a:lnTo>
                    <a:pt x="2406" y="4420"/>
                  </a:lnTo>
                  <a:lnTo>
                    <a:pt x="2409" y="4420"/>
                  </a:lnTo>
                  <a:lnTo>
                    <a:pt x="2413" y="4417"/>
                  </a:lnTo>
                  <a:lnTo>
                    <a:pt x="2415" y="4415"/>
                  </a:lnTo>
                  <a:lnTo>
                    <a:pt x="2418" y="4412"/>
                  </a:lnTo>
                  <a:lnTo>
                    <a:pt x="2420" y="4410"/>
                  </a:lnTo>
                  <a:lnTo>
                    <a:pt x="2424" y="4408"/>
                  </a:lnTo>
                  <a:lnTo>
                    <a:pt x="2427" y="4406"/>
                  </a:lnTo>
                  <a:lnTo>
                    <a:pt x="2429" y="4406"/>
                  </a:lnTo>
                  <a:lnTo>
                    <a:pt x="2433" y="4405"/>
                  </a:lnTo>
                  <a:lnTo>
                    <a:pt x="2436" y="4403"/>
                  </a:lnTo>
                  <a:lnTo>
                    <a:pt x="2440" y="4403"/>
                  </a:lnTo>
                  <a:lnTo>
                    <a:pt x="2442" y="4403"/>
                  </a:lnTo>
                  <a:lnTo>
                    <a:pt x="2445" y="4405"/>
                  </a:lnTo>
                  <a:lnTo>
                    <a:pt x="2447" y="4406"/>
                  </a:lnTo>
                  <a:lnTo>
                    <a:pt x="2451" y="4406"/>
                  </a:lnTo>
                  <a:lnTo>
                    <a:pt x="2454" y="4407"/>
                  </a:lnTo>
                  <a:lnTo>
                    <a:pt x="2458" y="4410"/>
                  </a:lnTo>
                  <a:lnTo>
                    <a:pt x="2460" y="4411"/>
                  </a:lnTo>
                  <a:lnTo>
                    <a:pt x="2463" y="4412"/>
                  </a:lnTo>
                  <a:lnTo>
                    <a:pt x="2466" y="4414"/>
                  </a:lnTo>
                  <a:lnTo>
                    <a:pt x="2469" y="4415"/>
                  </a:lnTo>
                  <a:lnTo>
                    <a:pt x="2472" y="4415"/>
                  </a:lnTo>
                  <a:lnTo>
                    <a:pt x="2476" y="4416"/>
                  </a:lnTo>
                  <a:lnTo>
                    <a:pt x="2480" y="4417"/>
                  </a:lnTo>
                  <a:lnTo>
                    <a:pt x="2482" y="4419"/>
                  </a:lnTo>
                  <a:lnTo>
                    <a:pt x="2484" y="4420"/>
                  </a:lnTo>
                  <a:lnTo>
                    <a:pt x="2489" y="4423"/>
                  </a:lnTo>
                  <a:lnTo>
                    <a:pt x="2491" y="4424"/>
                  </a:lnTo>
                  <a:lnTo>
                    <a:pt x="2494" y="4428"/>
                  </a:lnTo>
                  <a:lnTo>
                    <a:pt x="2498" y="4430"/>
                  </a:lnTo>
                  <a:lnTo>
                    <a:pt x="2500" y="4434"/>
                  </a:lnTo>
                  <a:lnTo>
                    <a:pt x="2503" y="4441"/>
                  </a:lnTo>
                  <a:lnTo>
                    <a:pt x="2505" y="4446"/>
                  </a:lnTo>
                  <a:lnTo>
                    <a:pt x="2509" y="4452"/>
                  </a:lnTo>
                  <a:lnTo>
                    <a:pt x="2512" y="4459"/>
                  </a:lnTo>
                  <a:lnTo>
                    <a:pt x="2516" y="4465"/>
                  </a:lnTo>
                  <a:lnTo>
                    <a:pt x="2518" y="4474"/>
                  </a:lnTo>
                  <a:lnTo>
                    <a:pt x="2521" y="4482"/>
                  </a:lnTo>
                  <a:lnTo>
                    <a:pt x="2525" y="4491"/>
                  </a:lnTo>
                  <a:lnTo>
                    <a:pt x="2527" y="4499"/>
                  </a:lnTo>
                  <a:lnTo>
                    <a:pt x="2530" y="4507"/>
                  </a:lnTo>
                  <a:lnTo>
                    <a:pt x="2534" y="4514"/>
                  </a:lnTo>
                  <a:lnTo>
                    <a:pt x="2536" y="4521"/>
                  </a:lnTo>
                  <a:lnTo>
                    <a:pt x="2539" y="4527"/>
                  </a:lnTo>
                  <a:lnTo>
                    <a:pt x="2543" y="4532"/>
                  </a:lnTo>
                  <a:lnTo>
                    <a:pt x="2545" y="4538"/>
                  </a:lnTo>
                  <a:lnTo>
                    <a:pt x="2548" y="4540"/>
                  </a:lnTo>
                  <a:lnTo>
                    <a:pt x="2550" y="4543"/>
                  </a:lnTo>
                  <a:lnTo>
                    <a:pt x="2554" y="4544"/>
                  </a:lnTo>
                  <a:lnTo>
                    <a:pt x="2557" y="4543"/>
                  </a:lnTo>
                  <a:lnTo>
                    <a:pt x="2561" y="4541"/>
                  </a:lnTo>
                  <a:lnTo>
                    <a:pt x="2565" y="4539"/>
                  </a:lnTo>
                  <a:lnTo>
                    <a:pt x="2567" y="4536"/>
                  </a:lnTo>
                  <a:lnTo>
                    <a:pt x="2570" y="4534"/>
                  </a:lnTo>
                  <a:lnTo>
                    <a:pt x="2574" y="4531"/>
                  </a:lnTo>
                  <a:lnTo>
                    <a:pt x="2576" y="4527"/>
                  </a:lnTo>
                  <a:lnTo>
                    <a:pt x="2579" y="4523"/>
                  </a:lnTo>
                  <a:lnTo>
                    <a:pt x="2583" y="4519"/>
                  </a:lnTo>
                  <a:lnTo>
                    <a:pt x="2585" y="4517"/>
                  </a:lnTo>
                  <a:lnTo>
                    <a:pt x="2588" y="4514"/>
                  </a:lnTo>
                  <a:lnTo>
                    <a:pt x="2592" y="4512"/>
                  </a:lnTo>
                  <a:lnTo>
                    <a:pt x="2594" y="4510"/>
                  </a:lnTo>
                  <a:lnTo>
                    <a:pt x="2597" y="4510"/>
                  </a:lnTo>
                  <a:lnTo>
                    <a:pt x="2601" y="4513"/>
                  </a:lnTo>
                  <a:lnTo>
                    <a:pt x="2603" y="4514"/>
                  </a:lnTo>
                  <a:lnTo>
                    <a:pt x="2606" y="4516"/>
                  </a:lnTo>
                  <a:lnTo>
                    <a:pt x="2610" y="4519"/>
                  </a:lnTo>
                  <a:lnTo>
                    <a:pt x="2612" y="4522"/>
                  </a:lnTo>
                  <a:lnTo>
                    <a:pt x="2615" y="4526"/>
                  </a:lnTo>
                  <a:lnTo>
                    <a:pt x="2619" y="4529"/>
                  </a:lnTo>
                  <a:lnTo>
                    <a:pt x="2621" y="4534"/>
                  </a:lnTo>
                  <a:lnTo>
                    <a:pt x="2624" y="4538"/>
                  </a:lnTo>
                  <a:lnTo>
                    <a:pt x="2628" y="4541"/>
                  </a:lnTo>
                  <a:lnTo>
                    <a:pt x="2630" y="4545"/>
                  </a:lnTo>
                  <a:lnTo>
                    <a:pt x="2634" y="4549"/>
                  </a:lnTo>
                  <a:lnTo>
                    <a:pt x="2638" y="4553"/>
                  </a:lnTo>
                  <a:lnTo>
                    <a:pt x="2641" y="4554"/>
                  </a:lnTo>
                  <a:lnTo>
                    <a:pt x="2642" y="4554"/>
                  </a:lnTo>
                  <a:lnTo>
                    <a:pt x="2646" y="4556"/>
                  </a:lnTo>
                  <a:lnTo>
                    <a:pt x="2650" y="4556"/>
                  </a:lnTo>
                  <a:lnTo>
                    <a:pt x="2652" y="4556"/>
                  </a:lnTo>
                  <a:lnTo>
                    <a:pt x="2655" y="4556"/>
                  </a:lnTo>
                  <a:lnTo>
                    <a:pt x="2659" y="4554"/>
                  </a:lnTo>
                  <a:lnTo>
                    <a:pt x="2661" y="4553"/>
                  </a:lnTo>
                  <a:lnTo>
                    <a:pt x="2664" y="4550"/>
                  </a:lnTo>
                  <a:lnTo>
                    <a:pt x="2668" y="4548"/>
                  </a:lnTo>
                  <a:lnTo>
                    <a:pt x="2670" y="4543"/>
                  </a:lnTo>
                  <a:lnTo>
                    <a:pt x="2673" y="4539"/>
                  </a:lnTo>
                  <a:lnTo>
                    <a:pt x="2677" y="4534"/>
                  </a:lnTo>
                  <a:lnTo>
                    <a:pt x="2679" y="4527"/>
                  </a:lnTo>
                  <a:lnTo>
                    <a:pt x="2682" y="4522"/>
                  </a:lnTo>
                  <a:lnTo>
                    <a:pt x="2686" y="4517"/>
                  </a:lnTo>
                  <a:lnTo>
                    <a:pt x="2688" y="4510"/>
                  </a:lnTo>
                  <a:lnTo>
                    <a:pt x="2691" y="4505"/>
                  </a:lnTo>
                  <a:lnTo>
                    <a:pt x="2695" y="4500"/>
                  </a:lnTo>
                  <a:lnTo>
                    <a:pt x="2697" y="4496"/>
                  </a:lnTo>
                  <a:lnTo>
                    <a:pt x="2700" y="4491"/>
                  </a:lnTo>
                  <a:lnTo>
                    <a:pt x="2704" y="4487"/>
                  </a:lnTo>
                  <a:lnTo>
                    <a:pt x="2706" y="4485"/>
                  </a:lnTo>
                  <a:lnTo>
                    <a:pt x="2709" y="4482"/>
                  </a:lnTo>
                  <a:lnTo>
                    <a:pt x="2713" y="4482"/>
                  </a:lnTo>
                  <a:lnTo>
                    <a:pt x="2715" y="4482"/>
                  </a:lnTo>
                  <a:lnTo>
                    <a:pt x="2719" y="4485"/>
                  </a:lnTo>
                  <a:lnTo>
                    <a:pt x="2723" y="4487"/>
                  </a:lnTo>
                  <a:lnTo>
                    <a:pt x="2725" y="4491"/>
                  </a:lnTo>
                  <a:lnTo>
                    <a:pt x="2727" y="4494"/>
                  </a:lnTo>
                  <a:lnTo>
                    <a:pt x="2731" y="4499"/>
                  </a:lnTo>
                  <a:lnTo>
                    <a:pt x="2734" y="4503"/>
                  </a:lnTo>
                  <a:lnTo>
                    <a:pt x="2737" y="4507"/>
                  </a:lnTo>
                  <a:lnTo>
                    <a:pt x="2740" y="4510"/>
                  </a:lnTo>
                  <a:lnTo>
                    <a:pt x="2744" y="4514"/>
                  </a:lnTo>
                  <a:lnTo>
                    <a:pt x="2746" y="4519"/>
                  </a:lnTo>
                  <a:lnTo>
                    <a:pt x="2749" y="4522"/>
                  </a:lnTo>
                  <a:lnTo>
                    <a:pt x="2753" y="4525"/>
                  </a:lnTo>
                  <a:lnTo>
                    <a:pt x="2755" y="4526"/>
                  </a:lnTo>
                  <a:lnTo>
                    <a:pt x="2758" y="4527"/>
                  </a:lnTo>
                  <a:lnTo>
                    <a:pt x="2762" y="4527"/>
                  </a:lnTo>
                  <a:lnTo>
                    <a:pt x="2764" y="4527"/>
                  </a:lnTo>
                  <a:lnTo>
                    <a:pt x="2767" y="4527"/>
                  </a:lnTo>
                  <a:lnTo>
                    <a:pt x="2771" y="4527"/>
                  </a:lnTo>
                  <a:lnTo>
                    <a:pt x="2773" y="4527"/>
                  </a:lnTo>
                  <a:lnTo>
                    <a:pt x="2776" y="4526"/>
                  </a:lnTo>
                  <a:lnTo>
                    <a:pt x="2780" y="4526"/>
                  </a:lnTo>
                  <a:lnTo>
                    <a:pt x="2782" y="4526"/>
                  </a:lnTo>
                  <a:lnTo>
                    <a:pt x="2785" y="4526"/>
                  </a:lnTo>
                  <a:lnTo>
                    <a:pt x="2789" y="4527"/>
                  </a:lnTo>
                  <a:lnTo>
                    <a:pt x="2791" y="4527"/>
                  </a:lnTo>
                  <a:lnTo>
                    <a:pt x="2794" y="4529"/>
                  </a:lnTo>
                  <a:lnTo>
                    <a:pt x="2798" y="4531"/>
                  </a:lnTo>
                  <a:lnTo>
                    <a:pt x="2800" y="4534"/>
                  </a:lnTo>
                  <a:lnTo>
                    <a:pt x="2804" y="4538"/>
                  </a:lnTo>
                  <a:lnTo>
                    <a:pt x="2808" y="4541"/>
                  </a:lnTo>
                  <a:lnTo>
                    <a:pt x="2810" y="4544"/>
                  </a:lnTo>
                  <a:lnTo>
                    <a:pt x="2813" y="4548"/>
                  </a:lnTo>
                  <a:lnTo>
                    <a:pt x="2816" y="4552"/>
                  </a:lnTo>
                  <a:lnTo>
                    <a:pt x="2819" y="4554"/>
                  </a:lnTo>
                  <a:lnTo>
                    <a:pt x="2822" y="4558"/>
                  </a:lnTo>
                  <a:lnTo>
                    <a:pt x="2826" y="4561"/>
                  </a:lnTo>
                  <a:lnTo>
                    <a:pt x="2828" y="4565"/>
                  </a:lnTo>
                  <a:lnTo>
                    <a:pt x="2831" y="4567"/>
                  </a:lnTo>
                  <a:lnTo>
                    <a:pt x="2834" y="4570"/>
                  </a:lnTo>
                  <a:lnTo>
                    <a:pt x="2837" y="4571"/>
                  </a:lnTo>
                  <a:lnTo>
                    <a:pt x="2840" y="4571"/>
                  </a:lnTo>
                  <a:lnTo>
                    <a:pt x="2843" y="4571"/>
                  </a:lnTo>
                  <a:lnTo>
                    <a:pt x="2846" y="4571"/>
                  </a:lnTo>
                  <a:lnTo>
                    <a:pt x="2849" y="4571"/>
                  </a:lnTo>
                  <a:lnTo>
                    <a:pt x="2853" y="4570"/>
                  </a:lnTo>
                  <a:lnTo>
                    <a:pt x="2855" y="4567"/>
                  </a:lnTo>
                  <a:lnTo>
                    <a:pt x="2858" y="4565"/>
                  </a:lnTo>
                  <a:lnTo>
                    <a:pt x="2861" y="4565"/>
                  </a:lnTo>
                  <a:lnTo>
                    <a:pt x="2864" y="4562"/>
                  </a:lnTo>
                  <a:lnTo>
                    <a:pt x="2867" y="4557"/>
                  </a:lnTo>
                  <a:lnTo>
                    <a:pt x="2870" y="4556"/>
                  </a:lnTo>
                  <a:lnTo>
                    <a:pt x="2873" y="4553"/>
                  </a:lnTo>
                  <a:lnTo>
                    <a:pt x="2876" y="4549"/>
                  </a:lnTo>
                  <a:lnTo>
                    <a:pt x="2879" y="4545"/>
                  </a:lnTo>
                  <a:lnTo>
                    <a:pt x="2883" y="4544"/>
                  </a:lnTo>
                  <a:lnTo>
                    <a:pt x="2885" y="4543"/>
                  </a:lnTo>
                  <a:lnTo>
                    <a:pt x="2889" y="4540"/>
                  </a:lnTo>
                  <a:lnTo>
                    <a:pt x="2893" y="4538"/>
                  </a:lnTo>
                  <a:lnTo>
                    <a:pt x="2895" y="4538"/>
                  </a:lnTo>
                  <a:lnTo>
                    <a:pt x="2898" y="4536"/>
                  </a:lnTo>
                  <a:lnTo>
                    <a:pt x="2902" y="4536"/>
                  </a:lnTo>
                  <a:lnTo>
                    <a:pt x="2904" y="4536"/>
                  </a:lnTo>
                  <a:lnTo>
                    <a:pt x="2907" y="4536"/>
                  </a:lnTo>
                  <a:lnTo>
                    <a:pt x="2911" y="4536"/>
                  </a:lnTo>
                  <a:lnTo>
                    <a:pt x="2913" y="4538"/>
                  </a:lnTo>
                  <a:lnTo>
                    <a:pt x="2916" y="4539"/>
                  </a:lnTo>
                  <a:lnTo>
                    <a:pt x="2919" y="4540"/>
                  </a:lnTo>
                  <a:lnTo>
                    <a:pt x="2922" y="4543"/>
                  </a:lnTo>
                  <a:lnTo>
                    <a:pt x="2925" y="4544"/>
                  </a:lnTo>
                  <a:lnTo>
                    <a:pt x="2929" y="4545"/>
                  </a:lnTo>
                  <a:lnTo>
                    <a:pt x="2931" y="4548"/>
                  </a:lnTo>
                  <a:lnTo>
                    <a:pt x="2934" y="4549"/>
                  </a:lnTo>
                  <a:lnTo>
                    <a:pt x="2938" y="4552"/>
                  </a:lnTo>
                  <a:lnTo>
                    <a:pt x="2940" y="4554"/>
                  </a:lnTo>
                  <a:lnTo>
                    <a:pt x="2943" y="4557"/>
                  </a:lnTo>
                  <a:lnTo>
                    <a:pt x="2946" y="4560"/>
                  </a:lnTo>
                  <a:lnTo>
                    <a:pt x="2949" y="4562"/>
                  </a:lnTo>
                  <a:lnTo>
                    <a:pt x="2952" y="4566"/>
                  </a:lnTo>
                  <a:lnTo>
                    <a:pt x="2956" y="4569"/>
                  </a:lnTo>
                  <a:lnTo>
                    <a:pt x="2958" y="4571"/>
                  </a:lnTo>
                  <a:lnTo>
                    <a:pt x="2961" y="4574"/>
                  </a:lnTo>
                  <a:lnTo>
                    <a:pt x="2964" y="4576"/>
                  </a:lnTo>
                  <a:lnTo>
                    <a:pt x="2967" y="4580"/>
                  </a:lnTo>
                  <a:lnTo>
                    <a:pt x="2971" y="4583"/>
                  </a:lnTo>
                  <a:lnTo>
                    <a:pt x="2974" y="4585"/>
                  </a:lnTo>
                  <a:lnTo>
                    <a:pt x="2978" y="4588"/>
                  </a:lnTo>
                  <a:lnTo>
                    <a:pt x="2980" y="4590"/>
                  </a:lnTo>
                  <a:lnTo>
                    <a:pt x="2983" y="4593"/>
                  </a:lnTo>
                  <a:lnTo>
                    <a:pt x="2987" y="4594"/>
                  </a:lnTo>
                  <a:lnTo>
                    <a:pt x="2989" y="4596"/>
                  </a:lnTo>
                  <a:lnTo>
                    <a:pt x="2992" y="4596"/>
                  </a:lnTo>
                  <a:lnTo>
                    <a:pt x="2996" y="4598"/>
                  </a:lnTo>
                  <a:lnTo>
                    <a:pt x="2998" y="4598"/>
                  </a:lnTo>
                  <a:lnTo>
                    <a:pt x="3001" y="4598"/>
                  </a:lnTo>
                  <a:lnTo>
                    <a:pt x="3003" y="4597"/>
                  </a:lnTo>
                  <a:lnTo>
                    <a:pt x="3007" y="4596"/>
                  </a:lnTo>
                  <a:lnTo>
                    <a:pt x="3010" y="4596"/>
                  </a:lnTo>
                  <a:lnTo>
                    <a:pt x="3014" y="4594"/>
                  </a:lnTo>
                  <a:lnTo>
                    <a:pt x="3016" y="4593"/>
                  </a:lnTo>
                  <a:lnTo>
                    <a:pt x="3019" y="4590"/>
                  </a:lnTo>
                  <a:lnTo>
                    <a:pt x="3023" y="4590"/>
                  </a:lnTo>
                  <a:lnTo>
                    <a:pt x="3025" y="4588"/>
                  </a:lnTo>
                  <a:lnTo>
                    <a:pt x="3028" y="4585"/>
                  </a:lnTo>
                  <a:lnTo>
                    <a:pt x="3032" y="4583"/>
                  </a:lnTo>
                  <a:lnTo>
                    <a:pt x="3034" y="4580"/>
                  </a:lnTo>
                  <a:lnTo>
                    <a:pt x="3037" y="4578"/>
                  </a:lnTo>
                  <a:lnTo>
                    <a:pt x="3041" y="4575"/>
                  </a:lnTo>
                  <a:lnTo>
                    <a:pt x="3043" y="4574"/>
                  </a:lnTo>
                  <a:lnTo>
                    <a:pt x="3046" y="4572"/>
                  </a:lnTo>
                  <a:lnTo>
                    <a:pt x="3049" y="4571"/>
                  </a:lnTo>
                  <a:lnTo>
                    <a:pt x="3052" y="4570"/>
                  </a:lnTo>
                  <a:lnTo>
                    <a:pt x="3056" y="4570"/>
                  </a:lnTo>
                  <a:lnTo>
                    <a:pt x="3059" y="4570"/>
                  </a:lnTo>
                  <a:lnTo>
                    <a:pt x="3063" y="4570"/>
                  </a:lnTo>
                  <a:lnTo>
                    <a:pt x="3065" y="4570"/>
                  </a:lnTo>
                  <a:lnTo>
                    <a:pt x="3068" y="4571"/>
                  </a:lnTo>
                  <a:lnTo>
                    <a:pt x="3072" y="4574"/>
                  </a:lnTo>
                  <a:lnTo>
                    <a:pt x="3074" y="4576"/>
                  </a:lnTo>
                  <a:lnTo>
                    <a:pt x="3077" y="4579"/>
                  </a:lnTo>
                  <a:lnTo>
                    <a:pt x="3081" y="4581"/>
                  </a:lnTo>
                  <a:lnTo>
                    <a:pt x="3083" y="4584"/>
                  </a:lnTo>
                  <a:lnTo>
                    <a:pt x="3086" y="4585"/>
                  </a:lnTo>
                  <a:lnTo>
                    <a:pt x="3090" y="4588"/>
                  </a:lnTo>
                  <a:lnTo>
                    <a:pt x="3092" y="4590"/>
                  </a:lnTo>
                  <a:lnTo>
                    <a:pt x="3095" y="4592"/>
                  </a:lnTo>
                  <a:lnTo>
                    <a:pt x="3099" y="4594"/>
                  </a:lnTo>
                  <a:lnTo>
                    <a:pt x="3101" y="4596"/>
                  </a:lnTo>
                  <a:lnTo>
                    <a:pt x="3104" y="4596"/>
                  </a:lnTo>
                  <a:lnTo>
                    <a:pt x="3108" y="4596"/>
                  </a:lnTo>
                  <a:lnTo>
                    <a:pt x="3110" y="4596"/>
                  </a:lnTo>
                  <a:lnTo>
                    <a:pt x="3113" y="4596"/>
                  </a:lnTo>
                  <a:lnTo>
                    <a:pt x="3117" y="4596"/>
                  </a:lnTo>
                  <a:lnTo>
                    <a:pt x="3119" y="4596"/>
                  </a:lnTo>
                  <a:lnTo>
                    <a:pt x="3122" y="4596"/>
                  </a:lnTo>
                  <a:lnTo>
                    <a:pt x="3126" y="4596"/>
                  </a:lnTo>
                  <a:lnTo>
                    <a:pt x="3128" y="4594"/>
                  </a:lnTo>
                  <a:lnTo>
                    <a:pt x="3132" y="4594"/>
                  </a:lnTo>
                  <a:lnTo>
                    <a:pt x="3136" y="4594"/>
                  </a:lnTo>
                  <a:lnTo>
                    <a:pt x="3139" y="4594"/>
                  </a:lnTo>
                  <a:lnTo>
                    <a:pt x="3141" y="4594"/>
                  </a:lnTo>
                  <a:lnTo>
                    <a:pt x="3144" y="4596"/>
                  </a:lnTo>
                  <a:lnTo>
                    <a:pt x="3148" y="4596"/>
                  </a:lnTo>
                  <a:lnTo>
                    <a:pt x="3150" y="4596"/>
                  </a:lnTo>
                  <a:lnTo>
                    <a:pt x="3153" y="4598"/>
                  </a:lnTo>
                  <a:lnTo>
                    <a:pt x="3157" y="4598"/>
                  </a:lnTo>
                  <a:lnTo>
                    <a:pt x="3159" y="4598"/>
                  </a:lnTo>
                  <a:lnTo>
                    <a:pt x="3162" y="4597"/>
                  </a:lnTo>
                  <a:lnTo>
                    <a:pt x="3166" y="4596"/>
                  </a:lnTo>
                  <a:lnTo>
                    <a:pt x="3168" y="4596"/>
                  </a:lnTo>
                  <a:lnTo>
                    <a:pt x="3171" y="4594"/>
                  </a:lnTo>
                  <a:lnTo>
                    <a:pt x="3175" y="4593"/>
                  </a:lnTo>
                  <a:lnTo>
                    <a:pt x="3177" y="4593"/>
                  </a:lnTo>
                  <a:lnTo>
                    <a:pt x="3180" y="4590"/>
                  </a:lnTo>
                  <a:lnTo>
                    <a:pt x="3184" y="4589"/>
                  </a:lnTo>
                  <a:lnTo>
                    <a:pt x="3186" y="4588"/>
                  </a:lnTo>
                  <a:lnTo>
                    <a:pt x="3189" y="4585"/>
                  </a:lnTo>
                  <a:lnTo>
                    <a:pt x="3193" y="4584"/>
                  </a:lnTo>
                  <a:lnTo>
                    <a:pt x="3195" y="4583"/>
                  </a:lnTo>
                  <a:lnTo>
                    <a:pt x="3198" y="4580"/>
                  </a:lnTo>
                  <a:lnTo>
                    <a:pt x="3202" y="4578"/>
                  </a:lnTo>
                  <a:lnTo>
                    <a:pt x="3204" y="4576"/>
                  </a:lnTo>
                  <a:lnTo>
                    <a:pt x="3207" y="4574"/>
                  </a:lnTo>
                  <a:lnTo>
                    <a:pt x="3211" y="4572"/>
                  </a:lnTo>
                  <a:lnTo>
                    <a:pt x="3215" y="4571"/>
                  </a:lnTo>
                  <a:lnTo>
                    <a:pt x="3217" y="4569"/>
                  </a:lnTo>
                  <a:lnTo>
                    <a:pt x="3221" y="4566"/>
                  </a:lnTo>
                  <a:lnTo>
                    <a:pt x="3224" y="4563"/>
                  </a:lnTo>
                  <a:lnTo>
                    <a:pt x="3226" y="4561"/>
                  </a:lnTo>
                  <a:lnTo>
                    <a:pt x="3229" y="4558"/>
                  </a:lnTo>
                  <a:lnTo>
                    <a:pt x="3233" y="4554"/>
                  </a:lnTo>
                  <a:lnTo>
                    <a:pt x="3235" y="4552"/>
                  </a:lnTo>
                  <a:lnTo>
                    <a:pt x="3239" y="4548"/>
                  </a:lnTo>
                  <a:lnTo>
                    <a:pt x="3242" y="4545"/>
                  </a:lnTo>
                  <a:lnTo>
                    <a:pt x="3244" y="4543"/>
                  </a:lnTo>
                  <a:lnTo>
                    <a:pt x="3247" y="4539"/>
                  </a:lnTo>
                  <a:lnTo>
                    <a:pt x="3251" y="4534"/>
                  </a:lnTo>
                  <a:lnTo>
                    <a:pt x="3253" y="4531"/>
                  </a:lnTo>
                  <a:lnTo>
                    <a:pt x="3256" y="4529"/>
                  </a:lnTo>
                  <a:lnTo>
                    <a:pt x="3260" y="4527"/>
                  </a:lnTo>
                  <a:lnTo>
                    <a:pt x="3262" y="4525"/>
                  </a:lnTo>
                  <a:lnTo>
                    <a:pt x="3266" y="4522"/>
                  </a:lnTo>
                  <a:lnTo>
                    <a:pt x="3269" y="4521"/>
                  </a:lnTo>
                  <a:lnTo>
                    <a:pt x="3271" y="4521"/>
                  </a:lnTo>
                  <a:lnTo>
                    <a:pt x="3274" y="4521"/>
                  </a:lnTo>
                  <a:lnTo>
                    <a:pt x="3278" y="4521"/>
                  </a:lnTo>
                  <a:lnTo>
                    <a:pt x="3280" y="4522"/>
                  </a:lnTo>
                  <a:lnTo>
                    <a:pt x="3283" y="4525"/>
                  </a:lnTo>
                  <a:lnTo>
                    <a:pt x="3287" y="4527"/>
                  </a:lnTo>
                  <a:lnTo>
                    <a:pt x="3289" y="4531"/>
                  </a:lnTo>
                  <a:lnTo>
                    <a:pt x="3292" y="4536"/>
                  </a:lnTo>
                  <a:lnTo>
                    <a:pt x="3296" y="4539"/>
                  </a:lnTo>
                  <a:lnTo>
                    <a:pt x="3299" y="4544"/>
                  </a:lnTo>
                  <a:lnTo>
                    <a:pt x="3302" y="4549"/>
                  </a:lnTo>
                  <a:lnTo>
                    <a:pt x="3306" y="4554"/>
                  </a:lnTo>
                  <a:lnTo>
                    <a:pt x="3309" y="4560"/>
                  </a:lnTo>
                  <a:lnTo>
                    <a:pt x="3311" y="4565"/>
                  </a:lnTo>
                  <a:lnTo>
                    <a:pt x="3314" y="4570"/>
                  </a:lnTo>
                  <a:lnTo>
                    <a:pt x="3318" y="4574"/>
                  </a:lnTo>
                  <a:lnTo>
                    <a:pt x="3320" y="4578"/>
                  </a:lnTo>
                  <a:lnTo>
                    <a:pt x="3324" y="4583"/>
                  </a:lnTo>
                  <a:lnTo>
                    <a:pt x="3327" y="4585"/>
                  </a:lnTo>
                  <a:lnTo>
                    <a:pt x="3329" y="4588"/>
                  </a:lnTo>
                  <a:lnTo>
                    <a:pt x="3332" y="4588"/>
                  </a:lnTo>
                  <a:lnTo>
                    <a:pt x="3336" y="4589"/>
                  </a:lnTo>
                  <a:lnTo>
                    <a:pt x="3338" y="4588"/>
                  </a:lnTo>
                  <a:lnTo>
                    <a:pt x="3341" y="4588"/>
                  </a:lnTo>
                  <a:lnTo>
                    <a:pt x="3345" y="4587"/>
                  </a:lnTo>
                  <a:lnTo>
                    <a:pt x="3347" y="4585"/>
                  </a:lnTo>
                  <a:lnTo>
                    <a:pt x="3351" y="4585"/>
                  </a:lnTo>
                  <a:lnTo>
                    <a:pt x="3354" y="4584"/>
                  </a:lnTo>
                  <a:lnTo>
                    <a:pt x="3356" y="4581"/>
                  </a:lnTo>
                  <a:lnTo>
                    <a:pt x="3359" y="4579"/>
                  </a:lnTo>
                  <a:lnTo>
                    <a:pt x="3363" y="4578"/>
                  </a:lnTo>
                  <a:lnTo>
                    <a:pt x="3365" y="4576"/>
                  </a:lnTo>
                  <a:lnTo>
                    <a:pt x="3369" y="4574"/>
                  </a:lnTo>
                  <a:lnTo>
                    <a:pt x="3372" y="4571"/>
                  </a:lnTo>
                  <a:lnTo>
                    <a:pt x="3374" y="4571"/>
                  </a:lnTo>
                  <a:lnTo>
                    <a:pt x="3377" y="4570"/>
                  </a:lnTo>
                  <a:lnTo>
                    <a:pt x="3381" y="4570"/>
                  </a:lnTo>
                  <a:lnTo>
                    <a:pt x="3384" y="4570"/>
                  </a:lnTo>
                  <a:lnTo>
                    <a:pt x="3387" y="4571"/>
                  </a:lnTo>
                  <a:lnTo>
                    <a:pt x="3391" y="4571"/>
                  </a:lnTo>
                  <a:lnTo>
                    <a:pt x="3393" y="4571"/>
                  </a:lnTo>
                  <a:lnTo>
                    <a:pt x="3396" y="4572"/>
                  </a:lnTo>
                  <a:lnTo>
                    <a:pt x="3400" y="4574"/>
                  </a:lnTo>
                  <a:lnTo>
                    <a:pt x="3402" y="4574"/>
                  </a:lnTo>
                  <a:lnTo>
                    <a:pt x="3405" y="4576"/>
                  </a:lnTo>
                  <a:lnTo>
                    <a:pt x="3409" y="4578"/>
                  </a:lnTo>
                  <a:lnTo>
                    <a:pt x="3411" y="4580"/>
                  </a:lnTo>
                  <a:lnTo>
                    <a:pt x="3414" y="4581"/>
                  </a:lnTo>
                  <a:lnTo>
                    <a:pt x="3417" y="4583"/>
                  </a:lnTo>
                  <a:lnTo>
                    <a:pt x="3420" y="4584"/>
                  </a:lnTo>
                  <a:lnTo>
                    <a:pt x="3423" y="4585"/>
                  </a:lnTo>
                  <a:lnTo>
                    <a:pt x="3427" y="4585"/>
                  </a:lnTo>
                  <a:lnTo>
                    <a:pt x="3429" y="4585"/>
                  </a:lnTo>
                  <a:lnTo>
                    <a:pt x="3432" y="4585"/>
                  </a:lnTo>
                  <a:lnTo>
                    <a:pt x="3436" y="4585"/>
                  </a:lnTo>
                  <a:lnTo>
                    <a:pt x="3438" y="4585"/>
                  </a:lnTo>
                  <a:lnTo>
                    <a:pt x="3441" y="4587"/>
                  </a:lnTo>
                  <a:lnTo>
                    <a:pt x="3444" y="4588"/>
                  </a:lnTo>
                  <a:lnTo>
                    <a:pt x="3447" y="4588"/>
                  </a:lnTo>
                  <a:lnTo>
                    <a:pt x="3450" y="4588"/>
                  </a:lnTo>
                  <a:lnTo>
                    <a:pt x="3454" y="4588"/>
                  </a:lnTo>
                  <a:lnTo>
                    <a:pt x="3458" y="4589"/>
                  </a:lnTo>
                  <a:lnTo>
                    <a:pt x="3459" y="4590"/>
                  </a:lnTo>
                  <a:lnTo>
                    <a:pt x="3462" y="4590"/>
                  </a:lnTo>
                  <a:lnTo>
                    <a:pt x="3466" y="4593"/>
                  </a:lnTo>
                  <a:lnTo>
                    <a:pt x="3469" y="4594"/>
                  </a:lnTo>
                  <a:lnTo>
                    <a:pt x="3472" y="4597"/>
                  </a:lnTo>
                  <a:lnTo>
                    <a:pt x="3476" y="4598"/>
                  </a:lnTo>
                  <a:lnTo>
                    <a:pt x="3478" y="4600"/>
                  </a:lnTo>
                  <a:lnTo>
                    <a:pt x="3481" y="4602"/>
                  </a:lnTo>
                  <a:lnTo>
                    <a:pt x="3485" y="4603"/>
                  </a:lnTo>
                  <a:lnTo>
                    <a:pt x="3487" y="4606"/>
                  </a:lnTo>
                  <a:lnTo>
                    <a:pt x="3490" y="4606"/>
                  </a:lnTo>
                  <a:lnTo>
                    <a:pt x="3494" y="4606"/>
                  </a:lnTo>
                  <a:lnTo>
                    <a:pt x="3496" y="4606"/>
                  </a:lnTo>
                  <a:lnTo>
                    <a:pt x="3499" y="4606"/>
                  </a:lnTo>
                  <a:lnTo>
                    <a:pt x="3503" y="4605"/>
                  </a:lnTo>
                  <a:lnTo>
                    <a:pt x="3505" y="4605"/>
                  </a:lnTo>
                  <a:lnTo>
                    <a:pt x="3508" y="4602"/>
                  </a:lnTo>
                  <a:lnTo>
                    <a:pt x="3512" y="4601"/>
                  </a:lnTo>
                  <a:lnTo>
                    <a:pt x="3514" y="4600"/>
                  </a:lnTo>
                  <a:lnTo>
                    <a:pt x="3517" y="4598"/>
                  </a:lnTo>
                  <a:lnTo>
                    <a:pt x="3521" y="4596"/>
                  </a:lnTo>
                  <a:lnTo>
                    <a:pt x="3523" y="4594"/>
                  </a:lnTo>
                  <a:lnTo>
                    <a:pt x="3526" y="4592"/>
                  </a:lnTo>
                  <a:lnTo>
                    <a:pt x="3530" y="4590"/>
                  </a:lnTo>
                  <a:lnTo>
                    <a:pt x="3532" y="4589"/>
                  </a:lnTo>
                  <a:lnTo>
                    <a:pt x="3535" y="4588"/>
                  </a:lnTo>
                  <a:lnTo>
                    <a:pt x="3539" y="4587"/>
                  </a:lnTo>
                  <a:lnTo>
                    <a:pt x="3543" y="4585"/>
                  </a:lnTo>
                  <a:lnTo>
                    <a:pt x="3545" y="4585"/>
                  </a:lnTo>
                  <a:lnTo>
                    <a:pt x="3549" y="4584"/>
                  </a:lnTo>
                  <a:lnTo>
                    <a:pt x="3552" y="4584"/>
                  </a:lnTo>
                  <a:lnTo>
                    <a:pt x="3554" y="4584"/>
                  </a:lnTo>
                  <a:lnTo>
                    <a:pt x="3557" y="4584"/>
                  </a:lnTo>
                  <a:lnTo>
                    <a:pt x="3561" y="4584"/>
                  </a:lnTo>
                  <a:lnTo>
                    <a:pt x="3563" y="4584"/>
                  </a:lnTo>
                  <a:lnTo>
                    <a:pt x="3566" y="4583"/>
                  </a:lnTo>
                  <a:lnTo>
                    <a:pt x="3570" y="4581"/>
                  </a:lnTo>
                  <a:lnTo>
                    <a:pt x="3572" y="4581"/>
                  </a:lnTo>
                  <a:lnTo>
                    <a:pt x="3575" y="4581"/>
                  </a:lnTo>
                  <a:lnTo>
                    <a:pt x="3579" y="4581"/>
                  </a:lnTo>
                  <a:lnTo>
                    <a:pt x="3581" y="4579"/>
                  </a:lnTo>
                  <a:lnTo>
                    <a:pt x="3584" y="4579"/>
                  </a:lnTo>
                  <a:lnTo>
                    <a:pt x="3588" y="4579"/>
                  </a:lnTo>
                  <a:lnTo>
                    <a:pt x="3590" y="4578"/>
                  </a:lnTo>
                  <a:lnTo>
                    <a:pt x="3593" y="4578"/>
                  </a:lnTo>
                  <a:lnTo>
                    <a:pt x="3597" y="4576"/>
                  </a:lnTo>
                  <a:lnTo>
                    <a:pt x="3599" y="4575"/>
                  </a:lnTo>
                  <a:lnTo>
                    <a:pt x="3602" y="4574"/>
                  </a:lnTo>
                  <a:lnTo>
                    <a:pt x="3606" y="4574"/>
                  </a:lnTo>
                  <a:lnTo>
                    <a:pt x="3608" y="4572"/>
                  </a:lnTo>
                  <a:lnTo>
                    <a:pt x="3611" y="4572"/>
                  </a:lnTo>
                  <a:lnTo>
                    <a:pt x="3616" y="4572"/>
                  </a:lnTo>
                  <a:lnTo>
                    <a:pt x="3617" y="4572"/>
                  </a:lnTo>
                  <a:lnTo>
                    <a:pt x="3620" y="4571"/>
                  </a:lnTo>
                  <a:lnTo>
                    <a:pt x="3624" y="4571"/>
                  </a:lnTo>
                  <a:lnTo>
                    <a:pt x="3628" y="4571"/>
                  </a:lnTo>
                  <a:lnTo>
                    <a:pt x="3630" y="4570"/>
                  </a:lnTo>
                  <a:lnTo>
                    <a:pt x="3634" y="4567"/>
                  </a:lnTo>
                  <a:lnTo>
                    <a:pt x="3637" y="4567"/>
                  </a:lnTo>
                  <a:lnTo>
                    <a:pt x="3639" y="4566"/>
                  </a:lnTo>
                  <a:lnTo>
                    <a:pt x="3642" y="4566"/>
                  </a:lnTo>
                  <a:lnTo>
                    <a:pt x="3646" y="4566"/>
                  </a:lnTo>
                  <a:lnTo>
                    <a:pt x="3648" y="4565"/>
                  </a:lnTo>
                  <a:lnTo>
                    <a:pt x="3651" y="4565"/>
                  </a:lnTo>
                  <a:lnTo>
                    <a:pt x="3655" y="4563"/>
                  </a:lnTo>
                  <a:lnTo>
                    <a:pt x="3657" y="4562"/>
                  </a:lnTo>
                  <a:lnTo>
                    <a:pt x="3660" y="4562"/>
                  </a:lnTo>
                  <a:lnTo>
                    <a:pt x="3664" y="4562"/>
                  </a:lnTo>
                  <a:lnTo>
                    <a:pt x="3666" y="4562"/>
                  </a:lnTo>
                  <a:lnTo>
                    <a:pt x="3669" y="4562"/>
                  </a:lnTo>
                  <a:lnTo>
                    <a:pt x="3673" y="4565"/>
                  </a:lnTo>
                  <a:lnTo>
                    <a:pt x="3675" y="4566"/>
                  </a:lnTo>
                  <a:lnTo>
                    <a:pt x="3678" y="4567"/>
                  </a:lnTo>
                  <a:lnTo>
                    <a:pt x="3682" y="4570"/>
                  </a:lnTo>
                  <a:lnTo>
                    <a:pt x="3684" y="4571"/>
                  </a:lnTo>
                  <a:lnTo>
                    <a:pt x="3687" y="4572"/>
                  </a:lnTo>
                  <a:lnTo>
                    <a:pt x="3691" y="4575"/>
                  </a:lnTo>
                  <a:lnTo>
                    <a:pt x="3693" y="4578"/>
                  </a:lnTo>
                  <a:lnTo>
                    <a:pt x="3696" y="4579"/>
                  </a:lnTo>
                  <a:lnTo>
                    <a:pt x="3701" y="4579"/>
                  </a:lnTo>
                  <a:lnTo>
                    <a:pt x="3702" y="4580"/>
                  </a:lnTo>
                  <a:lnTo>
                    <a:pt x="3705" y="4581"/>
                  </a:lnTo>
                  <a:lnTo>
                    <a:pt x="3709" y="4581"/>
                  </a:lnTo>
                  <a:lnTo>
                    <a:pt x="3713" y="4581"/>
                  </a:lnTo>
                  <a:lnTo>
                    <a:pt x="3715" y="4579"/>
                  </a:lnTo>
                  <a:lnTo>
                    <a:pt x="3719" y="4578"/>
                  </a:lnTo>
                  <a:lnTo>
                    <a:pt x="3722" y="4576"/>
                  </a:lnTo>
                  <a:lnTo>
                    <a:pt x="3724" y="4576"/>
                  </a:lnTo>
                  <a:lnTo>
                    <a:pt x="3727" y="4574"/>
                  </a:lnTo>
                  <a:lnTo>
                    <a:pt x="3731" y="4571"/>
                  </a:lnTo>
                  <a:lnTo>
                    <a:pt x="3733" y="4569"/>
                  </a:lnTo>
                  <a:lnTo>
                    <a:pt x="3737" y="4566"/>
                  </a:lnTo>
                  <a:lnTo>
                    <a:pt x="3740" y="4565"/>
                  </a:lnTo>
                  <a:lnTo>
                    <a:pt x="3742" y="4562"/>
                  </a:lnTo>
                  <a:lnTo>
                    <a:pt x="3745" y="4561"/>
                  </a:lnTo>
                  <a:lnTo>
                    <a:pt x="3749" y="4560"/>
                  </a:lnTo>
                  <a:lnTo>
                    <a:pt x="3751" y="4557"/>
                  </a:lnTo>
                  <a:lnTo>
                    <a:pt x="3754" y="4556"/>
                  </a:lnTo>
                  <a:lnTo>
                    <a:pt x="3758" y="4556"/>
                  </a:lnTo>
                  <a:lnTo>
                    <a:pt x="3760" y="4554"/>
                  </a:lnTo>
                  <a:lnTo>
                    <a:pt x="3764" y="4554"/>
                  </a:lnTo>
                  <a:lnTo>
                    <a:pt x="3767" y="4554"/>
                  </a:lnTo>
                  <a:lnTo>
                    <a:pt x="3769" y="4553"/>
                  </a:lnTo>
                  <a:lnTo>
                    <a:pt x="3772" y="4554"/>
                  </a:lnTo>
                  <a:lnTo>
                    <a:pt x="3776" y="4554"/>
                  </a:lnTo>
                  <a:lnTo>
                    <a:pt x="3778" y="4556"/>
                  </a:lnTo>
                  <a:lnTo>
                    <a:pt x="3781" y="4557"/>
                  </a:lnTo>
                  <a:lnTo>
                    <a:pt x="3786" y="4557"/>
                  </a:lnTo>
                  <a:lnTo>
                    <a:pt x="3787" y="4560"/>
                  </a:lnTo>
                  <a:lnTo>
                    <a:pt x="3790" y="4562"/>
                  </a:lnTo>
                  <a:lnTo>
                    <a:pt x="3795" y="4566"/>
                  </a:lnTo>
                  <a:lnTo>
                    <a:pt x="3798" y="4570"/>
                  </a:lnTo>
                  <a:lnTo>
                    <a:pt x="3800" y="4572"/>
                  </a:lnTo>
                  <a:lnTo>
                    <a:pt x="3804" y="4576"/>
                  </a:lnTo>
                  <a:lnTo>
                    <a:pt x="3807" y="4579"/>
                  </a:lnTo>
                  <a:lnTo>
                    <a:pt x="3809" y="4581"/>
                  </a:lnTo>
                  <a:lnTo>
                    <a:pt x="3813" y="4584"/>
                  </a:lnTo>
                  <a:lnTo>
                    <a:pt x="3816" y="4585"/>
                  </a:lnTo>
                  <a:lnTo>
                    <a:pt x="3818" y="4587"/>
                  </a:lnTo>
                  <a:lnTo>
                    <a:pt x="3822" y="4588"/>
                  </a:lnTo>
                  <a:lnTo>
                    <a:pt x="3825" y="4589"/>
                  </a:lnTo>
                  <a:lnTo>
                    <a:pt x="3827" y="4589"/>
                  </a:lnTo>
                  <a:lnTo>
                    <a:pt x="3831" y="4589"/>
                  </a:lnTo>
                  <a:lnTo>
                    <a:pt x="3834" y="4589"/>
                  </a:lnTo>
                  <a:lnTo>
                    <a:pt x="3836" y="4587"/>
                  </a:lnTo>
                  <a:lnTo>
                    <a:pt x="3840" y="4585"/>
                  </a:lnTo>
                  <a:lnTo>
                    <a:pt x="3843" y="4584"/>
                  </a:lnTo>
                  <a:lnTo>
                    <a:pt x="3845" y="4581"/>
                  </a:lnTo>
                  <a:lnTo>
                    <a:pt x="3849" y="4579"/>
                  </a:lnTo>
                  <a:lnTo>
                    <a:pt x="3852" y="4578"/>
                  </a:lnTo>
                  <a:lnTo>
                    <a:pt x="3854" y="4576"/>
                  </a:lnTo>
                  <a:lnTo>
                    <a:pt x="3857" y="4574"/>
                  </a:lnTo>
                  <a:lnTo>
                    <a:pt x="3861" y="4572"/>
                  </a:lnTo>
                  <a:lnTo>
                    <a:pt x="3863" y="4571"/>
                  </a:lnTo>
                  <a:lnTo>
                    <a:pt x="3867" y="4569"/>
                  </a:lnTo>
                  <a:lnTo>
                    <a:pt x="3871" y="4566"/>
                  </a:lnTo>
                  <a:lnTo>
                    <a:pt x="3873" y="4563"/>
                  </a:lnTo>
                  <a:lnTo>
                    <a:pt x="3875" y="4561"/>
                  </a:lnTo>
                  <a:lnTo>
                    <a:pt x="3880" y="4560"/>
                  </a:lnTo>
                  <a:lnTo>
                    <a:pt x="3883" y="4557"/>
                  </a:lnTo>
                  <a:lnTo>
                    <a:pt x="3885" y="4556"/>
                  </a:lnTo>
                  <a:lnTo>
                    <a:pt x="3889" y="4553"/>
                  </a:lnTo>
                  <a:lnTo>
                    <a:pt x="3892" y="4550"/>
                  </a:lnTo>
                  <a:lnTo>
                    <a:pt x="3894" y="4548"/>
                  </a:lnTo>
                  <a:lnTo>
                    <a:pt x="3898" y="4547"/>
                  </a:lnTo>
                  <a:lnTo>
                    <a:pt x="3901" y="4544"/>
                  </a:lnTo>
                  <a:lnTo>
                    <a:pt x="3903" y="4543"/>
                  </a:lnTo>
                  <a:lnTo>
                    <a:pt x="3907" y="4543"/>
                  </a:lnTo>
                  <a:lnTo>
                    <a:pt x="3910" y="4541"/>
                  </a:lnTo>
                  <a:lnTo>
                    <a:pt x="3912" y="4541"/>
                  </a:lnTo>
                  <a:lnTo>
                    <a:pt x="3916" y="4541"/>
                  </a:lnTo>
                  <a:lnTo>
                    <a:pt x="3919" y="4543"/>
                  </a:lnTo>
                  <a:lnTo>
                    <a:pt x="3921" y="4543"/>
                  </a:lnTo>
                  <a:lnTo>
                    <a:pt x="3925" y="4544"/>
                  </a:lnTo>
                  <a:lnTo>
                    <a:pt x="3928" y="4547"/>
                  </a:lnTo>
                  <a:lnTo>
                    <a:pt x="3930" y="4549"/>
                  </a:lnTo>
                  <a:lnTo>
                    <a:pt x="3934" y="4553"/>
                  </a:lnTo>
                  <a:lnTo>
                    <a:pt x="3937" y="4556"/>
                  </a:lnTo>
                  <a:lnTo>
                    <a:pt x="3939" y="4560"/>
                  </a:lnTo>
                  <a:lnTo>
                    <a:pt x="3944" y="4562"/>
                  </a:lnTo>
                  <a:lnTo>
                    <a:pt x="3946" y="4565"/>
                  </a:lnTo>
                  <a:lnTo>
                    <a:pt x="3948" y="4570"/>
                  </a:lnTo>
                  <a:lnTo>
                    <a:pt x="3952" y="4571"/>
                  </a:lnTo>
                  <a:lnTo>
                    <a:pt x="3956" y="4574"/>
                  </a:lnTo>
                  <a:lnTo>
                    <a:pt x="3958" y="4576"/>
                  </a:lnTo>
                  <a:lnTo>
                    <a:pt x="3960" y="4578"/>
                  </a:lnTo>
                  <a:lnTo>
                    <a:pt x="3965" y="4579"/>
                  </a:lnTo>
                  <a:lnTo>
                    <a:pt x="3967" y="4579"/>
                  </a:lnTo>
                  <a:lnTo>
                    <a:pt x="3970" y="4579"/>
                  </a:lnTo>
                  <a:lnTo>
                    <a:pt x="3974" y="4579"/>
                  </a:lnTo>
                  <a:lnTo>
                    <a:pt x="3976" y="4578"/>
                  </a:lnTo>
                  <a:lnTo>
                    <a:pt x="3979" y="4576"/>
                  </a:lnTo>
                  <a:lnTo>
                    <a:pt x="3983" y="4575"/>
                  </a:lnTo>
                  <a:lnTo>
                    <a:pt x="3985" y="4572"/>
                  </a:lnTo>
                  <a:lnTo>
                    <a:pt x="3988" y="4571"/>
                  </a:lnTo>
                  <a:lnTo>
                    <a:pt x="3992" y="4571"/>
                  </a:lnTo>
                  <a:lnTo>
                    <a:pt x="3994" y="4570"/>
                  </a:lnTo>
                  <a:lnTo>
                    <a:pt x="3997" y="4567"/>
                  </a:lnTo>
                  <a:lnTo>
                    <a:pt x="4001" y="4567"/>
                  </a:lnTo>
                  <a:lnTo>
                    <a:pt x="4003" y="4567"/>
                  </a:lnTo>
                  <a:lnTo>
                    <a:pt x="4006" y="4567"/>
                  </a:lnTo>
                  <a:lnTo>
                    <a:pt x="4010" y="4567"/>
                  </a:lnTo>
                  <a:lnTo>
                    <a:pt x="4012" y="4567"/>
                  </a:lnTo>
                  <a:lnTo>
                    <a:pt x="4015" y="4567"/>
                  </a:lnTo>
                  <a:lnTo>
                    <a:pt x="4019" y="4569"/>
                  </a:lnTo>
                  <a:lnTo>
                    <a:pt x="4021" y="4570"/>
                  </a:lnTo>
                  <a:lnTo>
                    <a:pt x="4024" y="4570"/>
                  </a:lnTo>
                  <a:lnTo>
                    <a:pt x="4029" y="4571"/>
                  </a:lnTo>
                  <a:lnTo>
                    <a:pt x="4032" y="4571"/>
                  </a:lnTo>
                  <a:lnTo>
                    <a:pt x="4033" y="4571"/>
                  </a:lnTo>
                  <a:lnTo>
                    <a:pt x="4037" y="4571"/>
                  </a:lnTo>
                  <a:lnTo>
                    <a:pt x="4041" y="4571"/>
                  </a:lnTo>
                  <a:lnTo>
                    <a:pt x="4043" y="4571"/>
                  </a:lnTo>
                  <a:lnTo>
                    <a:pt x="4047" y="4571"/>
                  </a:lnTo>
                  <a:lnTo>
                    <a:pt x="4050" y="4571"/>
                  </a:lnTo>
                  <a:lnTo>
                    <a:pt x="4052" y="4571"/>
                  </a:lnTo>
                  <a:lnTo>
                    <a:pt x="4055" y="4571"/>
                  </a:lnTo>
                  <a:lnTo>
                    <a:pt x="4059" y="4571"/>
                  </a:lnTo>
                  <a:lnTo>
                    <a:pt x="4061" y="4571"/>
                  </a:lnTo>
                  <a:lnTo>
                    <a:pt x="4064" y="4572"/>
                  </a:lnTo>
                  <a:lnTo>
                    <a:pt x="4068" y="4574"/>
                  </a:lnTo>
                  <a:lnTo>
                    <a:pt x="4070" y="4574"/>
                  </a:lnTo>
                  <a:lnTo>
                    <a:pt x="4074" y="4576"/>
                  </a:lnTo>
                  <a:lnTo>
                    <a:pt x="4077" y="4576"/>
                  </a:lnTo>
                  <a:lnTo>
                    <a:pt x="4079" y="4578"/>
                  </a:lnTo>
                  <a:lnTo>
                    <a:pt x="4082" y="4579"/>
                  </a:lnTo>
                  <a:lnTo>
                    <a:pt x="4086" y="4579"/>
                  </a:lnTo>
                  <a:lnTo>
                    <a:pt x="4088" y="4581"/>
                  </a:lnTo>
                  <a:lnTo>
                    <a:pt x="4091" y="4581"/>
                  </a:lnTo>
                  <a:lnTo>
                    <a:pt x="4095" y="4583"/>
                  </a:lnTo>
                  <a:lnTo>
                    <a:pt x="4097" y="4584"/>
                  </a:lnTo>
                  <a:lnTo>
                    <a:pt x="4100" y="4583"/>
                  </a:lnTo>
                  <a:lnTo>
                    <a:pt x="4104" y="4583"/>
                  </a:lnTo>
                  <a:lnTo>
                    <a:pt x="4106" y="4583"/>
                  </a:lnTo>
                  <a:lnTo>
                    <a:pt x="4110" y="4581"/>
                  </a:lnTo>
                  <a:lnTo>
                    <a:pt x="4114" y="4579"/>
                  </a:lnTo>
                  <a:lnTo>
                    <a:pt x="4117" y="4579"/>
                  </a:lnTo>
                  <a:lnTo>
                    <a:pt x="4118" y="4578"/>
                  </a:lnTo>
                  <a:lnTo>
                    <a:pt x="4123" y="4575"/>
                  </a:lnTo>
                  <a:lnTo>
                    <a:pt x="4126" y="4572"/>
                  </a:lnTo>
                  <a:lnTo>
                    <a:pt x="4128" y="4571"/>
                  </a:lnTo>
                  <a:lnTo>
                    <a:pt x="4132" y="4570"/>
                  </a:lnTo>
                  <a:lnTo>
                    <a:pt x="4135" y="4565"/>
                  </a:lnTo>
                  <a:lnTo>
                    <a:pt x="4137" y="4562"/>
                  </a:lnTo>
                  <a:lnTo>
                    <a:pt x="4140" y="4558"/>
                  </a:lnTo>
                  <a:lnTo>
                    <a:pt x="4144" y="4556"/>
                  </a:lnTo>
                  <a:lnTo>
                    <a:pt x="4146" y="4554"/>
                  </a:lnTo>
                  <a:lnTo>
                    <a:pt x="4149" y="4553"/>
                  </a:lnTo>
                  <a:lnTo>
                    <a:pt x="4153" y="4550"/>
                  </a:lnTo>
                  <a:lnTo>
                    <a:pt x="4155" y="4548"/>
                  </a:lnTo>
                  <a:lnTo>
                    <a:pt x="4159" y="4547"/>
                  </a:lnTo>
                  <a:lnTo>
                    <a:pt x="4162" y="4544"/>
                  </a:lnTo>
                  <a:lnTo>
                    <a:pt x="4164" y="4543"/>
                  </a:lnTo>
                  <a:lnTo>
                    <a:pt x="4167" y="4543"/>
                  </a:lnTo>
                  <a:lnTo>
                    <a:pt x="4171" y="4543"/>
                  </a:lnTo>
                  <a:lnTo>
                    <a:pt x="4173" y="4543"/>
                  </a:lnTo>
                  <a:lnTo>
                    <a:pt x="4177" y="4543"/>
                  </a:lnTo>
                  <a:lnTo>
                    <a:pt x="4180" y="4543"/>
                  </a:lnTo>
                  <a:lnTo>
                    <a:pt x="4182" y="4543"/>
                  </a:lnTo>
                  <a:lnTo>
                    <a:pt x="4185" y="4543"/>
                  </a:lnTo>
                  <a:lnTo>
                    <a:pt x="4189" y="4544"/>
                  </a:lnTo>
                  <a:lnTo>
                    <a:pt x="4191" y="4544"/>
                  </a:lnTo>
                  <a:lnTo>
                    <a:pt x="4195" y="4544"/>
                  </a:lnTo>
                  <a:lnTo>
                    <a:pt x="4199" y="4544"/>
                  </a:lnTo>
                  <a:lnTo>
                    <a:pt x="4202" y="4544"/>
                  </a:lnTo>
                  <a:lnTo>
                    <a:pt x="4203" y="4545"/>
                  </a:lnTo>
                  <a:lnTo>
                    <a:pt x="4208" y="4545"/>
                  </a:lnTo>
                  <a:lnTo>
                    <a:pt x="4211" y="4545"/>
                  </a:lnTo>
                  <a:lnTo>
                    <a:pt x="4213" y="4547"/>
                  </a:lnTo>
                  <a:lnTo>
                    <a:pt x="4217" y="4548"/>
                  </a:lnTo>
                  <a:lnTo>
                    <a:pt x="4220" y="4548"/>
                  </a:lnTo>
                  <a:lnTo>
                    <a:pt x="4222" y="4549"/>
                  </a:lnTo>
                  <a:lnTo>
                    <a:pt x="4225" y="4550"/>
                  </a:lnTo>
                  <a:lnTo>
                    <a:pt x="4229" y="4550"/>
                  </a:lnTo>
                  <a:lnTo>
                    <a:pt x="4231" y="4553"/>
                  </a:lnTo>
                  <a:lnTo>
                    <a:pt x="4235" y="4556"/>
                  </a:lnTo>
                  <a:lnTo>
                    <a:pt x="4238" y="4557"/>
                  </a:lnTo>
                  <a:lnTo>
                    <a:pt x="4240" y="4560"/>
                  </a:lnTo>
                  <a:lnTo>
                    <a:pt x="4244" y="4561"/>
                  </a:lnTo>
                  <a:lnTo>
                    <a:pt x="4247" y="4562"/>
                  </a:lnTo>
                  <a:lnTo>
                    <a:pt x="4249" y="4565"/>
                  </a:lnTo>
                  <a:lnTo>
                    <a:pt x="4252" y="4566"/>
                  </a:lnTo>
                  <a:lnTo>
                    <a:pt x="4256" y="4566"/>
                  </a:lnTo>
                  <a:lnTo>
                    <a:pt x="4258" y="4566"/>
                  </a:lnTo>
                  <a:lnTo>
                    <a:pt x="4262" y="4567"/>
                  </a:lnTo>
                  <a:lnTo>
                    <a:pt x="4265" y="4566"/>
                  </a:lnTo>
                  <a:lnTo>
                    <a:pt x="4267" y="4566"/>
                  </a:lnTo>
                  <a:lnTo>
                    <a:pt x="4270" y="4566"/>
                  </a:lnTo>
                  <a:lnTo>
                    <a:pt x="4274" y="4565"/>
                  </a:lnTo>
                  <a:lnTo>
                    <a:pt x="4276" y="4562"/>
                  </a:lnTo>
                  <a:lnTo>
                    <a:pt x="4280" y="4562"/>
                  </a:lnTo>
                  <a:lnTo>
                    <a:pt x="4284" y="4561"/>
                  </a:lnTo>
                  <a:lnTo>
                    <a:pt x="4287" y="4558"/>
                  </a:lnTo>
                  <a:lnTo>
                    <a:pt x="4289" y="4556"/>
                  </a:lnTo>
                  <a:lnTo>
                    <a:pt x="4293" y="4556"/>
                  </a:lnTo>
                  <a:lnTo>
                    <a:pt x="4296" y="4554"/>
                  </a:lnTo>
                  <a:lnTo>
                    <a:pt x="4298" y="4554"/>
                  </a:lnTo>
                  <a:lnTo>
                    <a:pt x="4302" y="4554"/>
                  </a:lnTo>
                  <a:lnTo>
                    <a:pt x="4305" y="4554"/>
                  </a:lnTo>
                  <a:lnTo>
                    <a:pt x="4307" y="4554"/>
                  </a:lnTo>
                  <a:lnTo>
                    <a:pt x="4311" y="4553"/>
                  </a:lnTo>
                  <a:lnTo>
                    <a:pt x="4314" y="4553"/>
                  </a:lnTo>
                  <a:lnTo>
                    <a:pt x="4316" y="4553"/>
                  </a:lnTo>
                  <a:lnTo>
                    <a:pt x="4320" y="4553"/>
                  </a:lnTo>
                  <a:lnTo>
                    <a:pt x="4323" y="4553"/>
                  </a:lnTo>
                  <a:lnTo>
                    <a:pt x="4325" y="4554"/>
                  </a:lnTo>
                  <a:lnTo>
                    <a:pt x="4329" y="4554"/>
                  </a:lnTo>
                  <a:lnTo>
                    <a:pt x="4332" y="4554"/>
                  </a:lnTo>
                  <a:lnTo>
                    <a:pt x="4334" y="4553"/>
                  </a:lnTo>
                  <a:lnTo>
                    <a:pt x="4338" y="4553"/>
                  </a:lnTo>
                  <a:lnTo>
                    <a:pt x="4341" y="4552"/>
                  </a:lnTo>
                  <a:lnTo>
                    <a:pt x="4343" y="4550"/>
                  </a:lnTo>
                  <a:lnTo>
                    <a:pt x="4347" y="4550"/>
                  </a:lnTo>
                  <a:lnTo>
                    <a:pt x="4350" y="4549"/>
                  </a:lnTo>
                  <a:lnTo>
                    <a:pt x="4352" y="4549"/>
                  </a:lnTo>
                  <a:lnTo>
                    <a:pt x="4355" y="4549"/>
                  </a:lnTo>
                  <a:lnTo>
                    <a:pt x="4359" y="4548"/>
                  </a:lnTo>
                  <a:lnTo>
                    <a:pt x="4361" y="4545"/>
                  </a:lnTo>
                  <a:lnTo>
                    <a:pt x="4365" y="4545"/>
                  </a:lnTo>
                  <a:lnTo>
                    <a:pt x="4369" y="4545"/>
                  </a:lnTo>
                  <a:lnTo>
                    <a:pt x="4372" y="4544"/>
                  </a:lnTo>
                  <a:lnTo>
                    <a:pt x="4374" y="4544"/>
                  </a:lnTo>
                  <a:lnTo>
                    <a:pt x="4378" y="4543"/>
                  </a:lnTo>
                  <a:lnTo>
                    <a:pt x="4381" y="4543"/>
                  </a:lnTo>
                  <a:lnTo>
                    <a:pt x="4383" y="4543"/>
                  </a:lnTo>
                  <a:lnTo>
                    <a:pt x="4387" y="4541"/>
                  </a:lnTo>
                  <a:lnTo>
                    <a:pt x="4390" y="4541"/>
                  </a:lnTo>
                  <a:lnTo>
                    <a:pt x="4392" y="4541"/>
                  </a:lnTo>
                  <a:lnTo>
                    <a:pt x="4396" y="4540"/>
                  </a:lnTo>
                  <a:lnTo>
                    <a:pt x="4399" y="4539"/>
                  </a:lnTo>
                  <a:lnTo>
                    <a:pt x="4401" y="4540"/>
                  </a:lnTo>
                  <a:lnTo>
                    <a:pt x="4405" y="4541"/>
                  </a:lnTo>
                  <a:lnTo>
                    <a:pt x="4408" y="4541"/>
                  </a:lnTo>
                  <a:lnTo>
                    <a:pt x="4410" y="4541"/>
                  </a:lnTo>
                  <a:lnTo>
                    <a:pt x="4414" y="4543"/>
                  </a:lnTo>
                  <a:lnTo>
                    <a:pt x="4417" y="4544"/>
                  </a:lnTo>
                  <a:lnTo>
                    <a:pt x="4419" y="4547"/>
                  </a:lnTo>
                  <a:lnTo>
                    <a:pt x="4423" y="4550"/>
                  </a:lnTo>
                  <a:lnTo>
                    <a:pt x="4426" y="4553"/>
                  </a:lnTo>
                  <a:lnTo>
                    <a:pt x="4428" y="4556"/>
                  </a:lnTo>
                  <a:lnTo>
                    <a:pt x="4432" y="4560"/>
                  </a:lnTo>
                  <a:lnTo>
                    <a:pt x="4435" y="4562"/>
                  </a:lnTo>
                  <a:lnTo>
                    <a:pt x="4438" y="4567"/>
                  </a:lnTo>
                  <a:lnTo>
                    <a:pt x="4442" y="4571"/>
                  </a:lnTo>
                  <a:lnTo>
                    <a:pt x="4445" y="4574"/>
                  </a:lnTo>
                  <a:lnTo>
                    <a:pt x="4447" y="4578"/>
                  </a:lnTo>
                  <a:lnTo>
                    <a:pt x="4450" y="4580"/>
                  </a:lnTo>
                  <a:lnTo>
                    <a:pt x="4454" y="4583"/>
                  </a:lnTo>
                  <a:lnTo>
                    <a:pt x="4457" y="4587"/>
                  </a:lnTo>
                  <a:lnTo>
                    <a:pt x="4459" y="4588"/>
                  </a:lnTo>
                  <a:lnTo>
                    <a:pt x="4463" y="4589"/>
                  </a:lnTo>
                  <a:lnTo>
                    <a:pt x="4466" y="4590"/>
                  </a:lnTo>
                  <a:lnTo>
                    <a:pt x="4468" y="4592"/>
                  </a:lnTo>
                  <a:lnTo>
                    <a:pt x="4472" y="4593"/>
                  </a:lnTo>
                  <a:lnTo>
                    <a:pt x="4475" y="4593"/>
                  </a:lnTo>
                  <a:lnTo>
                    <a:pt x="4477" y="4590"/>
                  </a:lnTo>
                  <a:lnTo>
                    <a:pt x="4481" y="4590"/>
                  </a:lnTo>
                  <a:lnTo>
                    <a:pt x="4484" y="4589"/>
                  </a:lnTo>
                  <a:lnTo>
                    <a:pt x="4487" y="4588"/>
                  </a:lnTo>
                  <a:lnTo>
                    <a:pt x="4490" y="4585"/>
                  </a:lnTo>
                  <a:lnTo>
                    <a:pt x="4493" y="4584"/>
                  </a:lnTo>
                  <a:lnTo>
                    <a:pt x="4495" y="4581"/>
                  </a:lnTo>
                  <a:lnTo>
                    <a:pt x="4499" y="4579"/>
                  </a:lnTo>
                  <a:lnTo>
                    <a:pt x="4502" y="4576"/>
                  </a:lnTo>
                  <a:lnTo>
                    <a:pt x="4504" y="4574"/>
                  </a:lnTo>
                  <a:lnTo>
                    <a:pt x="4508" y="4571"/>
                  </a:lnTo>
                  <a:lnTo>
                    <a:pt x="4511" y="4567"/>
                  </a:lnTo>
                  <a:lnTo>
                    <a:pt x="4513" y="4565"/>
                  </a:lnTo>
                  <a:lnTo>
                    <a:pt x="4517" y="4562"/>
                  </a:lnTo>
                  <a:lnTo>
                    <a:pt x="4520" y="4561"/>
                  </a:lnTo>
                  <a:lnTo>
                    <a:pt x="4523" y="4558"/>
                  </a:lnTo>
                  <a:lnTo>
                    <a:pt x="4527" y="4557"/>
                  </a:lnTo>
                  <a:lnTo>
                    <a:pt x="4530" y="4556"/>
                  </a:lnTo>
                  <a:lnTo>
                    <a:pt x="4532" y="4554"/>
                  </a:lnTo>
                  <a:lnTo>
                    <a:pt x="4535" y="4552"/>
                  </a:lnTo>
                  <a:lnTo>
                    <a:pt x="4539" y="4550"/>
                  </a:lnTo>
                  <a:lnTo>
                    <a:pt x="4541" y="4549"/>
                  </a:lnTo>
                  <a:lnTo>
                    <a:pt x="4545" y="4549"/>
                  </a:lnTo>
                  <a:lnTo>
                    <a:pt x="4548" y="4548"/>
                  </a:lnTo>
                  <a:lnTo>
                    <a:pt x="4550" y="4545"/>
                  </a:lnTo>
                  <a:lnTo>
                    <a:pt x="4553" y="4545"/>
                  </a:lnTo>
                  <a:lnTo>
                    <a:pt x="4557" y="4544"/>
                  </a:lnTo>
                  <a:lnTo>
                    <a:pt x="4559" y="4543"/>
                  </a:lnTo>
                  <a:lnTo>
                    <a:pt x="4563" y="4541"/>
                  </a:lnTo>
                  <a:lnTo>
                    <a:pt x="4566" y="4539"/>
                  </a:lnTo>
                  <a:lnTo>
                    <a:pt x="4568" y="4538"/>
                  </a:lnTo>
                  <a:lnTo>
                    <a:pt x="4572" y="4535"/>
                  </a:lnTo>
                  <a:lnTo>
                    <a:pt x="4575" y="4534"/>
                  </a:lnTo>
                  <a:lnTo>
                    <a:pt x="4577" y="4532"/>
                  </a:lnTo>
                  <a:lnTo>
                    <a:pt x="4580" y="4531"/>
                  </a:lnTo>
                  <a:lnTo>
                    <a:pt x="4584" y="4529"/>
                  </a:lnTo>
                  <a:lnTo>
                    <a:pt x="4586" y="4527"/>
                  </a:lnTo>
                  <a:lnTo>
                    <a:pt x="4590" y="4527"/>
                  </a:lnTo>
                  <a:lnTo>
                    <a:pt x="4593" y="4526"/>
                  </a:lnTo>
                  <a:lnTo>
                    <a:pt x="4596" y="4526"/>
                  </a:lnTo>
                  <a:lnTo>
                    <a:pt x="4598" y="4526"/>
                  </a:lnTo>
                  <a:lnTo>
                    <a:pt x="4602" y="4527"/>
                  </a:lnTo>
                  <a:lnTo>
                    <a:pt x="4605" y="4527"/>
                  </a:lnTo>
                  <a:lnTo>
                    <a:pt x="4608" y="4529"/>
                  </a:lnTo>
                  <a:lnTo>
                    <a:pt x="4612" y="4531"/>
                  </a:lnTo>
                  <a:lnTo>
                    <a:pt x="4615" y="4531"/>
                  </a:lnTo>
                  <a:lnTo>
                    <a:pt x="4617" y="4532"/>
                  </a:lnTo>
                  <a:lnTo>
                    <a:pt x="4620" y="4535"/>
                  </a:lnTo>
                  <a:lnTo>
                    <a:pt x="4624" y="4538"/>
                  </a:lnTo>
                  <a:lnTo>
                    <a:pt x="4626" y="4539"/>
                  </a:lnTo>
                  <a:lnTo>
                    <a:pt x="4630" y="4541"/>
                  </a:lnTo>
                  <a:lnTo>
                    <a:pt x="4633" y="4543"/>
                  </a:lnTo>
                  <a:lnTo>
                    <a:pt x="4635" y="4544"/>
                  </a:lnTo>
                  <a:lnTo>
                    <a:pt x="4638" y="4545"/>
                  </a:lnTo>
                  <a:lnTo>
                    <a:pt x="4642" y="4545"/>
                  </a:lnTo>
                  <a:lnTo>
                    <a:pt x="4644" y="4548"/>
                  </a:lnTo>
                  <a:lnTo>
                    <a:pt x="4648" y="4548"/>
                  </a:lnTo>
                  <a:lnTo>
                    <a:pt x="4651" y="4548"/>
                  </a:lnTo>
                  <a:lnTo>
                    <a:pt x="4653" y="4549"/>
                  </a:lnTo>
                  <a:lnTo>
                    <a:pt x="4657" y="4550"/>
                  </a:lnTo>
                  <a:lnTo>
                    <a:pt x="4660" y="4550"/>
                  </a:lnTo>
                  <a:lnTo>
                    <a:pt x="4662" y="4550"/>
                  </a:lnTo>
                  <a:lnTo>
                    <a:pt x="4665" y="4550"/>
                  </a:lnTo>
                  <a:lnTo>
                    <a:pt x="4669" y="4550"/>
                  </a:lnTo>
                  <a:lnTo>
                    <a:pt x="4671" y="4549"/>
                  </a:lnTo>
                  <a:lnTo>
                    <a:pt x="4675" y="4549"/>
                  </a:lnTo>
                  <a:lnTo>
                    <a:pt x="4678" y="4549"/>
                  </a:lnTo>
                  <a:lnTo>
                    <a:pt x="4680" y="4548"/>
                  </a:lnTo>
                  <a:lnTo>
                    <a:pt x="4683" y="4548"/>
                  </a:lnTo>
                  <a:lnTo>
                    <a:pt x="4687" y="4545"/>
                  </a:lnTo>
                  <a:lnTo>
                    <a:pt x="4691" y="4544"/>
                  </a:lnTo>
                  <a:lnTo>
                    <a:pt x="4693" y="4543"/>
                  </a:lnTo>
                  <a:lnTo>
                    <a:pt x="4697" y="4543"/>
                  </a:lnTo>
                  <a:lnTo>
                    <a:pt x="4700" y="4540"/>
                  </a:lnTo>
                  <a:lnTo>
                    <a:pt x="4702" y="4539"/>
                  </a:lnTo>
                  <a:lnTo>
                    <a:pt x="4706" y="4539"/>
                  </a:lnTo>
                  <a:lnTo>
                    <a:pt x="4709" y="4538"/>
                  </a:lnTo>
                  <a:lnTo>
                    <a:pt x="4711" y="4539"/>
                  </a:lnTo>
                  <a:lnTo>
                    <a:pt x="4715" y="4539"/>
                  </a:lnTo>
                  <a:lnTo>
                    <a:pt x="4718" y="4540"/>
                  </a:lnTo>
                  <a:lnTo>
                    <a:pt x="4720" y="4541"/>
                  </a:lnTo>
                  <a:lnTo>
                    <a:pt x="4723" y="4543"/>
                  </a:lnTo>
                  <a:lnTo>
                    <a:pt x="4727" y="4544"/>
                  </a:lnTo>
                  <a:lnTo>
                    <a:pt x="4729" y="4547"/>
                  </a:lnTo>
                  <a:lnTo>
                    <a:pt x="4733" y="4549"/>
                  </a:lnTo>
                  <a:lnTo>
                    <a:pt x="4736" y="4552"/>
                  </a:lnTo>
                  <a:lnTo>
                    <a:pt x="4738" y="4556"/>
                  </a:lnTo>
                  <a:lnTo>
                    <a:pt x="4742" y="4558"/>
                  </a:lnTo>
                  <a:lnTo>
                    <a:pt x="4745" y="4561"/>
                  </a:lnTo>
                  <a:lnTo>
                    <a:pt x="4747" y="4562"/>
                  </a:lnTo>
                  <a:lnTo>
                    <a:pt x="4751" y="4562"/>
                  </a:lnTo>
                  <a:lnTo>
                    <a:pt x="4754" y="4565"/>
                  </a:lnTo>
                  <a:lnTo>
                    <a:pt x="4756" y="4565"/>
                  </a:lnTo>
                  <a:lnTo>
                    <a:pt x="4760" y="4565"/>
                  </a:lnTo>
                  <a:lnTo>
                    <a:pt x="4763" y="4565"/>
                  </a:lnTo>
                  <a:lnTo>
                    <a:pt x="4765" y="4563"/>
                  </a:lnTo>
                  <a:lnTo>
                    <a:pt x="4768" y="4561"/>
                  </a:lnTo>
                  <a:lnTo>
                    <a:pt x="4772" y="4560"/>
                  </a:lnTo>
                  <a:lnTo>
                    <a:pt x="4776" y="4557"/>
                  </a:lnTo>
                  <a:lnTo>
                    <a:pt x="4778" y="4556"/>
                  </a:lnTo>
                  <a:lnTo>
                    <a:pt x="4782" y="4553"/>
                  </a:lnTo>
                  <a:lnTo>
                    <a:pt x="4785" y="4548"/>
                  </a:lnTo>
                  <a:lnTo>
                    <a:pt x="4787" y="4544"/>
                  </a:lnTo>
                  <a:lnTo>
                    <a:pt x="4791" y="4541"/>
                  </a:lnTo>
                  <a:lnTo>
                    <a:pt x="4794" y="4538"/>
                  </a:lnTo>
                  <a:lnTo>
                    <a:pt x="4796" y="4535"/>
                  </a:lnTo>
                  <a:lnTo>
                    <a:pt x="4800" y="4532"/>
                  </a:lnTo>
                  <a:lnTo>
                    <a:pt x="4803" y="4530"/>
                  </a:lnTo>
                  <a:lnTo>
                    <a:pt x="4805" y="4527"/>
                  </a:lnTo>
                  <a:lnTo>
                    <a:pt x="4809" y="4525"/>
                  </a:lnTo>
                  <a:lnTo>
                    <a:pt x="4812" y="4525"/>
                  </a:lnTo>
                  <a:lnTo>
                    <a:pt x="4814" y="4522"/>
                  </a:lnTo>
                  <a:lnTo>
                    <a:pt x="4818" y="4521"/>
                  </a:lnTo>
                  <a:lnTo>
                    <a:pt x="4821" y="4522"/>
                  </a:lnTo>
                  <a:lnTo>
                    <a:pt x="4823" y="4522"/>
                  </a:lnTo>
                  <a:lnTo>
                    <a:pt x="4827" y="4525"/>
                  </a:lnTo>
                  <a:lnTo>
                    <a:pt x="4830" y="4527"/>
                  </a:lnTo>
                  <a:lnTo>
                    <a:pt x="4832" y="4530"/>
                  </a:lnTo>
                  <a:lnTo>
                    <a:pt x="4836" y="4532"/>
                  </a:lnTo>
                  <a:lnTo>
                    <a:pt x="4839" y="4538"/>
                  </a:lnTo>
                  <a:lnTo>
                    <a:pt x="4841" y="4541"/>
                  </a:lnTo>
                  <a:lnTo>
                    <a:pt x="4845" y="4545"/>
                  </a:lnTo>
                  <a:lnTo>
                    <a:pt x="4849" y="4549"/>
                  </a:lnTo>
                  <a:lnTo>
                    <a:pt x="4852" y="4554"/>
                  </a:lnTo>
                  <a:lnTo>
                    <a:pt x="4855" y="4557"/>
                  </a:lnTo>
                  <a:lnTo>
                    <a:pt x="4858" y="4562"/>
                  </a:lnTo>
                  <a:lnTo>
                    <a:pt x="4861" y="4565"/>
                  </a:lnTo>
                  <a:lnTo>
                    <a:pt x="4863" y="4567"/>
                  </a:lnTo>
                  <a:lnTo>
                    <a:pt x="4867" y="4570"/>
                  </a:lnTo>
                  <a:lnTo>
                    <a:pt x="4870" y="4571"/>
                  </a:lnTo>
                  <a:lnTo>
                    <a:pt x="4872" y="4571"/>
                  </a:lnTo>
                  <a:lnTo>
                    <a:pt x="4876" y="4571"/>
                  </a:lnTo>
                  <a:lnTo>
                    <a:pt x="4879" y="4570"/>
                  </a:lnTo>
                  <a:lnTo>
                    <a:pt x="4881" y="4569"/>
                  </a:lnTo>
                  <a:lnTo>
                    <a:pt x="4885" y="4566"/>
                  </a:lnTo>
                  <a:lnTo>
                    <a:pt x="4888" y="4563"/>
                  </a:lnTo>
                  <a:lnTo>
                    <a:pt x="4890" y="4561"/>
                  </a:lnTo>
                  <a:lnTo>
                    <a:pt x="4894" y="4557"/>
                  </a:lnTo>
                  <a:lnTo>
                    <a:pt x="4897" y="4553"/>
                  </a:lnTo>
                  <a:lnTo>
                    <a:pt x="4899" y="4550"/>
                  </a:lnTo>
                  <a:lnTo>
                    <a:pt x="4903" y="4548"/>
                  </a:lnTo>
                  <a:lnTo>
                    <a:pt x="4906" y="4544"/>
                  </a:lnTo>
                  <a:lnTo>
                    <a:pt x="4908" y="4541"/>
                  </a:lnTo>
                  <a:lnTo>
                    <a:pt x="4912" y="4539"/>
                  </a:lnTo>
                  <a:lnTo>
                    <a:pt x="4915" y="4536"/>
                  </a:lnTo>
                  <a:lnTo>
                    <a:pt x="4917" y="4534"/>
                  </a:lnTo>
                  <a:lnTo>
                    <a:pt x="4921" y="4532"/>
                  </a:lnTo>
                  <a:lnTo>
                    <a:pt x="4924" y="4531"/>
                  </a:lnTo>
                  <a:lnTo>
                    <a:pt x="4926" y="4531"/>
                  </a:lnTo>
                  <a:lnTo>
                    <a:pt x="4930" y="4531"/>
                  </a:lnTo>
                  <a:lnTo>
                    <a:pt x="4934" y="4531"/>
                  </a:lnTo>
                  <a:lnTo>
                    <a:pt x="4937" y="4531"/>
                  </a:lnTo>
                  <a:lnTo>
                    <a:pt x="4940" y="4532"/>
                  </a:lnTo>
                  <a:lnTo>
                    <a:pt x="4943" y="4532"/>
                  </a:lnTo>
                  <a:lnTo>
                    <a:pt x="4946" y="4534"/>
                  </a:lnTo>
                  <a:lnTo>
                    <a:pt x="4948" y="4535"/>
                  </a:lnTo>
                  <a:lnTo>
                    <a:pt x="4952" y="4536"/>
                  </a:lnTo>
                  <a:lnTo>
                    <a:pt x="4955" y="4536"/>
                  </a:lnTo>
                  <a:lnTo>
                    <a:pt x="4958" y="4539"/>
                  </a:lnTo>
                  <a:lnTo>
                    <a:pt x="4961" y="4540"/>
                  </a:lnTo>
                  <a:lnTo>
                    <a:pt x="4964" y="4543"/>
                  </a:lnTo>
                  <a:lnTo>
                    <a:pt x="4966" y="4545"/>
                  </a:lnTo>
                  <a:lnTo>
                    <a:pt x="4970" y="4549"/>
                  </a:lnTo>
                  <a:lnTo>
                    <a:pt x="4973" y="4552"/>
                  </a:lnTo>
                  <a:lnTo>
                    <a:pt x="4975" y="4554"/>
                  </a:lnTo>
                  <a:lnTo>
                    <a:pt x="4979" y="4557"/>
                  </a:lnTo>
                  <a:lnTo>
                    <a:pt x="4982" y="4560"/>
                  </a:lnTo>
                  <a:lnTo>
                    <a:pt x="4985" y="4562"/>
                  </a:lnTo>
                  <a:lnTo>
                    <a:pt x="4988" y="4565"/>
                  </a:lnTo>
                  <a:lnTo>
                    <a:pt x="4991" y="4566"/>
                  </a:lnTo>
                  <a:lnTo>
                    <a:pt x="4993" y="4567"/>
                  </a:lnTo>
                  <a:lnTo>
                    <a:pt x="4997" y="4567"/>
                  </a:lnTo>
                  <a:lnTo>
                    <a:pt x="5000" y="4567"/>
                  </a:lnTo>
                  <a:lnTo>
                    <a:pt x="5002" y="4565"/>
                  </a:lnTo>
                  <a:lnTo>
                    <a:pt x="5006" y="4562"/>
                  </a:lnTo>
                  <a:lnTo>
                    <a:pt x="5009" y="4560"/>
                  </a:lnTo>
                  <a:lnTo>
                    <a:pt x="5011" y="4554"/>
                  </a:lnTo>
                  <a:lnTo>
                    <a:pt x="5015" y="4549"/>
                  </a:lnTo>
                  <a:lnTo>
                    <a:pt x="5019" y="4544"/>
                  </a:lnTo>
                  <a:lnTo>
                    <a:pt x="5021" y="4539"/>
                  </a:lnTo>
                  <a:lnTo>
                    <a:pt x="5025" y="4532"/>
                  </a:lnTo>
                  <a:lnTo>
                    <a:pt x="5028" y="4526"/>
                  </a:lnTo>
                  <a:lnTo>
                    <a:pt x="5031" y="4521"/>
                  </a:lnTo>
                  <a:lnTo>
                    <a:pt x="5033" y="4514"/>
                  </a:lnTo>
                  <a:lnTo>
                    <a:pt x="5037" y="4509"/>
                  </a:lnTo>
                  <a:lnTo>
                    <a:pt x="5040" y="4505"/>
                  </a:lnTo>
                  <a:lnTo>
                    <a:pt x="5043" y="4503"/>
                  </a:lnTo>
                  <a:lnTo>
                    <a:pt x="5046" y="4499"/>
                  </a:lnTo>
                  <a:lnTo>
                    <a:pt x="5049" y="4498"/>
                  </a:lnTo>
                  <a:lnTo>
                    <a:pt x="5051" y="4498"/>
                  </a:lnTo>
                  <a:lnTo>
                    <a:pt x="5055" y="4498"/>
                  </a:lnTo>
                  <a:lnTo>
                    <a:pt x="5058" y="4498"/>
                  </a:lnTo>
                  <a:lnTo>
                    <a:pt x="5061" y="4498"/>
                  </a:lnTo>
                  <a:lnTo>
                    <a:pt x="5064" y="4499"/>
                  </a:lnTo>
                  <a:lnTo>
                    <a:pt x="5067" y="4500"/>
                  </a:lnTo>
                  <a:lnTo>
                    <a:pt x="5070" y="4503"/>
                  </a:lnTo>
                  <a:lnTo>
                    <a:pt x="5073" y="4504"/>
                  </a:lnTo>
                  <a:lnTo>
                    <a:pt x="5076" y="4507"/>
                  </a:lnTo>
                  <a:lnTo>
                    <a:pt x="5078" y="4509"/>
                  </a:lnTo>
                  <a:lnTo>
                    <a:pt x="5082" y="4510"/>
                  </a:lnTo>
                  <a:lnTo>
                    <a:pt x="5085" y="4510"/>
                  </a:lnTo>
                  <a:lnTo>
                    <a:pt x="5088" y="4513"/>
                  </a:lnTo>
                  <a:lnTo>
                    <a:pt x="5092" y="4514"/>
                  </a:lnTo>
                  <a:lnTo>
                    <a:pt x="5094" y="4514"/>
                  </a:lnTo>
                  <a:lnTo>
                    <a:pt x="5096" y="4514"/>
                  </a:lnTo>
                  <a:lnTo>
                    <a:pt x="5100" y="4514"/>
                  </a:lnTo>
                  <a:lnTo>
                    <a:pt x="5104" y="4516"/>
                  </a:lnTo>
                  <a:lnTo>
                    <a:pt x="5106" y="4516"/>
                  </a:lnTo>
                  <a:lnTo>
                    <a:pt x="5110" y="4517"/>
                  </a:lnTo>
                  <a:lnTo>
                    <a:pt x="5113" y="4517"/>
                  </a:lnTo>
                  <a:lnTo>
                    <a:pt x="5115" y="4517"/>
                  </a:lnTo>
                  <a:lnTo>
                    <a:pt x="5119" y="4517"/>
                  </a:lnTo>
                  <a:lnTo>
                    <a:pt x="5122" y="4517"/>
                  </a:lnTo>
                  <a:lnTo>
                    <a:pt x="5124" y="4518"/>
                  </a:lnTo>
                  <a:lnTo>
                    <a:pt x="5128" y="4519"/>
                  </a:lnTo>
                  <a:lnTo>
                    <a:pt x="5131" y="4519"/>
                  </a:lnTo>
                  <a:lnTo>
                    <a:pt x="5133" y="4521"/>
                  </a:lnTo>
                  <a:lnTo>
                    <a:pt x="5136" y="4521"/>
                  </a:lnTo>
                  <a:lnTo>
                    <a:pt x="5140" y="4522"/>
                  </a:lnTo>
                  <a:lnTo>
                    <a:pt x="5142" y="4525"/>
                  </a:lnTo>
                  <a:lnTo>
                    <a:pt x="5146" y="4526"/>
                  </a:lnTo>
                  <a:lnTo>
                    <a:pt x="5149" y="4527"/>
                  </a:lnTo>
                  <a:lnTo>
                    <a:pt x="5151" y="4531"/>
                  </a:lnTo>
                  <a:lnTo>
                    <a:pt x="5155" y="4534"/>
                  </a:lnTo>
                  <a:lnTo>
                    <a:pt x="5158" y="4538"/>
                  </a:lnTo>
                  <a:lnTo>
                    <a:pt x="5160" y="4541"/>
                  </a:lnTo>
                  <a:lnTo>
                    <a:pt x="5163" y="4545"/>
                  </a:lnTo>
                  <a:lnTo>
                    <a:pt x="5167" y="4549"/>
                  </a:lnTo>
                  <a:lnTo>
                    <a:pt x="5170" y="4554"/>
                  </a:lnTo>
                  <a:lnTo>
                    <a:pt x="5173" y="4558"/>
                  </a:lnTo>
                  <a:lnTo>
                    <a:pt x="5177" y="4562"/>
                  </a:lnTo>
                  <a:lnTo>
                    <a:pt x="5179" y="4566"/>
                  </a:lnTo>
                  <a:lnTo>
                    <a:pt x="5181" y="4571"/>
                  </a:lnTo>
                  <a:lnTo>
                    <a:pt x="5185" y="4575"/>
                  </a:lnTo>
                  <a:lnTo>
                    <a:pt x="5189" y="4579"/>
                  </a:lnTo>
                  <a:lnTo>
                    <a:pt x="5191" y="4581"/>
                  </a:lnTo>
                  <a:lnTo>
                    <a:pt x="5195" y="4584"/>
                  </a:lnTo>
                  <a:lnTo>
                    <a:pt x="5198" y="4585"/>
                  </a:lnTo>
                  <a:lnTo>
                    <a:pt x="5200" y="4585"/>
                  </a:lnTo>
                  <a:lnTo>
                    <a:pt x="5204" y="4588"/>
                  </a:lnTo>
                  <a:lnTo>
                    <a:pt x="5207" y="4588"/>
                  </a:lnTo>
                  <a:lnTo>
                    <a:pt x="5209" y="4588"/>
                  </a:lnTo>
                  <a:lnTo>
                    <a:pt x="5213" y="4588"/>
                  </a:lnTo>
                  <a:lnTo>
                    <a:pt x="5216" y="4588"/>
                  </a:lnTo>
                  <a:lnTo>
                    <a:pt x="5218" y="4585"/>
                  </a:lnTo>
                  <a:lnTo>
                    <a:pt x="5222" y="4585"/>
                  </a:lnTo>
                  <a:lnTo>
                    <a:pt x="5225" y="4583"/>
                  </a:lnTo>
                  <a:lnTo>
                    <a:pt x="5227" y="4581"/>
                  </a:lnTo>
                  <a:lnTo>
                    <a:pt x="5231" y="4579"/>
                  </a:lnTo>
                  <a:lnTo>
                    <a:pt x="5234" y="4576"/>
                  </a:lnTo>
                  <a:lnTo>
                    <a:pt x="5236" y="4572"/>
                  </a:lnTo>
                  <a:lnTo>
                    <a:pt x="5240" y="4570"/>
                  </a:lnTo>
                  <a:lnTo>
                    <a:pt x="5243" y="4567"/>
                  </a:lnTo>
                  <a:lnTo>
                    <a:pt x="5245" y="4565"/>
                  </a:lnTo>
                  <a:lnTo>
                    <a:pt x="5249" y="4561"/>
                  </a:lnTo>
                  <a:lnTo>
                    <a:pt x="5252" y="4558"/>
                  </a:lnTo>
                  <a:lnTo>
                    <a:pt x="5254" y="4556"/>
                  </a:lnTo>
                  <a:lnTo>
                    <a:pt x="5258" y="4553"/>
                  </a:lnTo>
                  <a:lnTo>
                    <a:pt x="5262" y="4550"/>
                  </a:lnTo>
                  <a:lnTo>
                    <a:pt x="5265" y="4550"/>
                  </a:lnTo>
                  <a:lnTo>
                    <a:pt x="5266" y="4549"/>
                  </a:lnTo>
                  <a:lnTo>
                    <a:pt x="5271" y="4548"/>
                  </a:lnTo>
                  <a:lnTo>
                    <a:pt x="5274" y="4549"/>
                  </a:lnTo>
                  <a:lnTo>
                    <a:pt x="5276" y="4549"/>
                  </a:lnTo>
                  <a:lnTo>
                    <a:pt x="5280" y="4550"/>
                  </a:lnTo>
                  <a:lnTo>
                    <a:pt x="5283" y="4553"/>
                  </a:lnTo>
                  <a:lnTo>
                    <a:pt x="5285" y="4554"/>
                  </a:lnTo>
                  <a:lnTo>
                    <a:pt x="5289" y="4556"/>
                  </a:lnTo>
                  <a:lnTo>
                    <a:pt x="5292" y="4557"/>
                  </a:lnTo>
                  <a:lnTo>
                    <a:pt x="5294" y="4560"/>
                  </a:lnTo>
                  <a:lnTo>
                    <a:pt x="5298" y="4561"/>
                  </a:lnTo>
                  <a:lnTo>
                    <a:pt x="5301" y="4563"/>
                  </a:lnTo>
                  <a:lnTo>
                    <a:pt x="5303" y="4565"/>
                  </a:lnTo>
                  <a:lnTo>
                    <a:pt x="5307" y="4566"/>
                  </a:lnTo>
                  <a:lnTo>
                    <a:pt x="5310" y="4566"/>
                  </a:lnTo>
                  <a:lnTo>
                    <a:pt x="5312" y="4566"/>
                  </a:lnTo>
                  <a:lnTo>
                    <a:pt x="5316" y="4566"/>
                  </a:lnTo>
                  <a:lnTo>
                    <a:pt x="5319" y="4565"/>
                  </a:lnTo>
                  <a:lnTo>
                    <a:pt x="5321" y="4565"/>
                  </a:lnTo>
                  <a:lnTo>
                    <a:pt x="5325" y="4563"/>
                  </a:lnTo>
                  <a:lnTo>
                    <a:pt x="5328" y="4562"/>
                  </a:lnTo>
                  <a:lnTo>
                    <a:pt x="5330" y="4562"/>
                  </a:lnTo>
                  <a:lnTo>
                    <a:pt x="5336" y="4562"/>
                  </a:lnTo>
                  <a:lnTo>
                    <a:pt x="5337" y="4562"/>
                  </a:lnTo>
                  <a:lnTo>
                    <a:pt x="5339" y="4562"/>
                  </a:lnTo>
                  <a:lnTo>
                    <a:pt x="5343" y="4562"/>
                  </a:lnTo>
                  <a:lnTo>
                    <a:pt x="5347" y="4562"/>
                  </a:lnTo>
                  <a:lnTo>
                    <a:pt x="5350" y="4562"/>
                  </a:lnTo>
                  <a:lnTo>
                    <a:pt x="5354" y="4562"/>
                  </a:lnTo>
                  <a:lnTo>
                    <a:pt x="5356" y="4562"/>
                  </a:lnTo>
                  <a:lnTo>
                    <a:pt x="5359" y="4562"/>
                  </a:lnTo>
                  <a:lnTo>
                    <a:pt x="5361" y="4562"/>
                  </a:lnTo>
                  <a:lnTo>
                    <a:pt x="5365" y="4562"/>
                  </a:lnTo>
                  <a:lnTo>
                    <a:pt x="5368" y="4562"/>
                  </a:lnTo>
                  <a:lnTo>
                    <a:pt x="5370" y="4561"/>
                  </a:lnTo>
                  <a:lnTo>
                    <a:pt x="5374" y="4560"/>
                  </a:lnTo>
                  <a:lnTo>
                    <a:pt x="5377" y="4557"/>
                  </a:lnTo>
                  <a:lnTo>
                    <a:pt x="5379" y="4557"/>
                  </a:lnTo>
                  <a:lnTo>
                    <a:pt x="5383" y="4556"/>
                  </a:lnTo>
                  <a:lnTo>
                    <a:pt x="5386" y="4554"/>
                  </a:lnTo>
                  <a:lnTo>
                    <a:pt x="5388" y="4553"/>
                  </a:lnTo>
                  <a:lnTo>
                    <a:pt x="5392" y="4552"/>
                  </a:lnTo>
                  <a:lnTo>
                    <a:pt x="5395" y="4550"/>
                  </a:lnTo>
                  <a:lnTo>
                    <a:pt x="5399" y="4550"/>
                  </a:lnTo>
                  <a:lnTo>
                    <a:pt x="5401" y="4550"/>
                  </a:lnTo>
                  <a:lnTo>
                    <a:pt x="5404" y="4550"/>
                  </a:lnTo>
                  <a:lnTo>
                    <a:pt x="5406" y="4553"/>
                  </a:lnTo>
                  <a:lnTo>
                    <a:pt x="5410" y="4553"/>
                  </a:lnTo>
                  <a:lnTo>
                    <a:pt x="5413" y="4556"/>
                  </a:lnTo>
                  <a:lnTo>
                    <a:pt x="5415" y="4557"/>
                  </a:lnTo>
                  <a:lnTo>
                    <a:pt x="5420" y="4560"/>
                  </a:lnTo>
                  <a:lnTo>
                    <a:pt x="5422" y="4562"/>
                  </a:lnTo>
                  <a:lnTo>
                    <a:pt x="5424" y="4565"/>
                  </a:lnTo>
                  <a:lnTo>
                    <a:pt x="5429" y="4565"/>
                  </a:lnTo>
                  <a:lnTo>
                    <a:pt x="5432" y="4567"/>
                  </a:lnTo>
                  <a:lnTo>
                    <a:pt x="5435" y="4570"/>
                  </a:lnTo>
                  <a:lnTo>
                    <a:pt x="5438" y="4571"/>
                  </a:lnTo>
                  <a:lnTo>
                    <a:pt x="5441" y="4571"/>
                  </a:lnTo>
                  <a:lnTo>
                    <a:pt x="5444" y="4571"/>
                  </a:lnTo>
                  <a:lnTo>
                    <a:pt x="5446" y="4571"/>
                  </a:lnTo>
                  <a:lnTo>
                    <a:pt x="5450" y="4571"/>
                  </a:lnTo>
                  <a:lnTo>
                    <a:pt x="5453" y="4570"/>
                  </a:lnTo>
                  <a:lnTo>
                    <a:pt x="5457" y="4570"/>
                  </a:lnTo>
                  <a:lnTo>
                    <a:pt x="5459" y="4567"/>
                  </a:lnTo>
                  <a:lnTo>
                    <a:pt x="5462" y="4566"/>
                  </a:lnTo>
                  <a:lnTo>
                    <a:pt x="5466" y="4565"/>
                  </a:lnTo>
                  <a:lnTo>
                    <a:pt x="5468" y="4565"/>
                  </a:lnTo>
                  <a:lnTo>
                    <a:pt x="5471" y="4562"/>
                  </a:lnTo>
                  <a:lnTo>
                    <a:pt x="5473" y="4561"/>
                  </a:lnTo>
                  <a:lnTo>
                    <a:pt x="5477" y="4560"/>
                  </a:lnTo>
                  <a:lnTo>
                    <a:pt x="5480" y="4560"/>
                  </a:lnTo>
                  <a:lnTo>
                    <a:pt x="5484" y="4560"/>
                  </a:lnTo>
                  <a:lnTo>
                    <a:pt x="5486" y="4560"/>
                  </a:lnTo>
                  <a:lnTo>
                    <a:pt x="5489" y="4558"/>
                  </a:lnTo>
                  <a:lnTo>
                    <a:pt x="5491" y="4557"/>
                  </a:lnTo>
                  <a:lnTo>
                    <a:pt x="5495" y="4557"/>
                  </a:lnTo>
                  <a:lnTo>
                    <a:pt x="5498" y="4557"/>
                  </a:lnTo>
                  <a:lnTo>
                    <a:pt x="5502" y="4557"/>
                  </a:lnTo>
                  <a:lnTo>
                    <a:pt x="5505" y="4557"/>
                  </a:lnTo>
                  <a:lnTo>
                    <a:pt x="5508" y="4557"/>
                  </a:lnTo>
                  <a:lnTo>
                    <a:pt x="5509" y="4557"/>
                  </a:lnTo>
                  <a:lnTo>
                    <a:pt x="5514" y="4557"/>
                  </a:lnTo>
                  <a:lnTo>
                    <a:pt x="5517" y="4556"/>
                  </a:lnTo>
                  <a:lnTo>
                    <a:pt x="5520" y="4556"/>
                  </a:lnTo>
                  <a:lnTo>
                    <a:pt x="5523" y="4554"/>
                  </a:lnTo>
                  <a:lnTo>
                    <a:pt x="5526" y="4554"/>
                  </a:lnTo>
                  <a:lnTo>
                    <a:pt x="5529" y="4554"/>
                  </a:lnTo>
                  <a:lnTo>
                    <a:pt x="5532" y="4554"/>
                  </a:lnTo>
                  <a:lnTo>
                    <a:pt x="5535" y="4554"/>
                  </a:lnTo>
                  <a:lnTo>
                    <a:pt x="5538" y="4554"/>
                  </a:lnTo>
                  <a:lnTo>
                    <a:pt x="5541" y="4554"/>
                  </a:lnTo>
                  <a:lnTo>
                    <a:pt x="5544" y="4553"/>
                  </a:lnTo>
                  <a:lnTo>
                    <a:pt x="5547" y="4553"/>
                  </a:lnTo>
                  <a:lnTo>
                    <a:pt x="5550" y="4553"/>
                  </a:lnTo>
                  <a:lnTo>
                    <a:pt x="5553" y="4553"/>
                  </a:lnTo>
                  <a:lnTo>
                    <a:pt x="5556" y="4553"/>
                  </a:lnTo>
                  <a:lnTo>
                    <a:pt x="5559" y="4554"/>
                  </a:lnTo>
                  <a:lnTo>
                    <a:pt x="5562" y="4556"/>
                  </a:lnTo>
                  <a:lnTo>
                    <a:pt x="5565" y="4557"/>
                  </a:lnTo>
                  <a:lnTo>
                    <a:pt x="5568" y="4558"/>
                  </a:lnTo>
                  <a:lnTo>
                    <a:pt x="5571" y="4560"/>
                  </a:lnTo>
                  <a:lnTo>
                    <a:pt x="5574" y="4560"/>
                  </a:lnTo>
                  <a:lnTo>
                    <a:pt x="5576" y="4561"/>
                  </a:lnTo>
                  <a:lnTo>
                    <a:pt x="5580" y="4562"/>
                  </a:lnTo>
                  <a:lnTo>
                    <a:pt x="5583" y="4562"/>
                  </a:lnTo>
                  <a:lnTo>
                    <a:pt x="5586" y="4565"/>
                  </a:lnTo>
                  <a:lnTo>
                    <a:pt x="5590" y="4566"/>
                  </a:lnTo>
                  <a:lnTo>
                    <a:pt x="5593" y="4567"/>
                  </a:lnTo>
                  <a:lnTo>
                    <a:pt x="5594" y="4567"/>
                  </a:lnTo>
                  <a:lnTo>
                    <a:pt x="5599" y="4569"/>
                  </a:lnTo>
                  <a:lnTo>
                    <a:pt x="5602" y="4570"/>
                  </a:lnTo>
                  <a:lnTo>
                    <a:pt x="5605" y="4571"/>
                  </a:lnTo>
                  <a:lnTo>
                    <a:pt x="5608" y="4571"/>
                  </a:lnTo>
                  <a:lnTo>
                    <a:pt x="5611" y="4571"/>
                  </a:lnTo>
                  <a:lnTo>
                    <a:pt x="5614" y="4571"/>
                  </a:lnTo>
                  <a:lnTo>
                    <a:pt x="5617" y="4571"/>
                  </a:lnTo>
                  <a:lnTo>
                    <a:pt x="5620" y="4570"/>
                  </a:lnTo>
                  <a:lnTo>
                    <a:pt x="5623" y="4569"/>
                  </a:lnTo>
                  <a:lnTo>
                    <a:pt x="5626" y="4566"/>
                  </a:lnTo>
                  <a:lnTo>
                    <a:pt x="5629" y="4565"/>
                  </a:lnTo>
                  <a:lnTo>
                    <a:pt x="5632" y="4562"/>
                  </a:lnTo>
                  <a:lnTo>
                    <a:pt x="5635" y="4560"/>
                  </a:lnTo>
                  <a:lnTo>
                    <a:pt x="5638" y="4557"/>
                  </a:lnTo>
                  <a:lnTo>
                    <a:pt x="5641" y="4556"/>
                  </a:lnTo>
                  <a:lnTo>
                    <a:pt x="5644" y="4553"/>
                  </a:lnTo>
                  <a:lnTo>
                    <a:pt x="5647" y="4549"/>
                  </a:lnTo>
                  <a:lnTo>
                    <a:pt x="5650" y="4545"/>
                  </a:lnTo>
                  <a:lnTo>
                    <a:pt x="5653" y="4541"/>
                  </a:lnTo>
                  <a:lnTo>
                    <a:pt x="5656" y="4539"/>
                  </a:lnTo>
                  <a:lnTo>
                    <a:pt x="5659" y="4538"/>
                  </a:lnTo>
                  <a:lnTo>
                    <a:pt x="5664" y="4538"/>
                  </a:lnTo>
                  <a:lnTo>
                    <a:pt x="5666" y="4536"/>
                  </a:lnTo>
                  <a:lnTo>
                    <a:pt x="5668" y="4536"/>
                  </a:lnTo>
                  <a:lnTo>
                    <a:pt x="5671" y="4536"/>
                  </a:lnTo>
                  <a:lnTo>
                    <a:pt x="5675" y="4536"/>
                  </a:lnTo>
                  <a:lnTo>
                    <a:pt x="5678" y="4536"/>
                  </a:lnTo>
                  <a:lnTo>
                    <a:pt x="5680" y="4539"/>
                  </a:lnTo>
                  <a:lnTo>
                    <a:pt x="5682" y="4539"/>
                  </a:lnTo>
                  <a:lnTo>
                    <a:pt x="5684" y="4540"/>
                  </a:lnTo>
                  <a:lnTo>
                    <a:pt x="5686" y="4541"/>
                  </a:lnTo>
                  <a:lnTo>
                    <a:pt x="5687" y="4544"/>
                  </a:lnTo>
                  <a:lnTo>
                    <a:pt x="5689" y="4547"/>
                  </a:lnTo>
                  <a:lnTo>
                    <a:pt x="5693" y="4550"/>
                  </a:lnTo>
                  <a:lnTo>
                    <a:pt x="5696" y="4553"/>
                  </a:lnTo>
                  <a:lnTo>
                    <a:pt x="5698" y="4556"/>
                  </a:lnTo>
                  <a:lnTo>
                    <a:pt x="5702" y="4558"/>
                  </a:lnTo>
                  <a:lnTo>
                    <a:pt x="5705" y="4560"/>
                  </a:lnTo>
                  <a:lnTo>
                    <a:pt x="5707" y="4561"/>
                  </a:lnTo>
                  <a:lnTo>
                    <a:pt x="5711" y="4562"/>
                  </a:lnTo>
                  <a:lnTo>
                    <a:pt x="5714" y="4563"/>
                  </a:lnTo>
                  <a:lnTo>
                    <a:pt x="5716" y="4565"/>
                  </a:lnTo>
                  <a:lnTo>
                    <a:pt x="5720" y="4565"/>
                  </a:lnTo>
                  <a:lnTo>
                    <a:pt x="5723" y="4562"/>
                  </a:lnTo>
                  <a:lnTo>
                    <a:pt x="5725" y="4562"/>
                  </a:lnTo>
                  <a:lnTo>
                    <a:pt x="5729" y="4560"/>
                  </a:lnTo>
                  <a:lnTo>
                    <a:pt x="5732" y="4558"/>
                  </a:lnTo>
                  <a:lnTo>
                    <a:pt x="5734" y="4556"/>
                  </a:lnTo>
                  <a:lnTo>
                    <a:pt x="5738" y="4553"/>
                  </a:lnTo>
                  <a:lnTo>
                    <a:pt x="5741" y="4550"/>
                  </a:lnTo>
                  <a:lnTo>
                    <a:pt x="5745" y="4549"/>
                  </a:lnTo>
                  <a:lnTo>
                    <a:pt x="5749" y="4548"/>
                  </a:lnTo>
                  <a:lnTo>
                    <a:pt x="5751" y="4545"/>
                  </a:lnTo>
                  <a:lnTo>
                    <a:pt x="5753" y="4544"/>
                  </a:lnTo>
                  <a:lnTo>
                    <a:pt x="5756" y="4541"/>
                  </a:lnTo>
                  <a:lnTo>
                    <a:pt x="5760" y="4539"/>
                  </a:lnTo>
                  <a:lnTo>
                    <a:pt x="5763" y="4539"/>
                  </a:lnTo>
                  <a:lnTo>
                    <a:pt x="5767" y="4538"/>
                  </a:lnTo>
                  <a:lnTo>
                    <a:pt x="5769" y="4536"/>
                  </a:lnTo>
                  <a:lnTo>
                    <a:pt x="5772" y="4536"/>
                  </a:lnTo>
                  <a:lnTo>
                    <a:pt x="5774" y="4536"/>
                  </a:lnTo>
                  <a:lnTo>
                    <a:pt x="5778" y="4536"/>
                  </a:lnTo>
                  <a:lnTo>
                    <a:pt x="5781" y="4536"/>
                  </a:lnTo>
                  <a:lnTo>
                    <a:pt x="5783" y="4536"/>
                  </a:lnTo>
                  <a:lnTo>
                    <a:pt x="5787" y="4538"/>
                  </a:lnTo>
                  <a:lnTo>
                    <a:pt x="5790" y="4538"/>
                  </a:lnTo>
                  <a:lnTo>
                    <a:pt x="5794" y="4538"/>
                  </a:lnTo>
                  <a:lnTo>
                    <a:pt x="5796" y="4538"/>
                  </a:lnTo>
                  <a:lnTo>
                    <a:pt x="5799" y="4539"/>
                  </a:lnTo>
                  <a:lnTo>
                    <a:pt x="5801" y="4539"/>
                  </a:lnTo>
                  <a:lnTo>
                    <a:pt x="5805" y="4539"/>
                  </a:lnTo>
                  <a:lnTo>
                    <a:pt x="5808" y="4539"/>
                  </a:lnTo>
                  <a:lnTo>
                    <a:pt x="5810" y="4540"/>
                  </a:lnTo>
                  <a:lnTo>
                    <a:pt x="5814" y="4541"/>
                  </a:lnTo>
                  <a:lnTo>
                    <a:pt x="5817" y="4541"/>
                  </a:lnTo>
                  <a:lnTo>
                    <a:pt x="5819" y="4541"/>
                  </a:lnTo>
                  <a:lnTo>
                    <a:pt x="5823" y="4541"/>
                  </a:lnTo>
                  <a:lnTo>
                    <a:pt x="5826" y="4541"/>
                  </a:lnTo>
                  <a:lnTo>
                    <a:pt x="5830" y="4540"/>
                  </a:lnTo>
                  <a:lnTo>
                    <a:pt x="5834" y="4539"/>
                  </a:lnTo>
                  <a:lnTo>
                    <a:pt x="5836" y="4539"/>
                  </a:lnTo>
                  <a:lnTo>
                    <a:pt x="5837" y="4539"/>
                  </a:lnTo>
                  <a:lnTo>
                    <a:pt x="5843" y="4539"/>
                  </a:lnTo>
                  <a:lnTo>
                    <a:pt x="5845" y="4541"/>
                  </a:lnTo>
                  <a:lnTo>
                    <a:pt x="5848" y="4541"/>
                  </a:lnTo>
                  <a:lnTo>
                    <a:pt x="5852" y="4541"/>
                  </a:lnTo>
                  <a:lnTo>
                    <a:pt x="5854" y="4541"/>
                  </a:lnTo>
                  <a:lnTo>
                    <a:pt x="5857" y="4541"/>
                  </a:lnTo>
                  <a:lnTo>
                    <a:pt x="5859" y="4541"/>
                  </a:lnTo>
                  <a:lnTo>
                    <a:pt x="5863" y="4541"/>
                  </a:lnTo>
                  <a:lnTo>
                    <a:pt x="5866" y="4541"/>
                  </a:lnTo>
                  <a:lnTo>
                    <a:pt x="5870" y="4541"/>
                  </a:lnTo>
                  <a:lnTo>
                    <a:pt x="5872" y="4541"/>
                  </a:lnTo>
                  <a:lnTo>
                    <a:pt x="5875" y="4541"/>
                  </a:lnTo>
                  <a:lnTo>
                    <a:pt x="5879" y="4541"/>
                  </a:lnTo>
                  <a:lnTo>
                    <a:pt x="5881" y="4541"/>
                  </a:lnTo>
                  <a:lnTo>
                    <a:pt x="5884" y="4540"/>
                  </a:lnTo>
                  <a:lnTo>
                    <a:pt x="5886" y="4539"/>
                  </a:lnTo>
                  <a:lnTo>
                    <a:pt x="5890" y="4539"/>
                  </a:lnTo>
                  <a:lnTo>
                    <a:pt x="5893" y="4538"/>
                  </a:lnTo>
                  <a:lnTo>
                    <a:pt x="5897" y="4538"/>
                  </a:lnTo>
                  <a:lnTo>
                    <a:pt x="5899" y="4538"/>
                  </a:lnTo>
                  <a:lnTo>
                    <a:pt x="5902" y="4538"/>
                  </a:lnTo>
                  <a:lnTo>
                    <a:pt x="5904" y="4538"/>
                  </a:lnTo>
                  <a:lnTo>
                    <a:pt x="5908" y="4538"/>
                  </a:lnTo>
                  <a:lnTo>
                    <a:pt x="5911" y="4536"/>
                  </a:lnTo>
                  <a:lnTo>
                    <a:pt x="5915" y="4536"/>
                  </a:lnTo>
                  <a:lnTo>
                    <a:pt x="5919" y="4536"/>
                  </a:lnTo>
                  <a:lnTo>
                    <a:pt x="5921" y="4536"/>
                  </a:lnTo>
                  <a:lnTo>
                    <a:pt x="5924" y="4538"/>
                  </a:lnTo>
                  <a:lnTo>
                    <a:pt x="5928" y="4539"/>
                  </a:lnTo>
                  <a:lnTo>
                    <a:pt x="5930" y="4539"/>
                  </a:lnTo>
                  <a:lnTo>
                    <a:pt x="5933" y="4541"/>
                  </a:lnTo>
                  <a:lnTo>
                    <a:pt x="5937" y="4544"/>
                  </a:lnTo>
                  <a:lnTo>
                    <a:pt x="5939" y="4547"/>
                  </a:lnTo>
                  <a:lnTo>
                    <a:pt x="5942" y="4549"/>
                  </a:lnTo>
                  <a:lnTo>
                    <a:pt x="5946" y="4550"/>
                  </a:lnTo>
                  <a:lnTo>
                    <a:pt x="5948" y="4553"/>
                  </a:lnTo>
                  <a:lnTo>
                    <a:pt x="5951" y="4556"/>
                  </a:lnTo>
                  <a:lnTo>
                    <a:pt x="5955" y="4557"/>
                  </a:lnTo>
                  <a:lnTo>
                    <a:pt x="5957" y="4560"/>
                  </a:lnTo>
                  <a:lnTo>
                    <a:pt x="5960" y="4562"/>
                  </a:lnTo>
                  <a:lnTo>
                    <a:pt x="5964" y="4565"/>
                  </a:lnTo>
                  <a:lnTo>
                    <a:pt x="5966" y="4567"/>
                  </a:lnTo>
                  <a:lnTo>
                    <a:pt x="5969" y="4570"/>
                  </a:lnTo>
                  <a:lnTo>
                    <a:pt x="5973" y="4571"/>
                  </a:lnTo>
                  <a:lnTo>
                    <a:pt x="5975" y="4571"/>
                  </a:lnTo>
                  <a:lnTo>
                    <a:pt x="5978" y="4571"/>
                  </a:lnTo>
                  <a:lnTo>
                    <a:pt x="5982" y="4571"/>
                  </a:lnTo>
                  <a:lnTo>
                    <a:pt x="5984" y="4571"/>
                  </a:lnTo>
                  <a:lnTo>
                    <a:pt x="5987" y="4571"/>
                  </a:lnTo>
                  <a:lnTo>
                    <a:pt x="5989" y="4571"/>
                  </a:lnTo>
                  <a:lnTo>
                    <a:pt x="5993" y="4570"/>
                  </a:lnTo>
                  <a:lnTo>
                    <a:pt x="5996" y="4570"/>
                  </a:lnTo>
                  <a:lnTo>
                    <a:pt x="6000" y="4570"/>
                  </a:lnTo>
                  <a:lnTo>
                    <a:pt x="6003" y="4570"/>
                  </a:lnTo>
                  <a:lnTo>
                    <a:pt x="6006" y="4569"/>
                  </a:lnTo>
                  <a:lnTo>
                    <a:pt x="6009" y="4567"/>
                  </a:lnTo>
                  <a:lnTo>
                    <a:pt x="6012" y="4567"/>
                  </a:lnTo>
                  <a:lnTo>
                    <a:pt x="6015" y="4567"/>
                  </a:lnTo>
                  <a:lnTo>
                    <a:pt x="6018" y="4567"/>
                  </a:lnTo>
                  <a:lnTo>
                    <a:pt x="6021" y="4567"/>
                  </a:lnTo>
                  <a:lnTo>
                    <a:pt x="6024" y="4569"/>
                  </a:lnTo>
                  <a:lnTo>
                    <a:pt x="6027" y="4570"/>
                  </a:lnTo>
                  <a:lnTo>
                    <a:pt x="6031" y="4570"/>
                  </a:lnTo>
                  <a:lnTo>
                    <a:pt x="6033" y="4570"/>
                  </a:lnTo>
                  <a:lnTo>
                    <a:pt x="6036" y="4569"/>
                  </a:lnTo>
                  <a:lnTo>
                    <a:pt x="6040" y="4567"/>
                  </a:lnTo>
                  <a:lnTo>
                    <a:pt x="6042" y="4566"/>
                  </a:lnTo>
                  <a:lnTo>
                    <a:pt x="6045" y="4565"/>
                  </a:lnTo>
                  <a:lnTo>
                    <a:pt x="6049" y="4563"/>
                  </a:lnTo>
                  <a:lnTo>
                    <a:pt x="6051" y="4561"/>
                  </a:lnTo>
                  <a:lnTo>
                    <a:pt x="6054" y="4558"/>
                  </a:lnTo>
                  <a:lnTo>
                    <a:pt x="6058" y="4556"/>
                  </a:lnTo>
                  <a:lnTo>
                    <a:pt x="6060" y="4553"/>
                  </a:lnTo>
                  <a:lnTo>
                    <a:pt x="6063" y="4550"/>
                  </a:lnTo>
                  <a:lnTo>
                    <a:pt x="6067" y="4549"/>
                  </a:lnTo>
                  <a:lnTo>
                    <a:pt x="6069" y="4548"/>
                  </a:lnTo>
                  <a:lnTo>
                    <a:pt x="6072" y="4545"/>
                  </a:lnTo>
                  <a:lnTo>
                    <a:pt x="6074" y="4544"/>
                  </a:lnTo>
                  <a:lnTo>
                    <a:pt x="6078" y="4544"/>
                  </a:lnTo>
                  <a:lnTo>
                    <a:pt x="6082" y="4544"/>
                  </a:lnTo>
                  <a:lnTo>
                    <a:pt x="6085" y="4544"/>
                  </a:lnTo>
                  <a:lnTo>
                    <a:pt x="6088" y="4544"/>
                  </a:lnTo>
                  <a:lnTo>
                    <a:pt x="6091" y="4545"/>
                  </a:lnTo>
                  <a:lnTo>
                    <a:pt x="6094" y="4548"/>
                  </a:lnTo>
                  <a:lnTo>
                    <a:pt x="6095" y="4548"/>
                  </a:lnTo>
                  <a:lnTo>
                    <a:pt x="6097" y="4549"/>
                  </a:lnTo>
                  <a:lnTo>
                    <a:pt x="6099" y="4550"/>
                  </a:lnTo>
                  <a:lnTo>
                    <a:pt x="6100" y="4553"/>
                  </a:lnTo>
                  <a:lnTo>
                    <a:pt x="6103" y="4556"/>
                  </a:lnTo>
                  <a:lnTo>
                    <a:pt x="6106" y="4557"/>
                  </a:lnTo>
                  <a:lnTo>
                    <a:pt x="6109" y="4561"/>
                  </a:lnTo>
                  <a:lnTo>
                    <a:pt x="6112" y="4565"/>
                  </a:lnTo>
                  <a:lnTo>
                    <a:pt x="6115" y="4567"/>
                  </a:lnTo>
                  <a:lnTo>
                    <a:pt x="6118" y="4570"/>
                  </a:lnTo>
                  <a:lnTo>
                    <a:pt x="6121" y="4571"/>
                  </a:lnTo>
                  <a:lnTo>
                    <a:pt x="6124" y="4574"/>
                  </a:lnTo>
                  <a:lnTo>
                    <a:pt x="6127" y="4578"/>
                  </a:lnTo>
                  <a:lnTo>
                    <a:pt x="6130" y="4581"/>
                  </a:lnTo>
                  <a:lnTo>
                    <a:pt x="6133" y="4584"/>
                  </a:lnTo>
                  <a:lnTo>
                    <a:pt x="6136" y="4585"/>
                  </a:lnTo>
                  <a:lnTo>
                    <a:pt x="6139" y="4588"/>
                  </a:lnTo>
                  <a:lnTo>
                    <a:pt x="6142" y="4589"/>
                  </a:lnTo>
                  <a:lnTo>
                    <a:pt x="6145" y="4590"/>
                  </a:lnTo>
                  <a:lnTo>
                    <a:pt x="6148" y="4593"/>
                  </a:lnTo>
                  <a:lnTo>
                    <a:pt x="6151" y="4593"/>
                  </a:lnTo>
                  <a:lnTo>
                    <a:pt x="6154" y="4594"/>
                  </a:lnTo>
                  <a:lnTo>
                    <a:pt x="6158" y="4596"/>
                  </a:lnTo>
                  <a:lnTo>
                    <a:pt x="6162" y="4596"/>
                  </a:lnTo>
                  <a:lnTo>
                    <a:pt x="6164" y="4596"/>
                  </a:lnTo>
                  <a:lnTo>
                    <a:pt x="6167" y="4594"/>
                  </a:lnTo>
                  <a:lnTo>
                    <a:pt x="6170" y="4593"/>
                  </a:lnTo>
                  <a:lnTo>
                    <a:pt x="6173" y="4593"/>
                  </a:lnTo>
                  <a:lnTo>
                    <a:pt x="6176" y="4590"/>
                  </a:lnTo>
                  <a:lnTo>
                    <a:pt x="6179" y="4588"/>
                  </a:lnTo>
                  <a:lnTo>
                    <a:pt x="6182" y="4585"/>
                  </a:lnTo>
                  <a:lnTo>
                    <a:pt x="6185" y="4584"/>
                  </a:lnTo>
                  <a:lnTo>
                    <a:pt x="6188" y="4581"/>
                  </a:lnTo>
                  <a:lnTo>
                    <a:pt x="6191" y="4579"/>
                  </a:lnTo>
                  <a:lnTo>
                    <a:pt x="6194" y="4576"/>
                  </a:lnTo>
                  <a:lnTo>
                    <a:pt x="6197" y="4572"/>
                  </a:lnTo>
                  <a:lnTo>
                    <a:pt x="6200" y="4570"/>
                  </a:lnTo>
                  <a:lnTo>
                    <a:pt x="6203" y="4566"/>
                  </a:lnTo>
                  <a:lnTo>
                    <a:pt x="6207" y="4562"/>
                  </a:lnTo>
                  <a:lnTo>
                    <a:pt x="6209" y="4560"/>
                  </a:lnTo>
                  <a:lnTo>
                    <a:pt x="6212" y="4557"/>
                  </a:lnTo>
                  <a:lnTo>
                    <a:pt x="6215" y="4553"/>
                  </a:lnTo>
                  <a:lnTo>
                    <a:pt x="6218" y="4550"/>
                  </a:lnTo>
                  <a:lnTo>
                    <a:pt x="6221" y="4548"/>
                  </a:lnTo>
                  <a:lnTo>
                    <a:pt x="6224" y="4544"/>
                  </a:lnTo>
                  <a:lnTo>
                    <a:pt x="6227" y="4541"/>
                  </a:lnTo>
                  <a:lnTo>
                    <a:pt x="6230" y="4539"/>
                  </a:lnTo>
                  <a:lnTo>
                    <a:pt x="6233" y="4536"/>
                  </a:lnTo>
                  <a:lnTo>
                    <a:pt x="6236" y="4532"/>
                  </a:lnTo>
                  <a:lnTo>
                    <a:pt x="6239" y="4529"/>
                  </a:lnTo>
                  <a:lnTo>
                    <a:pt x="6243" y="4529"/>
                  </a:lnTo>
                  <a:lnTo>
                    <a:pt x="6247" y="4526"/>
                  </a:lnTo>
                  <a:lnTo>
                    <a:pt x="6249" y="4525"/>
                  </a:lnTo>
                  <a:lnTo>
                    <a:pt x="6252" y="4525"/>
                  </a:lnTo>
                  <a:lnTo>
                    <a:pt x="6254" y="4522"/>
                  </a:lnTo>
                  <a:lnTo>
                    <a:pt x="6258" y="4522"/>
                  </a:lnTo>
                  <a:lnTo>
                    <a:pt x="6261" y="4523"/>
                  </a:lnTo>
                  <a:lnTo>
                    <a:pt x="6265" y="4525"/>
                  </a:lnTo>
                  <a:lnTo>
                    <a:pt x="6267" y="4525"/>
                  </a:lnTo>
                  <a:lnTo>
                    <a:pt x="6270" y="4526"/>
                  </a:lnTo>
                  <a:lnTo>
                    <a:pt x="6272" y="4527"/>
                  </a:lnTo>
                  <a:lnTo>
                    <a:pt x="6276" y="4529"/>
                  </a:lnTo>
                  <a:lnTo>
                    <a:pt x="6279" y="4531"/>
                  </a:lnTo>
                  <a:lnTo>
                    <a:pt x="6281" y="4534"/>
                  </a:lnTo>
                  <a:lnTo>
                    <a:pt x="6285" y="4536"/>
                  </a:lnTo>
                  <a:lnTo>
                    <a:pt x="6288" y="4539"/>
                  </a:lnTo>
                  <a:lnTo>
                    <a:pt x="6292" y="4543"/>
                  </a:lnTo>
                  <a:lnTo>
                    <a:pt x="6294" y="4545"/>
                  </a:lnTo>
                  <a:lnTo>
                    <a:pt x="6297" y="4548"/>
                  </a:lnTo>
                  <a:lnTo>
                    <a:pt x="6299" y="4550"/>
                  </a:lnTo>
                  <a:lnTo>
                    <a:pt x="6303" y="4553"/>
                  </a:lnTo>
                  <a:lnTo>
                    <a:pt x="6306" y="4557"/>
                  </a:lnTo>
                  <a:lnTo>
                    <a:pt x="6310" y="4561"/>
                  </a:lnTo>
                  <a:lnTo>
                    <a:pt x="6312" y="4565"/>
                  </a:lnTo>
                  <a:lnTo>
                    <a:pt x="6315" y="4567"/>
                  </a:lnTo>
                  <a:lnTo>
                    <a:pt x="6318" y="4570"/>
                  </a:lnTo>
                  <a:lnTo>
                    <a:pt x="6321" y="4574"/>
                  </a:lnTo>
                  <a:lnTo>
                    <a:pt x="6325" y="4576"/>
                  </a:lnTo>
                  <a:lnTo>
                    <a:pt x="6328" y="4579"/>
                  </a:lnTo>
                  <a:lnTo>
                    <a:pt x="6332" y="4581"/>
                  </a:lnTo>
                  <a:lnTo>
                    <a:pt x="6334" y="4583"/>
                  </a:lnTo>
                  <a:lnTo>
                    <a:pt x="6337" y="4584"/>
                  </a:lnTo>
                  <a:lnTo>
                    <a:pt x="6341" y="4585"/>
                  </a:lnTo>
                  <a:lnTo>
                    <a:pt x="6343" y="4585"/>
                  </a:lnTo>
                  <a:lnTo>
                    <a:pt x="6346" y="4585"/>
                  </a:lnTo>
                  <a:lnTo>
                    <a:pt x="6350" y="4585"/>
                  </a:lnTo>
                  <a:lnTo>
                    <a:pt x="6352" y="4585"/>
                  </a:lnTo>
                  <a:lnTo>
                    <a:pt x="6355" y="4584"/>
                  </a:lnTo>
                  <a:lnTo>
                    <a:pt x="6357" y="4583"/>
                  </a:lnTo>
                  <a:lnTo>
                    <a:pt x="6361" y="4581"/>
                  </a:lnTo>
                  <a:lnTo>
                    <a:pt x="6364" y="4579"/>
                  </a:lnTo>
                  <a:lnTo>
                    <a:pt x="6368" y="4578"/>
                  </a:lnTo>
                  <a:lnTo>
                    <a:pt x="6370" y="4575"/>
                  </a:lnTo>
                  <a:lnTo>
                    <a:pt x="6373" y="4572"/>
                  </a:lnTo>
                  <a:lnTo>
                    <a:pt x="6377" y="4571"/>
                  </a:lnTo>
                  <a:lnTo>
                    <a:pt x="6379" y="4570"/>
                  </a:lnTo>
                  <a:lnTo>
                    <a:pt x="6382" y="4569"/>
                  </a:lnTo>
                  <a:lnTo>
                    <a:pt x="6384" y="4567"/>
                  </a:lnTo>
                  <a:lnTo>
                    <a:pt x="6388" y="4567"/>
                  </a:lnTo>
                  <a:lnTo>
                    <a:pt x="6391" y="4566"/>
                  </a:lnTo>
                  <a:lnTo>
                    <a:pt x="6395" y="4566"/>
                  </a:lnTo>
                  <a:lnTo>
                    <a:pt x="6397" y="4566"/>
                  </a:lnTo>
                  <a:lnTo>
                    <a:pt x="6400" y="4566"/>
                  </a:lnTo>
                  <a:lnTo>
                    <a:pt x="6402" y="4566"/>
                  </a:lnTo>
                  <a:lnTo>
                    <a:pt x="6406" y="4567"/>
                  </a:lnTo>
                  <a:lnTo>
                    <a:pt x="6410" y="4567"/>
                  </a:lnTo>
                  <a:lnTo>
                    <a:pt x="6413" y="4569"/>
                  </a:lnTo>
                  <a:lnTo>
                    <a:pt x="6417" y="4570"/>
                  </a:lnTo>
                  <a:lnTo>
                    <a:pt x="6419" y="4569"/>
                  </a:lnTo>
                  <a:lnTo>
                    <a:pt x="6422" y="4567"/>
                  </a:lnTo>
                  <a:lnTo>
                    <a:pt x="6426" y="4567"/>
                  </a:lnTo>
                  <a:lnTo>
                    <a:pt x="6428" y="4567"/>
                  </a:lnTo>
                  <a:lnTo>
                    <a:pt x="6431" y="4566"/>
                  </a:lnTo>
                  <a:lnTo>
                    <a:pt x="6435" y="4565"/>
                  </a:lnTo>
                  <a:lnTo>
                    <a:pt x="6437" y="4565"/>
                  </a:lnTo>
                  <a:lnTo>
                    <a:pt x="6440" y="4562"/>
                  </a:lnTo>
                  <a:lnTo>
                    <a:pt x="6444" y="4562"/>
                  </a:lnTo>
                  <a:lnTo>
                    <a:pt x="6446" y="4560"/>
                  </a:lnTo>
                  <a:lnTo>
                    <a:pt x="6449" y="4557"/>
                  </a:lnTo>
                  <a:lnTo>
                    <a:pt x="6453" y="4554"/>
                  </a:lnTo>
                  <a:lnTo>
                    <a:pt x="6455" y="4552"/>
                  </a:lnTo>
                  <a:lnTo>
                    <a:pt x="6458" y="4550"/>
                  </a:lnTo>
                  <a:lnTo>
                    <a:pt x="6462" y="4549"/>
                  </a:lnTo>
                  <a:lnTo>
                    <a:pt x="6464" y="4548"/>
                  </a:lnTo>
                  <a:lnTo>
                    <a:pt x="6467" y="4547"/>
                  </a:lnTo>
                  <a:lnTo>
                    <a:pt x="6471" y="4545"/>
                  </a:lnTo>
                  <a:lnTo>
                    <a:pt x="6473" y="4544"/>
                  </a:lnTo>
                  <a:lnTo>
                    <a:pt x="6476" y="4543"/>
                  </a:lnTo>
                  <a:lnTo>
                    <a:pt x="6480" y="4541"/>
                  </a:lnTo>
                  <a:lnTo>
                    <a:pt x="6482" y="4541"/>
                  </a:lnTo>
                  <a:lnTo>
                    <a:pt x="6485" y="4539"/>
                  </a:lnTo>
                  <a:lnTo>
                    <a:pt x="6487" y="4539"/>
                  </a:lnTo>
                  <a:lnTo>
                    <a:pt x="6491" y="4539"/>
                  </a:lnTo>
                  <a:lnTo>
                    <a:pt x="6495" y="4539"/>
                  </a:lnTo>
                  <a:lnTo>
                    <a:pt x="6498" y="4539"/>
                  </a:lnTo>
                  <a:lnTo>
                    <a:pt x="6502" y="4539"/>
                  </a:lnTo>
                  <a:lnTo>
                    <a:pt x="6504" y="4539"/>
                  </a:lnTo>
                  <a:lnTo>
                    <a:pt x="6507" y="4539"/>
                  </a:lnTo>
                  <a:lnTo>
                    <a:pt x="6511" y="4539"/>
                  </a:lnTo>
                  <a:lnTo>
                    <a:pt x="6513" y="4541"/>
                  </a:lnTo>
                  <a:lnTo>
                    <a:pt x="6516" y="4541"/>
                  </a:lnTo>
                  <a:lnTo>
                    <a:pt x="6520" y="4543"/>
                  </a:lnTo>
                  <a:lnTo>
                    <a:pt x="6522" y="4545"/>
                  </a:lnTo>
                  <a:lnTo>
                    <a:pt x="6525" y="4548"/>
                  </a:lnTo>
                  <a:lnTo>
                    <a:pt x="6529" y="4550"/>
                  </a:lnTo>
                  <a:lnTo>
                    <a:pt x="6531" y="4554"/>
                  </a:lnTo>
                  <a:lnTo>
                    <a:pt x="6534" y="4557"/>
                  </a:lnTo>
                  <a:lnTo>
                    <a:pt x="6538" y="4561"/>
                  </a:lnTo>
                  <a:lnTo>
                    <a:pt x="6540" y="4565"/>
                  </a:lnTo>
                  <a:lnTo>
                    <a:pt x="6543" y="4567"/>
                  </a:lnTo>
                  <a:lnTo>
                    <a:pt x="6547" y="4571"/>
                  </a:lnTo>
                  <a:lnTo>
                    <a:pt x="6549" y="4576"/>
                  </a:lnTo>
                  <a:lnTo>
                    <a:pt x="6552" y="4579"/>
                  </a:lnTo>
                  <a:lnTo>
                    <a:pt x="6556" y="4583"/>
                  </a:lnTo>
                  <a:lnTo>
                    <a:pt x="6558" y="4585"/>
                  </a:lnTo>
                  <a:lnTo>
                    <a:pt x="6561" y="4588"/>
                  </a:lnTo>
                  <a:lnTo>
                    <a:pt x="6565" y="4588"/>
                  </a:lnTo>
                  <a:lnTo>
                    <a:pt x="6568" y="4589"/>
                  </a:lnTo>
                  <a:lnTo>
                    <a:pt x="6571" y="4590"/>
                  </a:lnTo>
                  <a:lnTo>
                    <a:pt x="6575" y="4589"/>
                  </a:lnTo>
                  <a:lnTo>
                    <a:pt x="6577" y="4588"/>
                  </a:lnTo>
                  <a:lnTo>
                    <a:pt x="6580" y="4585"/>
                  </a:lnTo>
                  <a:lnTo>
                    <a:pt x="6583" y="4584"/>
                  </a:lnTo>
                  <a:lnTo>
                    <a:pt x="6586" y="4583"/>
                  </a:lnTo>
                  <a:lnTo>
                    <a:pt x="6589" y="4579"/>
                  </a:lnTo>
                  <a:lnTo>
                    <a:pt x="6592" y="4576"/>
                  </a:lnTo>
                  <a:lnTo>
                    <a:pt x="6595" y="4572"/>
                  </a:lnTo>
                  <a:lnTo>
                    <a:pt x="6598" y="4570"/>
                  </a:lnTo>
                  <a:lnTo>
                    <a:pt x="6601" y="4567"/>
                  </a:lnTo>
                  <a:lnTo>
                    <a:pt x="6605" y="4565"/>
                  </a:lnTo>
                  <a:lnTo>
                    <a:pt x="6607" y="4562"/>
                  </a:lnTo>
                  <a:lnTo>
                    <a:pt x="6610" y="4561"/>
                  </a:lnTo>
                  <a:lnTo>
                    <a:pt x="6614" y="4561"/>
                  </a:lnTo>
                  <a:lnTo>
                    <a:pt x="6616" y="4561"/>
                  </a:lnTo>
                  <a:lnTo>
                    <a:pt x="6619" y="4561"/>
                  </a:lnTo>
                  <a:lnTo>
                    <a:pt x="6623" y="4561"/>
                  </a:lnTo>
                  <a:lnTo>
                    <a:pt x="6625" y="4563"/>
                  </a:lnTo>
                  <a:lnTo>
                    <a:pt x="6628" y="4565"/>
                  </a:lnTo>
                  <a:lnTo>
                    <a:pt x="6632" y="4567"/>
                  </a:lnTo>
                  <a:lnTo>
                    <a:pt x="6634" y="4570"/>
                  </a:lnTo>
                  <a:lnTo>
                    <a:pt x="6637" y="4570"/>
                  </a:lnTo>
                  <a:lnTo>
                    <a:pt x="6641" y="4572"/>
                  </a:lnTo>
                  <a:lnTo>
                    <a:pt x="6643" y="4574"/>
                  </a:lnTo>
                  <a:lnTo>
                    <a:pt x="6646" y="4576"/>
                  </a:lnTo>
                  <a:lnTo>
                    <a:pt x="6650" y="4576"/>
                  </a:lnTo>
                  <a:lnTo>
                    <a:pt x="6653" y="4576"/>
                  </a:lnTo>
                  <a:lnTo>
                    <a:pt x="6656" y="4576"/>
                  </a:lnTo>
                  <a:lnTo>
                    <a:pt x="6660" y="4576"/>
                  </a:lnTo>
                  <a:lnTo>
                    <a:pt x="6662" y="4574"/>
                  </a:lnTo>
                  <a:lnTo>
                    <a:pt x="6665" y="4572"/>
                  </a:lnTo>
                  <a:lnTo>
                    <a:pt x="6668" y="4570"/>
                  </a:lnTo>
                  <a:lnTo>
                    <a:pt x="6671" y="4566"/>
                  </a:lnTo>
                  <a:lnTo>
                    <a:pt x="6674" y="4562"/>
                  </a:lnTo>
                  <a:lnTo>
                    <a:pt x="6678" y="4560"/>
                  </a:lnTo>
                  <a:lnTo>
                    <a:pt x="6680" y="4556"/>
                  </a:lnTo>
                  <a:lnTo>
                    <a:pt x="6683" y="4550"/>
                  </a:lnTo>
                  <a:lnTo>
                    <a:pt x="6686" y="4548"/>
                  </a:lnTo>
                  <a:lnTo>
                    <a:pt x="6689" y="4543"/>
                  </a:lnTo>
                  <a:lnTo>
                    <a:pt x="6692" y="4539"/>
                  </a:lnTo>
                  <a:lnTo>
                    <a:pt x="6695" y="4534"/>
                  </a:lnTo>
                  <a:lnTo>
                    <a:pt x="6698" y="4530"/>
                  </a:lnTo>
                  <a:lnTo>
                    <a:pt x="6701" y="4526"/>
                  </a:lnTo>
                  <a:lnTo>
                    <a:pt x="6705" y="4523"/>
                  </a:lnTo>
                  <a:lnTo>
                    <a:pt x="6707" y="4521"/>
                  </a:lnTo>
                  <a:lnTo>
                    <a:pt x="6710" y="4518"/>
                  </a:lnTo>
                  <a:lnTo>
                    <a:pt x="6713" y="4517"/>
                  </a:lnTo>
                  <a:lnTo>
                    <a:pt x="6716" y="4517"/>
                  </a:lnTo>
                  <a:lnTo>
                    <a:pt x="6719" y="4516"/>
                  </a:lnTo>
                  <a:lnTo>
                    <a:pt x="6722" y="4517"/>
                  </a:lnTo>
                  <a:lnTo>
                    <a:pt x="6727" y="4517"/>
                  </a:lnTo>
                  <a:lnTo>
                    <a:pt x="6728" y="4518"/>
                  </a:lnTo>
                  <a:lnTo>
                    <a:pt x="6731" y="4521"/>
                  </a:lnTo>
                  <a:lnTo>
                    <a:pt x="6734" y="4523"/>
                  </a:lnTo>
                  <a:lnTo>
                    <a:pt x="6738" y="4526"/>
                  </a:lnTo>
                  <a:lnTo>
                    <a:pt x="6741" y="4529"/>
                  </a:lnTo>
                  <a:lnTo>
                    <a:pt x="6745" y="4531"/>
                  </a:lnTo>
                  <a:lnTo>
                    <a:pt x="6747" y="4534"/>
                  </a:lnTo>
                  <a:lnTo>
                    <a:pt x="6750" y="4536"/>
                  </a:lnTo>
                  <a:lnTo>
                    <a:pt x="6753" y="4538"/>
                  </a:lnTo>
                  <a:lnTo>
                    <a:pt x="6756" y="4539"/>
                  </a:lnTo>
                  <a:lnTo>
                    <a:pt x="6759" y="4540"/>
                  </a:lnTo>
                  <a:lnTo>
                    <a:pt x="6763" y="4541"/>
                  </a:lnTo>
                  <a:lnTo>
                    <a:pt x="6765" y="4543"/>
                  </a:lnTo>
                  <a:lnTo>
                    <a:pt x="6768" y="4543"/>
                  </a:lnTo>
                  <a:lnTo>
                    <a:pt x="6771" y="4544"/>
                  </a:lnTo>
                  <a:lnTo>
                    <a:pt x="6774" y="4544"/>
                  </a:lnTo>
                  <a:lnTo>
                    <a:pt x="6777" y="4545"/>
                  </a:lnTo>
                  <a:lnTo>
                    <a:pt x="6781" y="4545"/>
                  </a:lnTo>
                  <a:lnTo>
                    <a:pt x="6783" y="4545"/>
                  </a:lnTo>
                  <a:lnTo>
                    <a:pt x="6786" y="4545"/>
                  </a:lnTo>
                  <a:lnTo>
                    <a:pt x="6790" y="4548"/>
                  </a:lnTo>
                  <a:lnTo>
                    <a:pt x="6792" y="4548"/>
                  </a:lnTo>
                  <a:lnTo>
                    <a:pt x="6795" y="4548"/>
                  </a:lnTo>
                  <a:lnTo>
                    <a:pt x="6798" y="4549"/>
                  </a:lnTo>
                  <a:lnTo>
                    <a:pt x="6801" y="4549"/>
                  </a:lnTo>
                  <a:lnTo>
                    <a:pt x="6804" y="4549"/>
                  </a:lnTo>
                  <a:lnTo>
                    <a:pt x="6808" y="4549"/>
                  </a:lnTo>
                  <a:lnTo>
                    <a:pt x="6812" y="4549"/>
                  </a:lnTo>
                  <a:lnTo>
                    <a:pt x="6813" y="4549"/>
                  </a:lnTo>
                  <a:lnTo>
                    <a:pt x="6816" y="4548"/>
                  </a:lnTo>
                  <a:lnTo>
                    <a:pt x="6819" y="4547"/>
                  </a:lnTo>
                  <a:lnTo>
                    <a:pt x="6823" y="4544"/>
                  </a:lnTo>
                  <a:lnTo>
                    <a:pt x="6826" y="4543"/>
                  </a:lnTo>
                  <a:lnTo>
                    <a:pt x="6830" y="4541"/>
                  </a:lnTo>
                  <a:lnTo>
                    <a:pt x="6832" y="4540"/>
                  </a:lnTo>
                  <a:lnTo>
                    <a:pt x="6835" y="4539"/>
                  </a:lnTo>
                  <a:lnTo>
                    <a:pt x="6839" y="4539"/>
                  </a:lnTo>
                  <a:lnTo>
                    <a:pt x="6841" y="4539"/>
                  </a:lnTo>
                  <a:lnTo>
                    <a:pt x="6844" y="4539"/>
                  </a:lnTo>
                  <a:lnTo>
                    <a:pt x="6848" y="4541"/>
                  </a:lnTo>
                  <a:lnTo>
                    <a:pt x="6850" y="4541"/>
                  </a:lnTo>
                  <a:lnTo>
                    <a:pt x="6853" y="4544"/>
                  </a:lnTo>
                  <a:lnTo>
                    <a:pt x="6857" y="4547"/>
                  </a:lnTo>
                  <a:lnTo>
                    <a:pt x="6859" y="4549"/>
                  </a:lnTo>
                  <a:lnTo>
                    <a:pt x="6862" y="4553"/>
                  </a:lnTo>
                  <a:lnTo>
                    <a:pt x="6866" y="4557"/>
                  </a:lnTo>
                  <a:lnTo>
                    <a:pt x="6868" y="4561"/>
                  </a:lnTo>
                  <a:lnTo>
                    <a:pt x="6871" y="4565"/>
                  </a:lnTo>
                  <a:lnTo>
                    <a:pt x="6875" y="4569"/>
                  </a:lnTo>
                  <a:lnTo>
                    <a:pt x="6877" y="4571"/>
                  </a:lnTo>
                  <a:lnTo>
                    <a:pt x="6880" y="4574"/>
                  </a:lnTo>
                  <a:lnTo>
                    <a:pt x="6885" y="4576"/>
                  </a:lnTo>
                  <a:lnTo>
                    <a:pt x="6886" y="4578"/>
                  </a:lnTo>
                  <a:lnTo>
                    <a:pt x="6889" y="4579"/>
                  </a:lnTo>
                  <a:lnTo>
                    <a:pt x="6893" y="4580"/>
                  </a:lnTo>
                  <a:lnTo>
                    <a:pt x="6897" y="4581"/>
                  </a:lnTo>
                  <a:lnTo>
                    <a:pt x="6899" y="4580"/>
                  </a:lnTo>
                  <a:lnTo>
                    <a:pt x="6901" y="4579"/>
                  </a:lnTo>
                  <a:lnTo>
                    <a:pt x="6906" y="4579"/>
                  </a:lnTo>
                  <a:lnTo>
                    <a:pt x="6908" y="4578"/>
                  </a:lnTo>
                  <a:lnTo>
                    <a:pt x="6911" y="4575"/>
                  </a:lnTo>
                  <a:lnTo>
                    <a:pt x="6915" y="4574"/>
                  </a:lnTo>
                  <a:lnTo>
                    <a:pt x="6917" y="4571"/>
                  </a:lnTo>
                  <a:lnTo>
                    <a:pt x="6920" y="4570"/>
                  </a:lnTo>
                  <a:lnTo>
                    <a:pt x="6924" y="4567"/>
                  </a:lnTo>
                  <a:lnTo>
                    <a:pt x="6926" y="4565"/>
                  </a:lnTo>
                  <a:lnTo>
                    <a:pt x="6929" y="4563"/>
                  </a:lnTo>
                  <a:lnTo>
                    <a:pt x="6933" y="4561"/>
                  </a:lnTo>
                  <a:lnTo>
                    <a:pt x="6935" y="4557"/>
                  </a:lnTo>
                  <a:lnTo>
                    <a:pt x="6938" y="4554"/>
                  </a:lnTo>
                  <a:lnTo>
                    <a:pt x="6942" y="4552"/>
                  </a:lnTo>
                  <a:lnTo>
                    <a:pt x="6944" y="4549"/>
                  </a:lnTo>
                  <a:lnTo>
                    <a:pt x="6947" y="4548"/>
                  </a:lnTo>
                  <a:lnTo>
                    <a:pt x="6951" y="4545"/>
                  </a:lnTo>
                  <a:lnTo>
                    <a:pt x="6953" y="4545"/>
                  </a:lnTo>
                  <a:lnTo>
                    <a:pt x="6956" y="4544"/>
                  </a:lnTo>
                  <a:lnTo>
                    <a:pt x="6960" y="4543"/>
                  </a:lnTo>
                  <a:lnTo>
                    <a:pt x="6962" y="4543"/>
                  </a:lnTo>
                  <a:lnTo>
                    <a:pt x="6965" y="4543"/>
                  </a:lnTo>
                  <a:lnTo>
                    <a:pt x="6970" y="4543"/>
                  </a:lnTo>
                  <a:lnTo>
                    <a:pt x="6971" y="4543"/>
                  </a:lnTo>
                  <a:lnTo>
                    <a:pt x="6974" y="4543"/>
                  </a:lnTo>
                  <a:lnTo>
                    <a:pt x="6978" y="4544"/>
                  </a:lnTo>
                  <a:lnTo>
                    <a:pt x="6982" y="4545"/>
                  </a:lnTo>
                  <a:lnTo>
                    <a:pt x="6984" y="4547"/>
                  </a:lnTo>
                  <a:lnTo>
                    <a:pt x="6988" y="4548"/>
                  </a:lnTo>
                  <a:lnTo>
                    <a:pt x="6991" y="4548"/>
                  </a:lnTo>
                  <a:lnTo>
                    <a:pt x="6993" y="4548"/>
                  </a:lnTo>
                  <a:lnTo>
                    <a:pt x="6996" y="4549"/>
                  </a:lnTo>
                  <a:lnTo>
                    <a:pt x="7000" y="4549"/>
                  </a:lnTo>
                  <a:lnTo>
                    <a:pt x="7002" y="4549"/>
                  </a:lnTo>
                  <a:lnTo>
                    <a:pt x="7005" y="4549"/>
                  </a:lnTo>
                  <a:lnTo>
                    <a:pt x="7009" y="4549"/>
                  </a:lnTo>
                  <a:lnTo>
                    <a:pt x="7011" y="4549"/>
                  </a:lnTo>
                  <a:lnTo>
                    <a:pt x="7014" y="4549"/>
                  </a:lnTo>
                  <a:lnTo>
                    <a:pt x="7018" y="4549"/>
                  </a:lnTo>
                  <a:lnTo>
                    <a:pt x="7020" y="4549"/>
                  </a:lnTo>
                  <a:lnTo>
                    <a:pt x="7023" y="4549"/>
                  </a:lnTo>
                  <a:lnTo>
                    <a:pt x="7027" y="4549"/>
                  </a:lnTo>
                  <a:lnTo>
                    <a:pt x="7029" y="4549"/>
                  </a:lnTo>
                  <a:lnTo>
                    <a:pt x="7032" y="4549"/>
                  </a:lnTo>
                  <a:lnTo>
                    <a:pt x="7036" y="4549"/>
                  </a:lnTo>
                  <a:lnTo>
                    <a:pt x="7038" y="4548"/>
                  </a:lnTo>
                  <a:lnTo>
                    <a:pt x="7041" y="4548"/>
                  </a:lnTo>
                  <a:lnTo>
                    <a:pt x="7045" y="4548"/>
                  </a:lnTo>
                  <a:lnTo>
                    <a:pt x="7047" y="4548"/>
                  </a:lnTo>
                  <a:lnTo>
                    <a:pt x="7050" y="4547"/>
                  </a:lnTo>
                  <a:lnTo>
                    <a:pt x="7055" y="4545"/>
                  </a:lnTo>
                  <a:lnTo>
                    <a:pt x="7056" y="4545"/>
                  </a:lnTo>
                  <a:lnTo>
                    <a:pt x="7059" y="4545"/>
                  </a:lnTo>
                  <a:lnTo>
                    <a:pt x="7063" y="4545"/>
                  </a:lnTo>
                  <a:lnTo>
                    <a:pt x="7067" y="4545"/>
                  </a:lnTo>
                  <a:lnTo>
                    <a:pt x="7069" y="4547"/>
                  </a:lnTo>
                  <a:lnTo>
                    <a:pt x="7073" y="4548"/>
                  </a:lnTo>
                  <a:lnTo>
                    <a:pt x="7076" y="4548"/>
                  </a:lnTo>
                  <a:lnTo>
                    <a:pt x="7078" y="4549"/>
                  </a:lnTo>
                  <a:lnTo>
                    <a:pt x="7081" y="4550"/>
                  </a:lnTo>
                  <a:lnTo>
                    <a:pt x="7085" y="4553"/>
                  </a:lnTo>
                  <a:lnTo>
                    <a:pt x="7087" y="4553"/>
                  </a:lnTo>
                  <a:lnTo>
                    <a:pt x="7090" y="4554"/>
                  </a:lnTo>
                  <a:lnTo>
                    <a:pt x="7094" y="4556"/>
                  </a:lnTo>
                  <a:lnTo>
                    <a:pt x="7096" y="4557"/>
                  </a:lnTo>
                  <a:lnTo>
                    <a:pt x="7100" y="4558"/>
                  </a:lnTo>
                  <a:lnTo>
                    <a:pt x="7103" y="4560"/>
                  </a:lnTo>
                  <a:lnTo>
                    <a:pt x="7105" y="4561"/>
                  </a:lnTo>
                  <a:lnTo>
                    <a:pt x="7108" y="4562"/>
                  </a:lnTo>
                  <a:lnTo>
                    <a:pt x="7112" y="4562"/>
                  </a:lnTo>
                  <a:lnTo>
                    <a:pt x="7114" y="4562"/>
                  </a:lnTo>
                  <a:lnTo>
                    <a:pt x="7117" y="4562"/>
                  </a:lnTo>
                  <a:lnTo>
                    <a:pt x="7121" y="4562"/>
                  </a:lnTo>
                  <a:lnTo>
                    <a:pt x="7123" y="4562"/>
                  </a:lnTo>
                  <a:lnTo>
                    <a:pt x="7126" y="4562"/>
                  </a:lnTo>
                  <a:lnTo>
                    <a:pt x="7130" y="4561"/>
                  </a:lnTo>
                  <a:lnTo>
                    <a:pt x="7132" y="4561"/>
                  </a:lnTo>
                  <a:lnTo>
                    <a:pt x="7136" y="4560"/>
                  </a:lnTo>
                  <a:lnTo>
                    <a:pt x="7140" y="4560"/>
                  </a:lnTo>
                  <a:lnTo>
                    <a:pt x="7142" y="4557"/>
                  </a:lnTo>
                  <a:lnTo>
                    <a:pt x="7144" y="4556"/>
                  </a:lnTo>
                  <a:lnTo>
                    <a:pt x="7149" y="4554"/>
                  </a:lnTo>
                  <a:lnTo>
                    <a:pt x="7151" y="4553"/>
                  </a:lnTo>
                  <a:lnTo>
                    <a:pt x="7154" y="4552"/>
                  </a:lnTo>
                  <a:lnTo>
                    <a:pt x="7158" y="4550"/>
                  </a:lnTo>
                  <a:lnTo>
                    <a:pt x="7160" y="4550"/>
                  </a:lnTo>
                  <a:lnTo>
                    <a:pt x="7163" y="4550"/>
                  </a:lnTo>
                  <a:lnTo>
                    <a:pt x="7166" y="4549"/>
                  </a:lnTo>
                  <a:lnTo>
                    <a:pt x="7170" y="4548"/>
                  </a:lnTo>
                  <a:lnTo>
                    <a:pt x="7172" y="4548"/>
                  </a:lnTo>
                  <a:lnTo>
                    <a:pt x="7176" y="4548"/>
                  </a:lnTo>
                  <a:lnTo>
                    <a:pt x="7179" y="4548"/>
                  </a:lnTo>
                  <a:lnTo>
                    <a:pt x="7181" y="4548"/>
                  </a:lnTo>
                  <a:lnTo>
                    <a:pt x="7185" y="4548"/>
                  </a:lnTo>
                  <a:lnTo>
                    <a:pt x="7188" y="4549"/>
                  </a:lnTo>
                  <a:lnTo>
                    <a:pt x="7190" y="4549"/>
                  </a:lnTo>
                  <a:lnTo>
                    <a:pt x="7193" y="4550"/>
                  </a:lnTo>
                  <a:lnTo>
                    <a:pt x="7197" y="4552"/>
                  </a:lnTo>
                  <a:lnTo>
                    <a:pt x="7199" y="4553"/>
                  </a:lnTo>
                  <a:lnTo>
                    <a:pt x="7203" y="4554"/>
                  </a:lnTo>
                  <a:lnTo>
                    <a:pt x="7206" y="4556"/>
                  </a:lnTo>
                  <a:lnTo>
                    <a:pt x="7208" y="4558"/>
                  </a:lnTo>
                  <a:lnTo>
                    <a:pt x="7211" y="4560"/>
                  </a:lnTo>
                  <a:lnTo>
                    <a:pt x="7215" y="4561"/>
                  </a:lnTo>
                  <a:lnTo>
                    <a:pt x="7217" y="4562"/>
                  </a:lnTo>
                  <a:lnTo>
                    <a:pt x="7221" y="4562"/>
                  </a:lnTo>
                  <a:lnTo>
                    <a:pt x="7225" y="4562"/>
                  </a:lnTo>
                  <a:lnTo>
                    <a:pt x="7227" y="4563"/>
                  </a:lnTo>
                  <a:lnTo>
                    <a:pt x="7229" y="4562"/>
                  </a:lnTo>
                  <a:lnTo>
                    <a:pt x="7234" y="4562"/>
                  </a:lnTo>
                  <a:lnTo>
                    <a:pt x="7236" y="4562"/>
                  </a:lnTo>
                  <a:lnTo>
                    <a:pt x="7239" y="4562"/>
                  </a:lnTo>
                  <a:lnTo>
                    <a:pt x="7243" y="4561"/>
                  </a:lnTo>
                  <a:lnTo>
                    <a:pt x="7245" y="4561"/>
                  </a:lnTo>
                  <a:lnTo>
                    <a:pt x="7248" y="4560"/>
                  </a:lnTo>
                  <a:lnTo>
                    <a:pt x="7252" y="4560"/>
                  </a:lnTo>
                  <a:lnTo>
                    <a:pt x="7254" y="4557"/>
                  </a:lnTo>
                  <a:lnTo>
                    <a:pt x="7257" y="4557"/>
                  </a:lnTo>
                  <a:lnTo>
                    <a:pt x="7261" y="4557"/>
                  </a:lnTo>
                  <a:lnTo>
                    <a:pt x="7263" y="4557"/>
                  </a:lnTo>
                  <a:lnTo>
                    <a:pt x="7266" y="4557"/>
                  </a:lnTo>
                  <a:lnTo>
                    <a:pt x="7270" y="4557"/>
                  </a:lnTo>
                  <a:lnTo>
                    <a:pt x="7272" y="4557"/>
                  </a:lnTo>
                  <a:lnTo>
                    <a:pt x="7275" y="4558"/>
                  </a:lnTo>
                  <a:lnTo>
                    <a:pt x="7279" y="4560"/>
                  </a:lnTo>
                  <a:lnTo>
                    <a:pt x="7281" y="4560"/>
                  </a:lnTo>
                  <a:lnTo>
                    <a:pt x="7284" y="4560"/>
                  </a:lnTo>
                  <a:lnTo>
                    <a:pt x="7288" y="4560"/>
                  </a:lnTo>
                  <a:lnTo>
                    <a:pt x="7290" y="4560"/>
                  </a:lnTo>
                  <a:lnTo>
                    <a:pt x="7293" y="4557"/>
                  </a:lnTo>
                  <a:lnTo>
                    <a:pt x="7296" y="4556"/>
                  </a:lnTo>
                  <a:lnTo>
                    <a:pt x="7299" y="4554"/>
                  </a:lnTo>
                  <a:lnTo>
                    <a:pt x="7302" y="4553"/>
                  </a:lnTo>
                  <a:lnTo>
                    <a:pt x="7306" y="4549"/>
                  </a:lnTo>
                  <a:lnTo>
                    <a:pt x="7310" y="4545"/>
                  </a:lnTo>
                  <a:lnTo>
                    <a:pt x="7312" y="4543"/>
                  </a:lnTo>
                  <a:lnTo>
                    <a:pt x="7315" y="4541"/>
                  </a:lnTo>
                </a:path>
              </a:pathLst>
            </a:custGeom>
            <a:noFill/>
            <a:ln w="1111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F82FC85D-1217-A654-9C05-7A434348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516"/>
              <a:ext cx="2291" cy="1110"/>
            </a:xfrm>
            <a:custGeom>
              <a:avLst/>
              <a:gdLst>
                <a:gd name="T0" fmla="*/ 151 w 9163"/>
                <a:gd name="T1" fmla="*/ 4393 h 4442"/>
                <a:gd name="T2" fmla="*/ 310 w 9163"/>
                <a:gd name="T3" fmla="*/ 4200 h 4442"/>
                <a:gd name="T4" fmla="*/ 469 w 9163"/>
                <a:gd name="T5" fmla="*/ 4356 h 4442"/>
                <a:gd name="T6" fmla="*/ 628 w 9163"/>
                <a:gd name="T7" fmla="*/ 4244 h 4442"/>
                <a:gd name="T8" fmla="*/ 786 w 9163"/>
                <a:gd name="T9" fmla="*/ 4144 h 4442"/>
                <a:gd name="T10" fmla="*/ 897 w 9163"/>
                <a:gd name="T11" fmla="*/ 3189 h 4442"/>
                <a:gd name="T12" fmla="*/ 940 w 9163"/>
                <a:gd name="T13" fmla="*/ 1782 h 4442"/>
                <a:gd name="T14" fmla="*/ 983 w 9163"/>
                <a:gd name="T15" fmla="*/ 388 h 4442"/>
                <a:gd name="T16" fmla="*/ 1065 w 9163"/>
                <a:gd name="T17" fmla="*/ 978 h 4442"/>
                <a:gd name="T18" fmla="*/ 1119 w 9163"/>
                <a:gd name="T19" fmla="*/ 2667 h 4442"/>
                <a:gd name="T20" fmla="*/ 1211 w 9163"/>
                <a:gd name="T21" fmla="*/ 3052 h 4442"/>
                <a:gd name="T22" fmla="*/ 1258 w 9163"/>
                <a:gd name="T23" fmla="*/ 1518 h 4442"/>
                <a:gd name="T24" fmla="*/ 1360 w 9163"/>
                <a:gd name="T25" fmla="*/ 616 h 4442"/>
                <a:gd name="T26" fmla="*/ 1415 w 9163"/>
                <a:gd name="T27" fmla="*/ 2150 h 4442"/>
                <a:gd name="T28" fmla="*/ 1489 w 9163"/>
                <a:gd name="T29" fmla="*/ 3794 h 4442"/>
                <a:gd name="T30" fmla="*/ 1608 w 9163"/>
                <a:gd name="T31" fmla="*/ 4273 h 4442"/>
                <a:gd name="T32" fmla="*/ 1767 w 9163"/>
                <a:gd name="T33" fmla="*/ 4325 h 4442"/>
                <a:gd name="T34" fmla="*/ 1925 w 9163"/>
                <a:gd name="T35" fmla="*/ 4392 h 4442"/>
                <a:gd name="T36" fmla="*/ 2085 w 9163"/>
                <a:gd name="T37" fmla="*/ 4402 h 4442"/>
                <a:gd name="T38" fmla="*/ 2242 w 9163"/>
                <a:gd name="T39" fmla="*/ 4375 h 4442"/>
                <a:gd name="T40" fmla="*/ 2401 w 9163"/>
                <a:gd name="T41" fmla="*/ 4402 h 4442"/>
                <a:gd name="T42" fmla="*/ 2559 w 9163"/>
                <a:gd name="T43" fmla="*/ 4400 h 4442"/>
                <a:gd name="T44" fmla="*/ 2718 w 9163"/>
                <a:gd name="T45" fmla="*/ 4440 h 4442"/>
                <a:gd name="T46" fmla="*/ 2876 w 9163"/>
                <a:gd name="T47" fmla="*/ 4421 h 4442"/>
                <a:gd name="T48" fmla="*/ 3034 w 9163"/>
                <a:gd name="T49" fmla="*/ 4399 h 4442"/>
                <a:gd name="T50" fmla="*/ 3193 w 9163"/>
                <a:gd name="T51" fmla="*/ 4378 h 4442"/>
                <a:gd name="T52" fmla="*/ 3351 w 9163"/>
                <a:gd name="T53" fmla="*/ 4402 h 4442"/>
                <a:gd name="T54" fmla="*/ 3509 w 9163"/>
                <a:gd name="T55" fmla="*/ 4386 h 4442"/>
                <a:gd name="T56" fmla="*/ 3669 w 9163"/>
                <a:gd name="T57" fmla="*/ 4400 h 4442"/>
                <a:gd name="T58" fmla="*/ 3827 w 9163"/>
                <a:gd name="T59" fmla="*/ 4382 h 4442"/>
                <a:gd name="T60" fmla="*/ 3985 w 9163"/>
                <a:gd name="T61" fmla="*/ 4410 h 4442"/>
                <a:gd name="T62" fmla="*/ 4144 w 9163"/>
                <a:gd name="T63" fmla="*/ 4404 h 4442"/>
                <a:gd name="T64" fmla="*/ 4302 w 9163"/>
                <a:gd name="T65" fmla="*/ 4371 h 4442"/>
                <a:gd name="T66" fmla="*/ 4460 w 9163"/>
                <a:gd name="T67" fmla="*/ 4396 h 4442"/>
                <a:gd name="T68" fmla="*/ 4619 w 9163"/>
                <a:gd name="T69" fmla="*/ 4381 h 4442"/>
                <a:gd name="T70" fmla="*/ 4777 w 9163"/>
                <a:gd name="T71" fmla="*/ 4392 h 4442"/>
                <a:gd name="T72" fmla="*/ 4937 w 9163"/>
                <a:gd name="T73" fmla="*/ 4379 h 4442"/>
                <a:gd name="T74" fmla="*/ 5095 w 9163"/>
                <a:gd name="T75" fmla="*/ 4406 h 4442"/>
                <a:gd name="T76" fmla="*/ 5253 w 9163"/>
                <a:gd name="T77" fmla="*/ 4382 h 4442"/>
                <a:gd name="T78" fmla="*/ 5411 w 9163"/>
                <a:gd name="T79" fmla="*/ 4417 h 4442"/>
                <a:gd name="T80" fmla="*/ 5570 w 9163"/>
                <a:gd name="T81" fmla="*/ 4404 h 4442"/>
                <a:gd name="T82" fmla="*/ 5728 w 9163"/>
                <a:gd name="T83" fmla="*/ 4391 h 4442"/>
                <a:gd name="T84" fmla="*/ 5886 w 9163"/>
                <a:gd name="T85" fmla="*/ 4381 h 4442"/>
                <a:gd name="T86" fmla="*/ 6045 w 9163"/>
                <a:gd name="T87" fmla="*/ 4366 h 4442"/>
                <a:gd name="T88" fmla="*/ 6203 w 9163"/>
                <a:gd name="T89" fmla="*/ 4390 h 4442"/>
                <a:gd name="T90" fmla="*/ 6363 w 9163"/>
                <a:gd name="T91" fmla="*/ 4415 h 4442"/>
                <a:gd name="T92" fmla="*/ 6521 w 9163"/>
                <a:gd name="T93" fmla="*/ 4387 h 4442"/>
                <a:gd name="T94" fmla="*/ 6679 w 9163"/>
                <a:gd name="T95" fmla="*/ 4402 h 4442"/>
                <a:gd name="T96" fmla="*/ 6837 w 9163"/>
                <a:gd name="T97" fmla="*/ 4393 h 4442"/>
                <a:gd name="T98" fmla="*/ 6996 w 9163"/>
                <a:gd name="T99" fmla="*/ 4410 h 4442"/>
                <a:gd name="T100" fmla="*/ 7154 w 9163"/>
                <a:gd name="T101" fmla="*/ 4396 h 4442"/>
                <a:gd name="T102" fmla="*/ 7312 w 9163"/>
                <a:gd name="T103" fmla="*/ 4364 h 4442"/>
                <a:gd name="T104" fmla="*/ 7471 w 9163"/>
                <a:gd name="T105" fmla="*/ 4370 h 4442"/>
                <a:gd name="T106" fmla="*/ 7630 w 9163"/>
                <a:gd name="T107" fmla="*/ 4412 h 4442"/>
                <a:gd name="T108" fmla="*/ 7789 w 9163"/>
                <a:gd name="T109" fmla="*/ 4390 h 4442"/>
                <a:gd name="T110" fmla="*/ 7947 w 9163"/>
                <a:gd name="T111" fmla="*/ 4364 h 4442"/>
                <a:gd name="T112" fmla="*/ 8105 w 9163"/>
                <a:gd name="T113" fmla="*/ 4404 h 4442"/>
                <a:gd name="T114" fmla="*/ 8263 w 9163"/>
                <a:gd name="T115" fmla="*/ 4399 h 4442"/>
                <a:gd name="T116" fmla="*/ 8422 w 9163"/>
                <a:gd name="T117" fmla="*/ 4365 h 4442"/>
                <a:gd name="T118" fmla="*/ 8580 w 9163"/>
                <a:gd name="T119" fmla="*/ 4371 h 4442"/>
                <a:gd name="T120" fmla="*/ 8738 w 9163"/>
                <a:gd name="T121" fmla="*/ 4379 h 4442"/>
                <a:gd name="T122" fmla="*/ 8897 w 9163"/>
                <a:gd name="T123" fmla="*/ 4378 h 4442"/>
                <a:gd name="T124" fmla="*/ 9055 w 9163"/>
                <a:gd name="T125" fmla="*/ 4392 h 4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63" h="4442">
                  <a:moveTo>
                    <a:pt x="0" y="4421"/>
                  </a:moveTo>
                  <a:lnTo>
                    <a:pt x="1" y="4419"/>
                  </a:lnTo>
                  <a:lnTo>
                    <a:pt x="2" y="4418"/>
                  </a:lnTo>
                  <a:lnTo>
                    <a:pt x="6" y="4417"/>
                  </a:lnTo>
                  <a:lnTo>
                    <a:pt x="9" y="4414"/>
                  </a:lnTo>
                  <a:lnTo>
                    <a:pt x="11" y="4412"/>
                  </a:lnTo>
                  <a:lnTo>
                    <a:pt x="15" y="4409"/>
                  </a:lnTo>
                  <a:lnTo>
                    <a:pt x="18" y="4406"/>
                  </a:lnTo>
                  <a:lnTo>
                    <a:pt x="20" y="4404"/>
                  </a:lnTo>
                  <a:lnTo>
                    <a:pt x="24" y="4401"/>
                  </a:lnTo>
                  <a:lnTo>
                    <a:pt x="28" y="4399"/>
                  </a:lnTo>
                  <a:lnTo>
                    <a:pt x="31" y="4396"/>
                  </a:lnTo>
                  <a:lnTo>
                    <a:pt x="33" y="4393"/>
                  </a:lnTo>
                  <a:lnTo>
                    <a:pt x="36" y="4392"/>
                  </a:lnTo>
                  <a:lnTo>
                    <a:pt x="40" y="4391"/>
                  </a:lnTo>
                  <a:lnTo>
                    <a:pt x="42" y="4391"/>
                  </a:lnTo>
                  <a:lnTo>
                    <a:pt x="45" y="4391"/>
                  </a:lnTo>
                  <a:lnTo>
                    <a:pt x="49" y="4391"/>
                  </a:lnTo>
                  <a:lnTo>
                    <a:pt x="51" y="4391"/>
                  </a:lnTo>
                  <a:lnTo>
                    <a:pt x="55" y="4391"/>
                  </a:lnTo>
                  <a:lnTo>
                    <a:pt x="58" y="4392"/>
                  </a:lnTo>
                  <a:lnTo>
                    <a:pt x="60" y="4393"/>
                  </a:lnTo>
                  <a:lnTo>
                    <a:pt x="63" y="4395"/>
                  </a:lnTo>
                  <a:lnTo>
                    <a:pt x="67" y="4396"/>
                  </a:lnTo>
                  <a:lnTo>
                    <a:pt x="70" y="4397"/>
                  </a:lnTo>
                  <a:lnTo>
                    <a:pt x="73" y="4399"/>
                  </a:lnTo>
                  <a:lnTo>
                    <a:pt x="76" y="4400"/>
                  </a:lnTo>
                  <a:lnTo>
                    <a:pt x="78" y="4400"/>
                  </a:lnTo>
                  <a:lnTo>
                    <a:pt x="82" y="4401"/>
                  </a:lnTo>
                  <a:lnTo>
                    <a:pt x="85" y="4402"/>
                  </a:lnTo>
                  <a:lnTo>
                    <a:pt x="88" y="4404"/>
                  </a:lnTo>
                  <a:lnTo>
                    <a:pt x="91" y="4405"/>
                  </a:lnTo>
                  <a:lnTo>
                    <a:pt x="94" y="4406"/>
                  </a:lnTo>
                  <a:lnTo>
                    <a:pt x="97" y="4408"/>
                  </a:lnTo>
                  <a:lnTo>
                    <a:pt x="100" y="4409"/>
                  </a:lnTo>
                  <a:lnTo>
                    <a:pt x="104" y="4410"/>
                  </a:lnTo>
                  <a:lnTo>
                    <a:pt x="106" y="4410"/>
                  </a:lnTo>
                  <a:lnTo>
                    <a:pt x="109" y="4410"/>
                  </a:lnTo>
                  <a:lnTo>
                    <a:pt x="113" y="4412"/>
                  </a:lnTo>
                  <a:lnTo>
                    <a:pt x="115" y="4412"/>
                  </a:lnTo>
                  <a:lnTo>
                    <a:pt x="118" y="4412"/>
                  </a:lnTo>
                  <a:lnTo>
                    <a:pt x="122" y="4410"/>
                  </a:lnTo>
                  <a:lnTo>
                    <a:pt x="124" y="4410"/>
                  </a:lnTo>
                  <a:lnTo>
                    <a:pt x="127" y="4409"/>
                  </a:lnTo>
                  <a:lnTo>
                    <a:pt x="131" y="4408"/>
                  </a:lnTo>
                  <a:lnTo>
                    <a:pt x="133" y="4406"/>
                  </a:lnTo>
                  <a:lnTo>
                    <a:pt x="136" y="4404"/>
                  </a:lnTo>
                  <a:lnTo>
                    <a:pt x="140" y="4401"/>
                  </a:lnTo>
                  <a:lnTo>
                    <a:pt x="144" y="4400"/>
                  </a:lnTo>
                  <a:lnTo>
                    <a:pt x="146" y="4397"/>
                  </a:lnTo>
                  <a:lnTo>
                    <a:pt x="149" y="4396"/>
                  </a:lnTo>
                  <a:lnTo>
                    <a:pt x="151" y="4393"/>
                  </a:lnTo>
                  <a:lnTo>
                    <a:pt x="155" y="4392"/>
                  </a:lnTo>
                  <a:lnTo>
                    <a:pt x="158" y="4390"/>
                  </a:lnTo>
                  <a:lnTo>
                    <a:pt x="161" y="4387"/>
                  </a:lnTo>
                  <a:lnTo>
                    <a:pt x="164" y="4386"/>
                  </a:lnTo>
                  <a:lnTo>
                    <a:pt x="167" y="4383"/>
                  </a:lnTo>
                  <a:lnTo>
                    <a:pt x="171" y="4382"/>
                  </a:lnTo>
                  <a:lnTo>
                    <a:pt x="173" y="4381"/>
                  </a:lnTo>
                  <a:lnTo>
                    <a:pt x="176" y="4379"/>
                  </a:lnTo>
                  <a:lnTo>
                    <a:pt x="179" y="4378"/>
                  </a:lnTo>
                  <a:lnTo>
                    <a:pt x="182" y="4377"/>
                  </a:lnTo>
                  <a:lnTo>
                    <a:pt x="186" y="4375"/>
                  </a:lnTo>
                  <a:lnTo>
                    <a:pt x="189" y="4373"/>
                  </a:lnTo>
                  <a:lnTo>
                    <a:pt x="191" y="4370"/>
                  </a:lnTo>
                  <a:lnTo>
                    <a:pt x="195" y="4368"/>
                  </a:lnTo>
                  <a:lnTo>
                    <a:pt x="198" y="4364"/>
                  </a:lnTo>
                  <a:lnTo>
                    <a:pt x="200" y="4360"/>
                  </a:lnTo>
                  <a:lnTo>
                    <a:pt x="204" y="4356"/>
                  </a:lnTo>
                  <a:lnTo>
                    <a:pt x="207" y="4353"/>
                  </a:lnTo>
                  <a:lnTo>
                    <a:pt x="209" y="4350"/>
                  </a:lnTo>
                  <a:lnTo>
                    <a:pt x="213" y="4344"/>
                  </a:lnTo>
                  <a:lnTo>
                    <a:pt x="216" y="4338"/>
                  </a:lnTo>
                  <a:lnTo>
                    <a:pt x="220" y="4333"/>
                  </a:lnTo>
                  <a:lnTo>
                    <a:pt x="222" y="4328"/>
                  </a:lnTo>
                  <a:lnTo>
                    <a:pt x="225" y="4321"/>
                  </a:lnTo>
                  <a:lnTo>
                    <a:pt x="229" y="4315"/>
                  </a:lnTo>
                  <a:lnTo>
                    <a:pt x="231" y="4308"/>
                  </a:lnTo>
                  <a:lnTo>
                    <a:pt x="234" y="4302"/>
                  </a:lnTo>
                  <a:lnTo>
                    <a:pt x="238" y="4295"/>
                  </a:lnTo>
                  <a:lnTo>
                    <a:pt x="240" y="4288"/>
                  </a:lnTo>
                  <a:lnTo>
                    <a:pt x="243" y="4281"/>
                  </a:lnTo>
                  <a:lnTo>
                    <a:pt x="247" y="4273"/>
                  </a:lnTo>
                  <a:lnTo>
                    <a:pt x="249" y="4266"/>
                  </a:lnTo>
                  <a:lnTo>
                    <a:pt x="252" y="4257"/>
                  </a:lnTo>
                  <a:lnTo>
                    <a:pt x="256" y="4250"/>
                  </a:lnTo>
                  <a:lnTo>
                    <a:pt x="258" y="4244"/>
                  </a:lnTo>
                  <a:lnTo>
                    <a:pt x="262" y="4237"/>
                  </a:lnTo>
                  <a:lnTo>
                    <a:pt x="265" y="4231"/>
                  </a:lnTo>
                  <a:lnTo>
                    <a:pt x="267" y="4224"/>
                  </a:lnTo>
                  <a:lnTo>
                    <a:pt x="271" y="4219"/>
                  </a:lnTo>
                  <a:lnTo>
                    <a:pt x="274" y="4215"/>
                  </a:lnTo>
                  <a:lnTo>
                    <a:pt x="276" y="4210"/>
                  </a:lnTo>
                  <a:lnTo>
                    <a:pt x="280" y="4206"/>
                  </a:lnTo>
                  <a:lnTo>
                    <a:pt x="283" y="4204"/>
                  </a:lnTo>
                  <a:lnTo>
                    <a:pt x="287" y="4201"/>
                  </a:lnTo>
                  <a:lnTo>
                    <a:pt x="289" y="4200"/>
                  </a:lnTo>
                  <a:lnTo>
                    <a:pt x="292" y="4200"/>
                  </a:lnTo>
                  <a:lnTo>
                    <a:pt x="294" y="4200"/>
                  </a:lnTo>
                  <a:lnTo>
                    <a:pt x="298" y="4200"/>
                  </a:lnTo>
                  <a:lnTo>
                    <a:pt x="302" y="4200"/>
                  </a:lnTo>
                  <a:lnTo>
                    <a:pt x="305" y="4200"/>
                  </a:lnTo>
                  <a:lnTo>
                    <a:pt x="307" y="4200"/>
                  </a:lnTo>
                  <a:lnTo>
                    <a:pt x="310" y="4200"/>
                  </a:lnTo>
                  <a:lnTo>
                    <a:pt x="314" y="4200"/>
                  </a:lnTo>
                  <a:lnTo>
                    <a:pt x="316" y="4200"/>
                  </a:lnTo>
                  <a:lnTo>
                    <a:pt x="320" y="4200"/>
                  </a:lnTo>
                  <a:lnTo>
                    <a:pt x="323" y="4200"/>
                  </a:lnTo>
                  <a:lnTo>
                    <a:pt x="325" y="4200"/>
                  </a:lnTo>
                  <a:lnTo>
                    <a:pt x="329" y="4200"/>
                  </a:lnTo>
                  <a:lnTo>
                    <a:pt x="332" y="4200"/>
                  </a:lnTo>
                  <a:lnTo>
                    <a:pt x="336" y="4201"/>
                  </a:lnTo>
                  <a:lnTo>
                    <a:pt x="338" y="4202"/>
                  </a:lnTo>
                  <a:lnTo>
                    <a:pt x="341" y="4204"/>
                  </a:lnTo>
                  <a:lnTo>
                    <a:pt x="345" y="4205"/>
                  </a:lnTo>
                  <a:lnTo>
                    <a:pt x="347" y="4207"/>
                  </a:lnTo>
                  <a:lnTo>
                    <a:pt x="350" y="4211"/>
                  </a:lnTo>
                  <a:lnTo>
                    <a:pt x="354" y="4214"/>
                  </a:lnTo>
                  <a:lnTo>
                    <a:pt x="356" y="4218"/>
                  </a:lnTo>
                  <a:lnTo>
                    <a:pt x="359" y="4223"/>
                  </a:lnTo>
                  <a:lnTo>
                    <a:pt x="363" y="4227"/>
                  </a:lnTo>
                  <a:lnTo>
                    <a:pt x="365" y="4232"/>
                  </a:lnTo>
                  <a:lnTo>
                    <a:pt x="368" y="4237"/>
                  </a:lnTo>
                  <a:lnTo>
                    <a:pt x="372" y="4244"/>
                  </a:lnTo>
                  <a:lnTo>
                    <a:pt x="374" y="4249"/>
                  </a:lnTo>
                  <a:lnTo>
                    <a:pt x="378" y="4255"/>
                  </a:lnTo>
                  <a:lnTo>
                    <a:pt x="381" y="4262"/>
                  </a:lnTo>
                  <a:lnTo>
                    <a:pt x="383" y="4268"/>
                  </a:lnTo>
                  <a:lnTo>
                    <a:pt x="387" y="4273"/>
                  </a:lnTo>
                  <a:lnTo>
                    <a:pt x="390" y="4280"/>
                  </a:lnTo>
                  <a:lnTo>
                    <a:pt x="392" y="4285"/>
                  </a:lnTo>
                  <a:lnTo>
                    <a:pt x="396" y="4291"/>
                  </a:lnTo>
                  <a:lnTo>
                    <a:pt x="399" y="4298"/>
                  </a:lnTo>
                  <a:lnTo>
                    <a:pt x="402" y="4303"/>
                  </a:lnTo>
                  <a:lnTo>
                    <a:pt x="405" y="4308"/>
                  </a:lnTo>
                  <a:lnTo>
                    <a:pt x="408" y="4313"/>
                  </a:lnTo>
                  <a:lnTo>
                    <a:pt x="410" y="4317"/>
                  </a:lnTo>
                  <a:lnTo>
                    <a:pt x="414" y="4321"/>
                  </a:lnTo>
                  <a:lnTo>
                    <a:pt x="418" y="4325"/>
                  </a:lnTo>
                  <a:lnTo>
                    <a:pt x="420" y="4329"/>
                  </a:lnTo>
                  <a:lnTo>
                    <a:pt x="423" y="4331"/>
                  </a:lnTo>
                  <a:lnTo>
                    <a:pt x="426" y="4335"/>
                  </a:lnTo>
                  <a:lnTo>
                    <a:pt x="429" y="4338"/>
                  </a:lnTo>
                  <a:lnTo>
                    <a:pt x="432" y="4339"/>
                  </a:lnTo>
                  <a:lnTo>
                    <a:pt x="436" y="4340"/>
                  </a:lnTo>
                  <a:lnTo>
                    <a:pt x="438" y="4343"/>
                  </a:lnTo>
                  <a:lnTo>
                    <a:pt x="441" y="4344"/>
                  </a:lnTo>
                  <a:lnTo>
                    <a:pt x="445" y="4344"/>
                  </a:lnTo>
                  <a:lnTo>
                    <a:pt x="448" y="4346"/>
                  </a:lnTo>
                  <a:lnTo>
                    <a:pt x="450" y="4347"/>
                  </a:lnTo>
                  <a:lnTo>
                    <a:pt x="454" y="4348"/>
                  </a:lnTo>
                  <a:lnTo>
                    <a:pt x="457" y="4350"/>
                  </a:lnTo>
                  <a:lnTo>
                    <a:pt x="460" y="4352"/>
                  </a:lnTo>
                  <a:lnTo>
                    <a:pt x="463" y="4353"/>
                  </a:lnTo>
                  <a:lnTo>
                    <a:pt x="466" y="4355"/>
                  </a:lnTo>
                  <a:lnTo>
                    <a:pt x="469" y="4356"/>
                  </a:lnTo>
                  <a:lnTo>
                    <a:pt x="472" y="4356"/>
                  </a:lnTo>
                  <a:lnTo>
                    <a:pt x="475" y="4357"/>
                  </a:lnTo>
                  <a:lnTo>
                    <a:pt x="478" y="4359"/>
                  </a:lnTo>
                  <a:lnTo>
                    <a:pt x="481" y="4360"/>
                  </a:lnTo>
                  <a:lnTo>
                    <a:pt x="484" y="4360"/>
                  </a:lnTo>
                  <a:lnTo>
                    <a:pt x="487" y="4361"/>
                  </a:lnTo>
                  <a:lnTo>
                    <a:pt x="490" y="4361"/>
                  </a:lnTo>
                  <a:lnTo>
                    <a:pt x="493" y="4360"/>
                  </a:lnTo>
                  <a:lnTo>
                    <a:pt x="496" y="4359"/>
                  </a:lnTo>
                  <a:lnTo>
                    <a:pt x="499" y="4357"/>
                  </a:lnTo>
                  <a:lnTo>
                    <a:pt x="503" y="4355"/>
                  </a:lnTo>
                  <a:lnTo>
                    <a:pt x="505" y="4353"/>
                  </a:lnTo>
                  <a:lnTo>
                    <a:pt x="508" y="4352"/>
                  </a:lnTo>
                  <a:lnTo>
                    <a:pt x="512" y="4350"/>
                  </a:lnTo>
                  <a:lnTo>
                    <a:pt x="514" y="4347"/>
                  </a:lnTo>
                  <a:lnTo>
                    <a:pt x="518" y="4344"/>
                  </a:lnTo>
                  <a:lnTo>
                    <a:pt x="521" y="4342"/>
                  </a:lnTo>
                  <a:lnTo>
                    <a:pt x="523" y="4340"/>
                  </a:lnTo>
                  <a:lnTo>
                    <a:pt x="526" y="4338"/>
                  </a:lnTo>
                  <a:lnTo>
                    <a:pt x="530" y="4335"/>
                  </a:lnTo>
                  <a:lnTo>
                    <a:pt x="534" y="4333"/>
                  </a:lnTo>
                  <a:lnTo>
                    <a:pt x="536" y="4331"/>
                  </a:lnTo>
                  <a:lnTo>
                    <a:pt x="539" y="4330"/>
                  </a:lnTo>
                  <a:lnTo>
                    <a:pt x="541" y="4329"/>
                  </a:lnTo>
                  <a:lnTo>
                    <a:pt x="545" y="4328"/>
                  </a:lnTo>
                  <a:lnTo>
                    <a:pt x="548" y="4328"/>
                  </a:lnTo>
                  <a:lnTo>
                    <a:pt x="552" y="4326"/>
                  </a:lnTo>
                  <a:lnTo>
                    <a:pt x="554" y="4325"/>
                  </a:lnTo>
                  <a:lnTo>
                    <a:pt x="557" y="4324"/>
                  </a:lnTo>
                  <a:lnTo>
                    <a:pt x="561" y="4322"/>
                  </a:lnTo>
                  <a:lnTo>
                    <a:pt x="563" y="4321"/>
                  </a:lnTo>
                  <a:lnTo>
                    <a:pt x="566" y="4320"/>
                  </a:lnTo>
                  <a:lnTo>
                    <a:pt x="570" y="4319"/>
                  </a:lnTo>
                  <a:lnTo>
                    <a:pt x="572" y="4317"/>
                  </a:lnTo>
                  <a:lnTo>
                    <a:pt x="576" y="4316"/>
                  </a:lnTo>
                  <a:lnTo>
                    <a:pt x="579" y="4313"/>
                  </a:lnTo>
                  <a:lnTo>
                    <a:pt x="581" y="4311"/>
                  </a:lnTo>
                  <a:lnTo>
                    <a:pt x="585" y="4308"/>
                  </a:lnTo>
                  <a:lnTo>
                    <a:pt x="588" y="4304"/>
                  </a:lnTo>
                  <a:lnTo>
                    <a:pt x="590" y="4302"/>
                  </a:lnTo>
                  <a:lnTo>
                    <a:pt x="594" y="4299"/>
                  </a:lnTo>
                  <a:lnTo>
                    <a:pt x="597" y="4295"/>
                  </a:lnTo>
                  <a:lnTo>
                    <a:pt x="599" y="4291"/>
                  </a:lnTo>
                  <a:lnTo>
                    <a:pt x="603" y="4288"/>
                  </a:lnTo>
                  <a:lnTo>
                    <a:pt x="607" y="4282"/>
                  </a:lnTo>
                  <a:lnTo>
                    <a:pt x="610" y="4277"/>
                  </a:lnTo>
                  <a:lnTo>
                    <a:pt x="612" y="4271"/>
                  </a:lnTo>
                  <a:lnTo>
                    <a:pt x="615" y="4264"/>
                  </a:lnTo>
                  <a:lnTo>
                    <a:pt x="619" y="4259"/>
                  </a:lnTo>
                  <a:lnTo>
                    <a:pt x="621" y="4253"/>
                  </a:lnTo>
                  <a:lnTo>
                    <a:pt x="624" y="4248"/>
                  </a:lnTo>
                  <a:lnTo>
                    <a:pt x="628" y="4244"/>
                  </a:lnTo>
                  <a:lnTo>
                    <a:pt x="630" y="4238"/>
                  </a:lnTo>
                  <a:lnTo>
                    <a:pt x="634" y="4233"/>
                  </a:lnTo>
                  <a:lnTo>
                    <a:pt x="637" y="4229"/>
                  </a:lnTo>
                  <a:lnTo>
                    <a:pt x="639" y="4226"/>
                  </a:lnTo>
                  <a:lnTo>
                    <a:pt x="642" y="4222"/>
                  </a:lnTo>
                  <a:lnTo>
                    <a:pt x="646" y="4219"/>
                  </a:lnTo>
                  <a:lnTo>
                    <a:pt x="650" y="4217"/>
                  </a:lnTo>
                  <a:lnTo>
                    <a:pt x="652" y="4215"/>
                  </a:lnTo>
                  <a:lnTo>
                    <a:pt x="655" y="4214"/>
                  </a:lnTo>
                  <a:lnTo>
                    <a:pt x="657" y="4214"/>
                  </a:lnTo>
                  <a:lnTo>
                    <a:pt x="661" y="4213"/>
                  </a:lnTo>
                  <a:lnTo>
                    <a:pt x="664" y="4213"/>
                  </a:lnTo>
                  <a:lnTo>
                    <a:pt x="668" y="4213"/>
                  </a:lnTo>
                  <a:lnTo>
                    <a:pt x="670" y="4211"/>
                  </a:lnTo>
                  <a:lnTo>
                    <a:pt x="673" y="4210"/>
                  </a:lnTo>
                  <a:lnTo>
                    <a:pt x="677" y="4209"/>
                  </a:lnTo>
                  <a:lnTo>
                    <a:pt x="679" y="4207"/>
                  </a:lnTo>
                  <a:lnTo>
                    <a:pt x="682" y="4206"/>
                  </a:lnTo>
                  <a:lnTo>
                    <a:pt x="686" y="4205"/>
                  </a:lnTo>
                  <a:lnTo>
                    <a:pt x="688" y="4204"/>
                  </a:lnTo>
                  <a:lnTo>
                    <a:pt x="692" y="4201"/>
                  </a:lnTo>
                  <a:lnTo>
                    <a:pt x="695" y="4198"/>
                  </a:lnTo>
                  <a:lnTo>
                    <a:pt x="697" y="4196"/>
                  </a:lnTo>
                  <a:lnTo>
                    <a:pt x="701" y="4192"/>
                  </a:lnTo>
                  <a:lnTo>
                    <a:pt x="704" y="4188"/>
                  </a:lnTo>
                  <a:lnTo>
                    <a:pt x="706" y="4186"/>
                  </a:lnTo>
                  <a:lnTo>
                    <a:pt x="710" y="4182"/>
                  </a:lnTo>
                  <a:lnTo>
                    <a:pt x="713" y="4179"/>
                  </a:lnTo>
                  <a:lnTo>
                    <a:pt x="715" y="4175"/>
                  </a:lnTo>
                  <a:lnTo>
                    <a:pt x="719" y="4171"/>
                  </a:lnTo>
                  <a:lnTo>
                    <a:pt x="722" y="4167"/>
                  </a:lnTo>
                  <a:lnTo>
                    <a:pt x="724" y="4164"/>
                  </a:lnTo>
                  <a:lnTo>
                    <a:pt x="728" y="4160"/>
                  </a:lnTo>
                  <a:lnTo>
                    <a:pt x="731" y="4156"/>
                  </a:lnTo>
                  <a:lnTo>
                    <a:pt x="735" y="4153"/>
                  </a:lnTo>
                  <a:lnTo>
                    <a:pt x="737" y="4149"/>
                  </a:lnTo>
                  <a:lnTo>
                    <a:pt x="740" y="4145"/>
                  </a:lnTo>
                  <a:lnTo>
                    <a:pt x="744" y="4142"/>
                  </a:lnTo>
                  <a:lnTo>
                    <a:pt x="746" y="4138"/>
                  </a:lnTo>
                  <a:lnTo>
                    <a:pt x="750" y="4134"/>
                  </a:lnTo>
                  <a:lnTo>
                    <a:pt x="753" y="4131"/>
                  </a:lnTo>
                  <a:lnTo>
                    <a:pt x="755" y="4130"/>
                  </a:lnTo>
                  <a:lnTo>
                    <a:pt x="758" y="4127"/>
                  </a:lnTo>
                  <a:lnTo>
                    <a:pt x="762" y="4127"/>
                  </a:lnTo>
                  <a:lnTo>
                    <a:pt x="765" y="4126"/>
                  </a:lnTo>
                  <a:lnTo>
                    <a:pt x="768" y="4127"/>
                  </a:lnTo>
                  <a:lnTo>
                    <a:pt x="771" y="4129"/>
                  </a:lnTo>
                  <a:lnTo>
                    <a:pt x="773" y="4130"/>
                  </a:lnTo>
                  <a:lnTo>
                    <a:pt x="777" y="4133"/>
                  </a:lnTo>
                  <a:lnTo>
                    <a:pt x="780" y="4136"/>
                  </a:lnTo>
                  <a:lnTo>
                    <a:pt x="783" y="4140"/>
                  </a:lnTo>
                  <a:lnTo>
                    <a:pt x="786" y="4144"/>
                  </a:lnTo>
                  <a:lnTo>
                    <a:pt x="789" y="4149"/>
                  </a:lnTo>
                  <a:lnTo>
                    <a:pt x="792" y="4155"/>
                  </a:lnTo>
                  <a:lnTo>
                    <a:pt x="795" y="4160"/>
                  </a:lnTo>
                  <a:lnTo>
                    <a:pt x="798" y="4164"/>
                  </a:lnTo>
                  <a:lnTo>
                    <a:pt x="801" y="4167"/>
                  </a:lnTo>
                  <a:lnTo>
                    <a:pt x="804" y="4171"/>
                  </a:lnTo>
                  <a:lnTo>
                    <a:pt x="808" y="4174"/>
                  </a:lnTo>
                  <a:lnTo>
                    <a:pt x="810" y="4176"/>
                  </a:lnTo>
                  <a:lnTo>
                    <a:pt x="813" y="4179"/>
                  </a:lnTo>
                  <a:lnTo>
                    <a:pt x="817" y="4179"/>
                  </a:lnTo>
                  <a:lnTo>
                    <a:pt x="819" y="4179"/>
                  </a:lnTo>
                  <a:lnTo>
                    <a:pt x="822" y="4178"/>
                  </a:lnTo>
                  <a:lnTo>
                    <a:pt x="826" y="4176"/>
                  </a:lnTo>
                  <a:lnTo>
                    <a:pt x="828" y="4171"/>
                  </a:lnTo>
                  <a:lnTo>
                    <a:pt x="831" y="4166"/>
                  </a:lnTo>
                  <a:lnTo>
                    <a:pt x="835" y="4158"/>
                  </a:lnTo>
                  <a:lnTo>
                    <a:pt x="837" y="4148"/>
                  </a:lnTo>
                  <a:lnTo>
                    <a:pt x="840" y="4138"/>
                  </a:lnTo>
                  <a:lnTo>
                    <a:pt x="844" y="4125"/>
                  </a:lnTo>
                  <a:lnTo>
                    <a:pt x="846" y="4108"/>
                  </a:lnTo>
                  <a:lnTo>
                    <a:pt x="850" y="4089"/>
                  </a:lnTo>
                  <a:lnTo>
                    <a:pt x="852" y="4077"/>
                  </a:lnTo>
                  <a:lnTo>
                    <a:pt x="853" y="4064"/>
                  </a:lnTo>
                  <a:lnTo>
                    <a:pt x="854" y="4051"/>
                  </a:lnTo>
                  <a:lnTo>
                    <a:pt x="855" y="4037"/>
                  </a:lnTo>
                  <a:lnTo>
                    <a:pt x="857" y="4023"/>
                  </a:lnTo>
                  <a:lnTo>
                    <a:pt x="859" y="4006"/>
                  </a:lnTo>
                  <a:lnTo>
                    <a:pt x="861" y="3988"/>
                  </a:lnTo>
                  <a:lnTo>
                    <a:pt x="862" y="3970"/>
                  </a:lnTo>
                  <a:lnTo>
                    <a:pt x="863" y="3949"/>
                  </a:lnTo>
                  <a:lnTo>
                    <a:pt x="866" y="3929"/>
                  </a:lnTo>
                  <a:lnTo>
                    <a:pt x="867" y="3907"/>
                  </a:lnTo>
                  <a:lnTo>
                    <a:pt x="868" y="3882"/>
                  </a:lnTo>
                  <a:lnTo>
                    <a:pt x="870" y="3858"/>
                  </a:lnTo>
                  <a:lnTo>
                    <a:pt x="871" y="3832"/>
                  </a:lnTo>
                  <a:lnTo>
                    <a:pt x="872" y="3803"/>
                  </a:lnTo>
                  <a:lnTo>
                    <a:pt x="874" y="3775"/>
                  </a:lnTo>
                  <a:lnTo>
                    <a:pt x="876" y="3745"/>
                  </a:lnTo>
                  <a:lnTo>
                    <a:pt x="877" y="3713"/>
                  </a:lnTo>
                  <a:lnTo>
                    <a:pt x="879" y="3679"/>
                  </a:lnTo>
                  <a:lnTo>
                    <a:pt x="880" y="3646"/>
                  </a:lnTo>
                  <a:lnTo>
                    <a:pt x="883" y="3610"/>
                  </a:lnTo>
                  <a:lnTo>
                    <a:pt x="884" y="3573"/>
                  </a:lnTo>
                  <a:lnTo>
                    <a:pt x="885" y="3535"/>
                  </a:lnTo>
                  <a:lnTo>
                    <a:pt x="886" y="3495"/>
                  </a:lnTo>
                  <a:lnTo>
                    <a:pt x="888" y="3455"/>
                  </a:lnTo>
                  <a:lnTo>
                    <a:pt x="889" y="3412"/>
                  </a:lnTo>
                  <a:lnTo>
                    <a:pt x="890" y="3369"/>
                  </a:lnTo>
                  <a:lnTo>
                    <a:pt x="893" y="3326"/>
                  </a:lnTo>
                  <a:lnTo>
                    <a:pt x="894" y="3282"/>
                  </a:lnTo>
                  <a:lnTo>
                    <a:pt x="895" y="3235"/>
                  </a:lnTo>
                  <a:lnTo>
                    <a:pt x="897" y="3189"/>
                  </a:lnTo>
                  <a:lnTo>
                    <a:pt x="899" y="3142"/>
                  </a:lnTo>
                  <a:lnTo>
                    <a:pt x="901" y="3094"/>
                  </a:lnTo>
                  <a:lnTo>
                    <a:pt x="902" y="3047"/>
                  </a:lnTo>
                  <a:lnTo>
                    <a:pt x="903" y="2998"/>
                  </a:lnTo>
                  <a:lnTo>
                    <a:pt x="904" y="2948"/>
                  </a:lnTo>
                  <a:lnTo>
                    <a:pt x="906" y="2924"/>
                  </a:lnTo>
                  <a:lnTo>
                    <a:pt x="906" y="2899"/>
                  </a:lnTo>
                  <a:lnTo>
                    <a:pt x="907" y="2875"/>
                  </a:lnTo>
                  <a:lnTo>
                    <a:pt x="908" y="2849"/>
                  </a:lnTo>
                  <a:lnTo>
                    <a:pt x="908" y="2824"/>
                  </a:lnTo>
                  <a:lnTo>
                    <a:pt x="910" y="2800"/>
                  </a:lnTo>
                  <a:lnTo>
                    <a:pt x="910" y="2775"/>
                  </a:lnTo>
                  <a:lnTo>
                    <a:pt x="911" y="2750"/>
                  </a:lnTo>
                  <a:lnTo>
                    <a:pt x="911" y="2725"/>
                  </a:lnTo>
                  <a:lnTo>
                    <a:pt x="912" y="2700"/>
                  </a:lnTo>
                  <a:lnTo>
                    <a:pt x="913" y="2676"/>
                  </a:lnTo>
                  <a:lnTo>
                    <a:pt x="913" y="2650"/>
                  </a:lnTo>
                  <a:lnTo>
                    <a:pt x="915" y="2626"/>
                  </a:lnTo>
                  <a:lnTo>
                    <a:pt x="916" y="2601"/>
                  </a:lnTo>
                  <a:lnTo>
                    <a:pt x="916" y="2577"/>
                  </a:lnTo>
                  <a:lnTo>
                    <a:pt x="917" y="2551"/>
                  </a:lnTo>
                  <a:lnTo>
                    <a:pt x="917" y="2526"/>
                  </a:lnTo>
                  <a:lnTo>
                    <a:pt x="919" y="2502"/>
                  </a:lnTo>
                  <a:lnTo>
                    <a:pt x="919" y="2477"/>
                  </a:lnTo>
                  <a:lnTo>
                    <a:pt x="920" y="2453"/>
                  </a:lnTo>
                  <a:lnTo>
                    <a:pt x="921" y="2427"/>
                  </a:lnTo>
                  <a:lnTo>
                    <a:pt x="921" y="2402"/>
                  </a:lnTo>
                  <a:lnTo>
                    <a:pt x="922" y="2378"/>
                  </a:lnTo>
                  <a:lnTo>
                    <a:pt x="922" y="2353"/>
                  </a:lnTo>
                  <a:lnTo>
                    <a:pt x="924" y="2329"/>
                  </a:lnTo>
                  <a:lnTo>
                    <a:pt x="925" y="2303"/>
                  </a:lnTo>
                  <a:lnTo>
                    <a:pt x="925" y="2278"/>
                  </a:lnTo>
                  <a:lnTo>
                    <a:pt x="926" y="2254"/>
                  </a:lnTo>
                  <a:lnTo>
                    <a:pt x="926" y="2229"/>
                  </a:lnTo>
                  <a:lnTo>
                    <a:pt x="928" y="2203"/>
                  </a:lnTo>
                  <a:lnTo>
                    <a:pt x="929" y="2179"/>
                  </a:lnTo>
                  <a:lnTo>
                    <a:pt x="929" y="2154"/>
                  </a:lnTo>
                  <a:lnTo>
                    <a:pt x="930" y="2130"/>
                  </a:lnTo>
                  <a:lnTo>
                    <a:pt x="930" y="2105"/>
                  </a:lnTo>
                  <a:lnTo>
                    <a:pt x="931" y="2081"/>
                  </a:lnTo>
                  <a:lnTo>
                    <a:pt x="933" y="2056"/>
                  </a:lnTo>
                  <a:lnTo>
                    <a:pt x="933" y="2032"/>
                  </a:lnTo>
                  <a:lnTo>
                    <a:pt x="934" y="2007"/>
                  </a:lnTo>
                  <a:lnTo>
                    <a:pt x="935" y="1983"/>
                  </a:lnTo>
                  <a:lnTo>
                    <a:pt x="935" y="1958"/>
                  </a:lnTo>
                  <a:lnTo>
                    <a:pt x="937" y="1933"/>
                  </a:lnTo>
                  <a:lnTo>
                    <a:pt x="937" y="1908"/>
                  </a:lnTo>
                  <a:lnTo>
                    <a:pt x="938" y="1883"/>
                  </a:lnTo>
                  <a:lnTo>
                    <a:pt x="938" y="1859"/>
                  </a:lnTo>
                  <a:lnTo>
                    <a:pt x="939" y="1833"/>
                  </a:lnTo>
                  <a:lnTo>
                    <a:pt x="939" y="1808"/>
                  </a:lnTo>
                  <a:lnTo>
                    <a:pt x="940" y="1782"/>
                  </a:lnTo>
                  <a:lnTo>
                    <a:pt x="942" y="1758"/>
                  </a:lnTo>
                  <a:lnTo>
                    <a:pt x="942" y="1733"/>
                  </a:lnTo>
                  <a:lnTo>
                    <a:pt x="943" y="1707"/>
                  </a:lnTo>
                  <a:lnTo>
                    <a:pt x="943" y="1683"/>
                  </a:lnTo>
                  <a:lnTo>
                    <a:pt x="944" y="1658"/>
                  </a:lnTo>
                  <a:lnTo>
                    <a:pt x="946" y="1633"/>
                  </a:lnTo>
                  <a:lnTo>
                    <a:pt x="946" y="1608"/>
                  </a:lnTo>
                  <a:lnTo>
                    <a:pt x="947" y="1582"/>
                  </a:lnTo>
                  <a:lnTo>
                    <a:pt x="947" y="1556"/>
                  </a:lnTo>
                  <a:lnTo>
                    <a:pt x="948" y="1531"/>
                  </a:lnTo>
                  <a:lnTo>
                    <a:pt x="949" y="1505"/>
                  </a:lnTo>
                  <a:lnTo>
                    <a:pt x="949" y="1479"/>
                  </a:lnTo>
                  <a:lnTo>
                    <a:pt x="951" y="1453"/>
                  </a:lnTo>
                  <a:lnTo>
                    <a:pt x="951" y="1426"/>
                  </a:lnTo>
                  <a:lnTo>
                    <a:pt x="952" y="1400"/>
                  </a:lnTo>
                  <a:lnTo>
                    <a:pt x="952" y="1374"/>
                  </a:lnTo>
                  <a:lnTo>
                    <a:pt x="953" y="1347"/>
                  </a:lnTo>
                  <a:lnTo>
                    <a:pt x="953" y="1321"/>
                  </a:lnTo>
                  <a:lnTo>
                    <a:pt x="955" y="1294"/>
                  </a:lnTo>
                  <a:lnTo>
                    <a:pt x="956" y="1267"/>
                  </a:lnTo>
                  <a:lnTo>
                    <a:pt x="956" y="1240"/>
                  </a:lnTo>
                  <a:lnTo>
                    <a:pt x="957" y="1213"/>
                  </a:lnTo>
                  <a:lnTo>
                    <a:pt x="958" y="1186"/>
                  </a:lnTo>
                  <a:lnTo>
                    <a:pt x="958" y="1159"/>
                  </a:lnTo>
                  <a:lnTo>
                    <a:pt x="960" y="1132"/>
                  </a:lnTo>
                  <a:lnTo>
                    <a:pt x="960" y="1104"/>
                  </a:lnTo>
                  <a:lnTo>
                    <a:pt x="961" y="1077"/>
                  </a:lnTo>
                  <a:lnTo>
                    <a:pt x="962" y="1051"/>
                  </a:lnTo>
                  <a:lnTo>
                    <a:pt x="962" y="1024"/>
                  </a:lnTo>
                  <a:lnTo>
                    <a:pt x="964" y="997"/>
                  </a:lnTo>
                  <a:lnTo>
                    <a:pt x="964" y="970"/>
                  </a:lnTo>
                  <a:lnTo>
                    <a:pt x="965" y="944"/>
                  </a:lnTo>
                  <a:lnTo>
                    <a:pt x="966" y="918"/>
                  </a:lnTo>
                  <a:lnTo>
                    <a:pt x="966" y="891"/>
                  </a:lnTo>
                  <a:lnTo>
                    <a:pt x="967" y="866"/>
                  </a:lnTo>
                  <a:lnTo>
                    <a:pt x="967" y="840"/>
                  </a:lnTo>
                  <a:lnTo>
                    <a:pt x="969" y="814"/>
                  </a:lnTo>
                  <a:lnTo>
                    <a:pt x="970" y="789"/>
                  </a:lnTo>
                  <a:lnTo>
                    <a:pt x="970" y="764"/>
                  </a:lnTo>
                  <a:lnTo>
                    <a:pt x="971" y="738"/>
                  </a:lnTo>
                  <a:lnTo>
                    <a:pt x="971" y="713"/>
                  </a:lnTo>
                  <a:lnTo>
                    <a:pt x="973" y="689"/>
                  </a:lnTo>
                  <a:lnTo>
                    <a:pt x="973" y="663"/>
                  </a:lnTo>
                  <a:lnTo>
                    <a:pt x="974" y="638"/>
                  </a:lnTo>
                  <a:lnTo>
                    <a:pt x="975" y="614"/>
                  </a:lnTo>
                  <a:lnTo>
                    <a:pt x="975" y="589"/>
                  </a:lnTo>
                  <a:lnTo>
                    <a:pt x="976" y="565"/>
                  </a:lnTo>
                  <a:lnTo>
                    <a:pt x="978" y="541"/>
                  </a:lnTo>
                  <a:lnTo>
                    <a:pt x="978" y="518"/>
                  </a:lnTo>
                  <a:lnTo>
                    <a:pt x="979" y="473"/>
                  </a:lnTo>
                  <a:lnTo>
                    <a:pt x="980" y="430"/>
                  </a:lnTo>
                  <a:lnTo>
                    <a:pt x="983" y="388"/>
                  </a:lnTo>
                  <a:lnTo>
                    <a:pt x="984" y="348"/>
                  </a:lnTo>
                  <a:lnTo>
                    <a:pt x="985" y="309"/>
                  </a:lnTo>
                  <a:lnTo>
                    <a:pt x="987" y="270"/>
                  </a:lnTo>
                  <a:lnTo>
                    <a:pt x="988" y="234"/>
                  </a:lnTo>
                  <a:lnTo>
                    <a:pt x="989" y="200"/>
                  </a:lnTo>
                  <a:lnTo>
                    <a:pt x="992" y="171"/>
                  </a:lnTo>
                  <a:lnTo>
                    <a:pt x="993" y="142"/>
                  </a:lnTo>
                  <a:lnTo>
                    <a:pt x="994" y="118"/>
                  </a:lnTo>
                  <a:lnTo>
                    <a:pt x="996" y="95"/>
                  </a:lnTo>
                  <a:lnTo>
                    <a:pt x="998" y="74"/>
                  </a:lnTo>
                  <a:lnTo>
                    <a:pt x="1000" y="57"/>
                  </a:lnTo>
                  <a:lnTo>
                    <a:pt x="1001" y="42"/>
                  </a:lnTo>
                  <a:lnTo>
                    <a:pt x="1002" y="29"/>
                  </a:lnTo>
                  <a:lnTo>
                    <a:pt x="1005" y="11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1" y="2"/>
                  </a:lnTo>
                  <a:lnTo>
                    <a:pt x="1014" y="3"/>
                  </a:lnTo>
                  <a:lnTo>
                    <a:pt x="1015" y="6"/>
                  </a:lnTo>
                  <a:lnTo>
                    <a:pt x="1016" y="13"/>
                  </a:lnTo>
                  <a:lnTo>
                    <a:pt x="1018" y="24"/>
                  </a:lnTo>
                  <a:lnTo>
                    <a:pt x="1019" y="35"/>
                  </a:lnTo>
                  <a:lnTo>
                    <a:pt x="1020" y="49"/>
                  </a:lnTo>
                  <a:lnTo>
                    <a:pt x="1022" y="65"/>
                  </a:lnTo>
                  <a:lnTo>
                    <a:pt x="1023" y="82"/>
                  </a:lnTo>
                  <a:lnTo>
                    <a:pt x="1025" y="100"/>
                  </a:lnTo>
                  <a:lnTo>
                    <a:pt x="1027" y="120"/>
                  </a:lnTo>
                  <a:lnTo>
                    <a:pt x="1028" y="144"/>
                  </a:lnTo>
                  <a:lnTo>
                    <a:pt x="1029" y="170"/>
                  </a:lnTo>
                  <a:lnTo>
                    <a:pt x="1032" y="195"/>
                  </a:lnTo>
                  <a:lnTo>
                    <a:pt x="1033" y="224"/>
                  </a:lnTo>
                  <a:lnTo>
                    <a:pt x="1034" y="252"/>
                  </a:lnTo>
                  <a:lnTo>
                    <a:pt x="1036" y="282"/>
                  </a:lnTo>
                  <a:lnTo>
                    <a:pt x="1037" y="312"/>
                  </a:lnTo>
                  <a:lnTo>
                    <a:pt x="1038" y="343"/>
                  </a:lnTo>
                  <a:lnTo>
                    <a:pt x="1041" y="375"/>
                  </a:lnTo>
                  <a:lnTo>
                    <a:pt x="1042" y="407"/>
                  </a:lnTo>
                  <a:lnTo>
                    <a:pt x="1043" y="439"/>
                  </a:lnTo>
                  <a:lnTo>
                    <a:pt x="1045" y="474"/>
                  </a:lnTo>
                  <a:lnTo>
                    <a:pt x="1046" y="509"/>
                  </a:lnTo>
                  <a:lnTo>
                    <a:pt x="1049" y="544"/>
                  </a:lnTo>
                  <a:lnTo>
                    <a:pt x="1050" y="580"/>
                  </a:lnTo>
                  <a:lnTo>
                    <a:pt x="1051" y="616"/>
                  </a:lnTo>
                  <a:lnTo>
                    <a:pt x="1052" y="655"/>
                  </a:lnTo>
                  <a:lnTo>
                    <a:pt x="1054" y="694"/>
                  </a:lnTo>
                  <a:lnTo>
                    <a:pt x="1055" y="734"/>
                  </a:lnTo>
                  <a:lnTo>
                    <a:pt x="1058" y="774"/>
                  </a:lnTo>
                  <a:lnTo>
                    <a:pt x="1059" y="813"/>
                  </a:lnTo>
                  <a:lnTo>
                    <a:pt x="1060" y="854"/>
                  </a:lnTo>
                  <a:lnTo>
                    <a:pt x="1061" y="894"/>
                  </a:lnTo>
                  <a:lnTo>
                    <a:pt x="1063" y="937"/>
                  </a:lnTo>
                  <a:lnTo>
                    <a:pt x="1065" y="978"/>
                  </a:lnTo>
                  <a:lnTo>
                    <a:pt x="1067" y="1020"/>
                  </a:lnTo>
                  <a:lnTo>
                    <a:pt x="1068" y="1063"/>
                  </a:lnTo>
                  <a:lnTo>
                    <a:pt x="1069" y="1106"/>
                  </a:lnTo>
                  <a:lnTo>
                    <a:pt x="1070" y="1148"/>
                  </a:lnTo>
                  <a:lnTo>
                    <a:pt x="1072" y="1191"/>
                  </a:lnTo>
                  <a:lnTo>
                    <a:pt x="1074" y="1235"/>
                  </a:lnTo>
                  <a:lnTo>
                    <a:pt x="1076" y="1277"/>
                  </a:lnTo>
                  <a:lnTo>
                    <a:pt x="1077" y="1323"/>
                  </a:lnTo>
                  <a:lnTo>
                    <a:pt x="1078" y="1367"/>
                  </a:lnTo>
                  <a:lnTo>
                    <a:pt x="1079" y="1412"/>
                  </a:lnTo>
                  <a:lnTo>
                    <a:pt x="1081" y="1458"/>
                  </a:lnTo>
                  <a:lnTo>
                    <a:pt x="1083" y="1505"/>
                  </a:lnTo>
                  <a:lnTo>
                    <a:pt x="1085" y="1551"/>
                  </a:lnTo>
                  <a:lnTo>
                    <a:pt x="1086" y="1599"/>
                  </a:lnTo>
                  <a:lnTo>
                    <a:pt x="1087" y="1648"/>
                  </a:lnTo>
                  <a:lnTo>
                    <a:pt x="1088" y="1671"/>
                  </a:lnTo>
                  <a:lnTo>
                    <a:pt x="1088" y="1696"/>
                  </a:lnTo>
                  <a:lnTo>
                    <a:pt x="1090" y="1722"/>
                  </a:lnTo>
                  <a:lnTo>
                    <a:pt x="1091" y="1746"/>
                  </a:lnTo>
                  <a:lnTo>
                    <a:pt x="1091" y="1771"/>
                  </a:lnTo>
                  <a:lnTo>
                    <a:pt x="1092" y="1795"/>
                  </a:lnTo>
                  <a:lnTo>
                    <a:pt x="1092" y="1821"/>
                  </a:lnTo>
                  <a:lnTo>
                    <a:pt x="1094" y="1846"/>
                  </a:lnTo>
                  <a:lnTo>
                    <a:pt x="1095" y="1870"/>
                  </a:lnTo>
                  <a:lnTo>
                    <a:pt x="1095" y="1895"/>
                  </a:lnTo>
                  <a:lnTo>
                    <a:pt x="1096" y="1921"/>
                  </a:lnTo>
                  <a:lnTo>
                    <a:pt x="1096" y="1945"/>
                  </a:lnTo>
                  <a:lnTo>
                    <a:pt x="1097" y="1970"/>
                  </a:lnTo>
                  <a:lnTo>
                    <a:pt x="1099" y="1995"/>
                  </a:lnTo>
                  <a:lnTo>
                    <a:pt x="1099" y="2020"/>
                  </a:lnTo>
                  <a:lnTo>
                    <a:pt x="1100" y="2045"/>
                  </a:lnTo>
                  <a:lnTo>
                    <a:pt x="1100" y="2069"/>
                  </a:lnTo>
                  <a:lnTo>
                    <a:pt x="1101" y="2094"/>
                  </a:lnTo>
                  <a:lnTo>
                    <a:pt x="1101" y="2118"/>
                  </a:lnTo>
                  <a:lnTo>
                    <a:pt x="1103" y="2143"/>
                  </a:lnTo>
                  <a:lnTo>
                    <a:pt x="1104" y="2167"/>
                  </a:lnTo>
                  <a:lnTo>
                    <a:pt x="1104" y="2192"/>
                  </a:lnTo>
                  <a:lnTo>
                    <a:pt x="1105" y="2216"/>
                  </a:lnTo>
                  <a:lnTo>
                    <a:pt x="1105" y="2241"/>
                  </a:lnTo>
                  <a:lnTo>
                    <a:pt x="1106" y="2265"/>
                  </a:lnTo>
                  <a:lnTo>
                    <a:pt x="1108" y="2290"/>
                  </a:lnTo>
                  <a:lnTo>
                    <a:pt x="1108" y="2314"/>
                  </a:lnTo>
                  <a:lnTo>
                    <a:pt x="1109" y="2339"/>
                  </a:lnTo>
                  <a:lnTo>
                    <a:pt x="1109" y="2363"/>
                  </a:lnTo>
                  <a:lnTo>
                    <a:pt x="1110" y="2388"/>
                  </a:lnTo>
                  <a:lnTo>
                    <a:pt x="1112" y="2411"/>
                  </a:lnTo>
                  <a:lnTo>
                    <a:pt x="1112" y="2436"/>
                  </a:lnTo>
                  <a:lnTo>
                    <a:pt x="1114" y="2484"/>
                  </a:lnTo>
                  <a:lnTo>
                    <a:pt x="1115" y="2530"/>
                  </a:lnTo>
                  <a:lnTo>
                    <a:pt x="1117" y="2577"/>
                  </a:lnTo>
                  <a:lnTo>
                    <a:pt x="1118" y="2622"/>
                  </a:lnTo>
                  <a:lnTo>
                    <a:pt x="1119" y="2667"/>
                  </a:lnTo>
                  <a:lnTo>
                    <a:pt x="1121" y="2712"/>
                  </a:lnTo>
                  <a:lnTo>
                    <a:pt x="1122" y="2756"/>
                  </a:lnTo>
                  <a:lnTo>
                    <a:pt x="1123" y="2797"/>
                  </a:lnTo>
                  <a:lnTo>
                    <a:pt x="1126" y="2839"/>
                  </a:lnTo>
                  <a:lnTo>
                    <a:pt x="1127" y="2879"/>
                  </a:lnTo>
                  <a:lnTo>
                    <a:pt x="1128" y="2917"/>
                  </a:lnTo>
                  <a:lnTo>
                    <a:pt x="1131" y="2955"/>
                  </a:lnTo>
                  <a:lnTo>
                    <a:pt x="1132" y="2991"/>
                  </a:lnTo>
                  <a:lnTo>
                    <a:pt x="1133" y="3025"/>
                  </a:lnTo>
                  <a:lnTo>
                    <a:pt x="1135" y="3058"/>
                  </a:lnTo>
                  <a:lnTo>
                    <a:pt x="1136" y="3090"/>
                  </a:lnTo>
                  <a:lnTo>
                    <a:pt x="1137" y="3123"/>
                  </a:lnTo>
                  <a:lnTo>
                    <a:pt x="1139" y="3152"/>
                  </a:lnTo>
                  <a:lnTo>
                    <a:pt x="1141" y="3181"/>
                  </a:lnTo>
                  <a:lnTo>
                    <a:pt x="1142" y="3208"/>
                  </a:lnTo>
                  <a:lnTo>
                    <a:pt x="1144" y="3235"/>
                  </a:lnTo>
                  <a:lnTo>
                    <a:pt x="1145" y="3261"/>
                  </a:lnTo>
                  <a:lnTo>
                    <a:pt x="1148" y="3285"/>
                  </a:lnTo>
                  <a:lnTo>
                    <a:pt x="1149" y="3307"/>
                  </a:lnTo>
                  <a:lnTo>
                    <a:pt x="1150" y="3329"/>
                  </a:lnTo>
                  <a:lnTo>
                    <a:pt x="1151" y="3349"/>
                  </a:lnTo>
                  <a:lnTo>
                    <a:pt x="1153" y="3368"/>
                  </a:lnTo>
                  <a:lnTo>
                    <a:pt x="1154" y="3385"/>
                  </a:lnTo>
                  <a:lnTo>
                    <a:pt x="1157" y="3402"/>
                  </a:lnTo>
                  <a:lnTo>
                    <a:pt x="1158" y="3416"/>
                  </a:lnTo>
                  <a:lnTo>
                    <a:pt x="1159" y="3429"/>
                  </a:lnTo>
                  <a:lnTo>
                    <a:pt x="1161" y="3442"/>
                  </a:lnTo>
                  <a:lnTo>
                    <a:pt x="1163" y="3462"/>
                  </a:lnTo>
                  <a:lnTo>
                    <a:pt x="1167" y="3478"/>
                  </a:lnTo>
                  <a:lnTo>
                    <a:pt x="1170" y="3488"/>
                  </a:lnTo>
                  <a:lnTo>
                    <a:pt x="1173" y="3493"/>
                  </a:lnTo>
                  <a:lnTo>
                    <a:pt x="1176" y="3492"/>
                  </a:lnTo>
                  <a:lnTo>
                    <a:pt x="1179" y="3487"/>
                  </a:lnTo>
                  <a:lnTo>
                    <a:pt x="1182" y="3474"/>
                  </a:lnTo>
                  <a:lnTo>
                    <a:pt x="1185" y="3456"/>
                  </a:lnTo>
                  <a:lnTo>
                    <a:pt x="1186" y="3444"/>
                  </a:lnTo>
                  <a:lnTo>
                    <a:pt x="1188" y="3430"/>
                  </a:lnTo>
                  <a:lnTo>
                    <a:pt x="1190" y="3416"/>
                  </a:lnTo>
                  <a:lnTo>
                    <a:pt x="1191" y="3399"/>
                  </a:lnTo>
                  <a:lnTo>
                    <a:pt x="1193" y="3381"/>
                  </a:lnTo>
                  <a:lnTo>
                    <a:pt x="1194" y="3362"/>
                  </a:lnTo>
                  <a:lnTo>
                    <a:pt x="1195" y="3340"/>
                  </a:lnTo>
                  <a:lnTo>
                    <a:pt x="1197" y="3318"/>
                  </a:lnTo>
                  <a:lnTo>
                    <a:pt x="1199" y="3293"/>
                  </a:lnTo>
                  <a:lnTo>
                    <a:pt x="1200" y="3269"/>
                  </a:lnTo>
                  <a:lnTo>
                    <a:pt x="1202" y="3242"/>
                  </a:lnTo>
                  <a:lnTo>
                    <a:pt x="1203" y="3213"/>
                  </a:lnTo>
                  <a:lnTo>
                    <a:pt x="1204" y="3183"/>
                  </a:lnTo>
                  <a:lnTo>
                    <a:pt x="1207" y="3152"/>
                  </a:lnTo>
                  <a:lnTo>
                    <a:pt x="1208" y="3120"/>
                  </a:lnTo>
                  <a:lnTo>
                    <a:pt x="1209" y="3087"/>
                  </a:lnTo>
                  <a:lnTo>
                    <a:pt x="1211" y="3052"/>
                  </a:lnTo>
                  <a:lnTo>
                    <a:pt x="1212" y="3016"/>
                  </a:lnTo>
                  <a:lnTo>
                    <a:pt x="1215" y="2977"/>
                  </a:lnTo>
                  <a:lnTo>
                    <a:pt x="1216" y="2938"/>
                  </a:lnTo>
                  <a:lnTo>
                    <a:pt x="1217" y="2898"/>
                  </a:lnTo>
                  <a:lnTo>
                    <a:pt x="1218" y="2857"/>
                  </a:lnTo>
                  <a:lnTo>
                    <a:pt x="1220" y="2815"/>
                  </a:lnTo>
                  <a:lnTo>
                    <a:pt x="1221" y="2772"/>
                  </a:lnTo>
                  <a:lnTo>
                    <a:pt x="1224" y="2728"/>
                  </a:lnTo>
                  <a:lnTo>
                    <a:pt x="1225" y="2681"/>
                  </a:lnTo>
                  <a:lnTo>
                    <a:pt x="1226" y="2635"/>
                  </a:lnTo>
                  <a:lnTo>
                    <a:pt x="1227" y="2587"/>
                  </a:lnTo>
                  <a:lnTo>
                    <a:pt x="1229" y="2564"/>
                  </a:lnTo>
                  <a:lnTo>
                    <a:pt x="1229" y="2539"/>
                  </a:lnTo>
                  <a:lnTo>
                    <a:pt x="1230" y="2515"/>
                  </a:lnTo>
                  <a:lnTo>
                    <a:pt x="1230" y="2490"/>
                  </a:lnTo>
                  <a:lnTo>
                    <a:pt x="1231" y="2465"/>
                  </a:lnTo>
                  <a:lnTo>
                    <a:pt x="1233" y="2441"/>
                  </a:lnTo>
                  <a:lnTo>
                    <a:pt x="1233" y="2416"/>
                  </a:lnTo>
                  <a:lnTo>
                    <a:pt x="1234" y="2392"/>
                  </a:lnTo>
                  <a:lnTo>
                    <a:pt x="1234" y="2366"/>
                  </a:lnTo>
                  <a:lnTo>
                    <a:pt x="1235" y="2342"/>
                  </a:lnTo>
                  <a:lnTo>
                    <a:pt x="1236" y="2316"/>
                  </a:lnTo>
                  <a:lnTo>
                    <a:pt x="1236" y="2290"/>
                  </a:lnTo>
                  <a:lnTo>
                    <a:pt x="1238" y="2264"/>
                  </a:lnTo>
                  <a:lnTo>
                    <a:pt x="1238" y="2238"/>
                  </a:lnTo>
                  <a:lnTo>
                    <a:pt x="1239" y="2212"/>
                  </a:lnTo>
                  <a:lnTo>
                    <a:pt x="1239" y="2187"/>
                  </a:lnTo>
                  <a:lnTo>
                    <a:pt x="1240" y="2161"/>
                  </a:lnTo>
                  <a:lnTo>
                    <a:pt x="1242" y="2134"/>
                  </a:lnTo>
                  <a:lnTo>
                    <a:pt x="1242" y="2108"/>
                  </a:lnTo>
                  <a:lnTo>
                    <a:pt x="1243" y="2081"/>
                  </a:lnTo>
                  <a:lnTo>
                    <a:pt x="1244" y="2054"/>
                  </a:lnTo>
                  <a:lnTo>
                    <a:pt x="1244" y="2028"/>
                  </a:lnTo>
                  <a:lnTo>
                    <a:pt x="1245" y="2001"/>
                  </a:lnTo>
                  <a:lnTo>
                    <a:pt x="1247" y="1973"/>
                  </a:lnTo>
                  <a:lnTo>
                    <a:pt x="1247" y="1946"/>
                  </a:lnTo>
                  <a:lnTo>
                    <a:pt x="1248" y="1919"/>
                  </a:lnTo>
                  <a:lnTo>
                    <a:pt x="1248" y="1892"/>
                  </a:lnTo>
                  <a:lnTo>
                    <a:pt x="1249" y="1864"/>
                  </a:lnTo>
                  <a:lnTo>
                    <a:pt x="1249" y="1837"/>
                  </a:lnTo>
                  <a:lnTo>
                    <a:pt x="1251" y="1809"/>
                  </a:lnTo>
                  <a:lnTo>
                    <a:pt x="1251" y="1782"/>
                  </a:lnTo>
                  <a:lnTo>
                    <a:pt x="1252" y="1755"/>
                  </a:lnTo>
                  <a:lnTo>
                    <a:pt x="1253" y="1728"/>
                  </a:lnTo>
                  <a:lnTo>
                    <a:pt x="1253" y="1702"/>
                  </a:lnTo>
                  <a:lnTo>
                    <a:pt x="1254" y="1675"/>
                  </a:lnTo>
                  <a:lnTo>
                    <a:pt x="1254" y="1648"/>
                  </a:lnTo>
                  <a:lnTo>
                    <a:pt x="1256" y="1622"/>
                  </a:lnTo>
                  <a:lnTo>
                    <a:pt x="1257" y="1595"/>
                  </a:lnTo>
                  <a:lnTo>
                    <a:pt x="1257" y="1569"/>
                  </a:lnTo>
                  <a:lnTo>
                    <a:pt x="1258" y="1543"/>
                  </a:lnTo>
                  <a:lnTo>
                    <a:pt x="1258" y="1518"/>
                  </a:lnTo>
                  <a:lnTo>
                    <a:pt x="1260" y="1492"/>
                  </a:lnTo>
                  <a:lnTo>
                    <a:pt x="1261" y="1466"/>
                  </a:lnTo>
                  <a:lnTo>
                    <a:pt x="1261" y="1440"/>
                  </a:lnTo>
                  <a:lnTo>
                    <a:pt x="1262" y="1416"/>
                  </a:lnTo>
                  <a:lnTo>
                    <a:pt x="1263" y="1390"/>
                  </a:lnTo>
                  <a:lnTo>
                    <a:pt x="1263" y="1365"/>
                  </a:lnTo>
                  <a:lnTo>
                    <a:pt x="1265" y="1342"/>
                  </a:lnTo>
                  <a:lnTo>
                    <a:pt x="1266" y="1294"/>
                  </a:lnTo>
                  <a:lnTo>
                    <a:pt x="1267" y="1249"/>
                  </a:lnTo>
                  <a:lnTo>
                    <a:pt x="1269" y="1205"/>
                  </a:lnTo>
                  <a:lnTo>
                    <a:pt x="1270" y="1164"/>
                  </a:lnTo>
                  <a:lnTo>
                    <a:pt x="1271" y="1123"/>
                  </a:lnTo>
                  <a:lnTo>
                    <a:pt x="1274" y="1084"/>
                  </a:lnTo>
                  <a:lnTo>
                    <a:pt x="1275" y="1046"/>
                  </a:lnTo>
                  <a:lnTo>
                    <a:pt x="1276" y="1010"/>
                  </a:lnTo>
                  <a:lnTo>
                    <a:pt x="1278" y="977"/>
                  </a:lnTo>
                  <a:lnTo>
                    <a:pt x="1279" y="946"/>
                  </a:lnTo>
                  <a:lnTo>
                    <a:pt x="1280" y="916"/>
                  </a:lnTo>
                  <a:lnTo>
                    <a:pt x="1281" y="887"/>
                  </a:lnTo>
                  <a:lnTo>
                    <a:pt x="1284" y="862"/>
                  </a:lnTo>
                  <a:lnTo>
                    <a:pt x="1285" y="837"/>
                  </a:lnTo>
                  <a:lnTo>
                    <a:pt x="1287" y="815"/>
                  </a:lnTo>
                  <a:lnTo>
                    <a:pt x="1289" y="795"/>
                  </a:lnTo>
                  <a:lnTo>
                    <a:pt x="1290" y="778"/>
                  </a:lnTo>
                  <a:lnTo>
                    <a:pt x="1292" y="762"/>
                  </a:lnTo>
                  <a:lnTo>
                    <a:pt x="1293" y="747"/>
                  </a:lnTo>
                  <a:lnTo>
                    <a:pt x="1294" y="734"/>
                  </a:lnTo>
                  <a:lnTo>
                    <a:pt x="1297" y="722"/>
                  </a:lnTo>
                  <a:lnTo>
                    <a:pt x="1298" y="711"/>
                  </a:lnTo>
                  <a:lnTo>
                    <a:pt x="1300" y="700"/>
                  </a:lnTo>
                  <a:lnTo>
                    <a:pt x="1301" y="691"/>
                  </a:lnTo>
                  <a:lnTo>
                    <a:pt x="1303" y="676"/>
                  </a:lnTo>
                  <a:lnTo>
                    <a:pt x="1307" y="664"/>
                  </a:lnTo>
                  <a:lnTo>
                    <a:pt x="1310" y="652"/>
                  </a:lnTo>
                  <a:lnTo>
                    <a:pt x="1312" y="642"/>
                  </a:lnTo>
                  <a:lnTo>
                    <a:pt x="1316" y="632"/>
                  </a:lnTo>
                  <a:lnTo>
                    <a:pt x="1319" y="621"/>
                  </a:lnTo>
                  <a:lnTo>
                    <a:pt x="1323" y="609"/>
                  </a:lnTo>
                  <a:lnTo>
                    <a:pt x="1325" y="596"/>
                  </a:lnTo>
                  <a:lnTo>
                    <a:pt x="1328" y="584"/>
                  </a:lnTo>
                  <a:lnTo>
                    <a:pt x="1332" y="571"/>
                  </a:lnTo>
                  <a:lnTo>
                    <a:pt x="1334" y="558"/>
                  </a:lnTo>
                  <a:lnTo>
                    <a:pt x="1337" y="547"/>
                  </a:lnTo>
                  <a:lnTo>
                    <a:pt x="1341" y="539"/>
                  </a:lnTo>
                  <a:lnTo>
                    <a:pt x="1343" y="534"/>
                  </a:lnTo>
                  <a:lnTo>
                    <a:pt x="1346" y="536"/>
                  </a:lnTo>
                  <a:lnTo>
                    <a:pt x="1350" y="544"/>
                  </a:lnTo>
                  <a:lnTo>
                    <a:pt x="1352" y="557"/>
                  </a:lnTo>
                  <a:lnTo>
                    <a:pt x="1355" y="576"/>
                  </a:lnTo>
                  <a:lnTo>
                    <a:pt x="1357" y="588"/>
                  </a:lnTo>
                  <a:lnTo>
                    <a:pt x="1359" y="602"/>
                  </a:lnTo>
                  <a:lnTo>
                    <a:pt x="1360" y="616"/>
                  </a:lnTo>
                  <a:lnTo>
                    <a:pt x="1363" y="634"/>
                  </a:lnTo>
                  <a:lnTo>
                    <a:pt x="1364" y="654"/>
                  </a:lnTo>
                  <a:lnTo>
                    <a:pt x="1365" y="677"/>
                  </a:lnTo>
                  <a:lnTo>
                    <a:pt x="1366" y="700"/>
                  </a:lnTo>
                  <a:lnTo>
                    <a:pt x="1368" y="726"/>
                  </a:lnTo>
                  <a:lnTo>
                    <a:pt x="1369" y="754"/>
                  </a:lnTo>
                  <a:lnTo>
                    <a:pt x="1370" y="783"/>
                  </a:lnTo>
                  <a:lnTo>
                    <a:pt x="1373" y="815"/>
                  </a:lnTo>
                  <a:lnTo>
                    <a:pt x="1374" y="847"/>
                  </a:lnTo>
                  <a:lnTo>
                    <a:pt x="1375" y="882"/>
                  </a:lnTo>
                  <a:lnTo>
                    <a:pt x="1377" y="918"/>
                  </a:lnTo>
                  <a:lnTo>
                    <a:pt x="1379" y="956"/>
                  </a:lnTo>
                  <a:lnTo>
                    <a:pt x="1381" y="996"/>
                  </a:lnTo>
                  <a:lnTo>
                    <a:pt x="1382" y="1039"/>
                  </a:lnTo>
                  <a:lnTo>
                    <a:pt x="1383" y="1082"/>
                  </a:lnTo>
                  <a:lnTo>
                    <a:pt x="1384" y="1129"/>
                  </a:lnTo>
                  <a:lnTo>
                    <a:pt x="1386" y="1174"/>
                  </a:lnTo>
                  <a:lnTo>
                    <a:pt x="1387" y="1221"/>
                  </a:lnTo>
                  <a:lnTo>
                    <a:pt x="1390" y="1267"/>
                  </a:lnTo>
                  <a:lnTo>
                    <a:pt x="1391" y="1315"/>
                  </a:lnTo>
                  <a:lnTo>
                    <a:pt x="1392" y="1363"/>
                  </a:lnTo>
                  <a:lnTo>
                    <a:pt x="1393" y="1387"/>
                  </a:lnTo>
                  <a:lnTo>
                    <a:pt x="1393" y="1410"/>
                  </a:lnTo>
                  <a:lnTo>
                    <a:pt x="1395" y="1435"/>
                  </a:lnTo>
                  <a:lnTo>
                    <a:pt x="1395" y="1461"/>
                  </a:lnTo>
                  <a:lnTo>
                    <a:pt x="1396" y="1485"/>
                  </a:lnTo>
                  <a:lnTo>
                    <a:pt x="1396" y="1510"/>
                  </a:lnTo>
                  <a:lnTo>
                    <a:pt x="1397" y="1534"/>
                  </a:lnTo>
                  <a:lnTo>
                    <a:pt x="1397" y="1560"/>
                  </a:lnTo>
                  <a:lnTo>
                    <a:pt x="1399" y="1585"/>
                  </a:lnTo>
                  <a:lnTo>
                    <a:pt x="1400" y="1611"/>
                  </a:lnTo>
                  <a:lnTo>
                    <a:pt x="1400" y="1636"/>
                  </a:lnTo>
                  <a:lnTo>
                    <a:pt x="1401" y="1662"/>
                  </a:lnTo>
                  <a:lnTo>
                    <a:pt x="1402" y="1688"/>
                  </a:lnTo>
                  <a:lnTo>
                    <a:pt x="1402" y="1714"/>
                  </a:lnTo>
                  <a:lnTo>
                    <a:pt x="1404" y="1740"/>
                  </a:lnTo>
                  <a:lnTo>
                    <a:pt x="1405" y="1766"/>
                  </a:lnTo>
                  <a:lnTo>
                    <a:pt x="1405" y="1791"/>
                  </a:lnTo>
                  <a:lnTo>
                    <a:pt x="1406" y="1817"/>
                  </a:lnTo>
                  <a:lnTo>
                    <a:pt x="1406" y="1843"/>
                  </a:lnTo>
                  <a:lnTo>
                    <a:pt x="1408" y="1869"/>
                  </a:lnTo>
                  <a:lnTo>
                    <a:pt x="1408" y="1895"/>
                  </a:lnTo>
                  <a:lnTo>
                    <a:pt x="1409" y="1921"/>
                  </a:lnTo>
                  <a:lnTo>
                    <a:pt x="1410" y="1946"/>
                  </a:lnTo>
                  <a:lnTo>
                    <a:pt x="1410" y="1972"/>
                  </a:lnTo>
                  <a:lnTo>
                    <a:pt x="1411" y="1997"/>
                  </a:lnTo>
                  <a:lnTo>
                    <a:pt x="1413" y="2023"/>
                  </a:lnTo>
                  <a:lnTo>
                    <a:pt x="1413" y="2048"/>
                  </a:lnTo>
                  <a:lnTo>
                    <a:pt x="1414" y="2074"/>
                  </a:lnTo>
                  <a:lnTo>
                    <a:pt x="1414" y="2099"/>
                  </a:lnTo>
                  <a:lnTo>
                    <a:pt x="1415" y="2125"/>
                  </a:lnTo>
                  <a:lnTo>
                    <a:pt x="1415" y="2150"/>
                  </a:lnTo>
                  <a:lnTo>
                    <a:pt x="1417" y="2175"/>
                  </a:lnTo>
                  <a:lnTo>
                    <a:pt x="1417" y="2199"/>
                  </a:lnTo>
                  <a:lnTo>
                    <a:pt x="1418" y="2225"/>
                  </a:lnTo>
                  <a:lnTo>
                    <a:pt x="1419" y="2250"/>
                  </a:lnTo>
                  <a:lnTo>
                    <a:pt x="1419" y="2274"/>
                  </a:lnTo>
                  <a:lnTo>
                    <a:pt x="1420" y="2300"/>
                  </a:lnTo>
                  <a:lnTo>
                    <a:pt x="1422" y="2323"/>
                  </a:lnTo>
                  <a:lnTo>
                    <a:pt x="1422" y="2348"/>
                  </a:lnTo>
                  <a:lnTo>
                    <a:pt x="1423" y="2373"/>
                  </a:lnTo>
                  <a:lnTo>
                    <a:pt x="1424" y="2419"/>
                  </a:lnTo>
                  <a:lnTo>
                    <a:pt x="1426" y="2464"/>
                  </a:lnTo>
                  <a:lnTo>
                    <a:pt x="1427" y="2509"/>
                  </a:lnTo>
                  <a:lnTo>
                    <a:pt x="1428" y="2555"/>
                  </a:lnTo>
                  <a:lnTo>
                    <a:pt x="1429" y="2598"/>
                  </a:lnTo>
                  <a:lnTo>
                    <a:pt x="1432" y="2642"/>
                  </a:lnTo>
                  <a:lnTo>
                    <a:pt x="1433" y="2686"/>
                  </a:lnTo>
                  <a:lnTo>
                    <a:pt x="1435" y="2729"/>
                  </a:lnTo>
                  <a:lnTo>
                    <a:pt x="1436" y="2772"/>
                  </a:lnTo>
                  <a:lnTo>
                    <a:pt x="1438" y="2813"/>
                  </a:lnTo>
                  <a:lnTo>
                    <a:pt x="1440" y="2853"/>
                  </a:lnTo>
                  <a:lnTo>
                    <a:pt x="1441" y="2893"/>
                  </a:lnTo>
                  <a:lnTo>
                    <a:pt x="1442" y="2932"/>
                  </a:lnTo>
                  <a:lnTo>
                    <a:pt x="1444" y="2970"/>
                  </a:lnTo>
                  <a:lnTo>
                    <a:pt x="1446" y="3008"/>
                  </a:lnTo>
                  <a:lnTo>
                    <a:pt x="1448" y="3045"/>
                  </a:lnTo>
                  <a:lnTo>
                    <a:pt x="1449" y="3081"/>
                  </a:lnTo>
                  <a:lnTo>
                    <a:pt x="1450" y="3118"/>
                  </a:lnTo>
                  <a:lnTo>
                    <a:pt x="1451" y="3152"/>
                  </a:lnTo>
                  <a:lnTo>
                    <a:pt x="1453" y="3186"/>
                  </a:lnTo>
                  <a:lnTo>
                    <a:pt x="1455" y="3220"/>
                  </a:lnTo>
                  <a:lnTo>
                    <a:pt x="1457" y="3253"/>
                  </a:lnTo>
                  <a:lnTo>
                    <a:pt x="1458" y="3285"/>
                  </a:lnTo>
                  <a:lnTo>
                    <a:pt x="1459" y="3316"/>
                  </a:lnTo>
                  <a:lnTo>
                    <a:pt x="1460" y="3347"/>
                  </a:lnTo>
                  <a:lnTo>
                    <a:pt x="1463" y="3377"/>
                  </a:lnTo>
                  <a:lnTo>
                    <a:pt x="1464" y="3406"/>
                  </a:lnTo>
                  <a:lnTo>
                    <a:pt x="1466" y="3435"/>
                  </a:lnTo>
                  <a:lnTo>
                    <a:pt x="1467" y="3462"/>
                  </a:lnTo>
                  <a:lnTo>
                    <a:pt x="1468" y="3491"/>
                  </a:lnTo>
                  <a:lnTo>
                    <a:pt x="1469" y="3517"/>
                  </a:lnTo>
                  <a:lnTo>
                    <a:pt x="1471" y="3544"/>
                  </a:lnTo>
                  <a:lnTo>
                    <a:pt x="1473" y="3568"/>
                  </a:lnTo>
                  <a:lnTo>
                    <a:pt x="1475" y="3594"/>
                  </a:lnTo>
                  <a:lnTo>
                    <a:pt x="1476" y="3617"/>
                  </a:lnTo>
                  <a:lnTo>
                    <a:pt x="1478" y="3642"/>
                  </a:lnTo>
                  <a:lnTo>
                    <a:pt x="1480" y="3665"/>
                  </a:lnTo>
                  <a:lnTo>
                    <a:pt x="1481" y="3687"/>
                  </a:lnTo>
                  <a:lnTo>
                    <a:pt x="1482" y="3710"/>
                  </a:lnTo>
                  <a:lnTo>
                    <a:pt x="1484" y="3731"/>
                  </a:lnTo>
                  <a:lnTo>
                    <a:pt x="1485" y="3753"/>
                  </a:lnTo>
                  <a:lnTo>
                    <a:pt x="1486" y="3774"/>
                  </a:lnTo>
                  <a:lnTo>
                    <a:pt x="1489" y="3794"/>
                  </a:lnTo>
                  <a:lnTo>
                    <a:pt x="1490" y="3815"/>
                  </a:lnTo>
                  <a:lnTo>
                    <a:pt x="1491" y="3834"/>
                  </a:lnTo>
                  <a:lnTo>
                    <a:pt x="1493" y="3854"/>
                  </a:lnTo>
                  <a:lnTo>
                    <a:pt x="1494" y="3872"/>
                  </a:lnTo>
                  <a:lnTo>
                    <a:pt x="1496" y="3890"/>
                  </a:lnTo>
                  <a:lnTo>
                    <a:pt x="1498" y="3908"/>
                  </a:lnTo>
                  <a:lnTo>
                    <a:pt x="1499" y="3926"/>
                  </a:lnTo>
                  <a:lnTo>
                    <a:pt x="1500" y="3943"/>
                  </a:lnTo>
                  <a:lnTo>
                    <a:pt x="1502" y="3958"/>
                  </a:lnTo>
                  <a:lnTo>
                    <a:pt x="1503" y="3975"/>
                  </a:lnTo>
                  <a:lnTo>
                    <a:pt x="1505" y="3991"/>
                  </a:lnTo>
                  <a:lnTo>
                    <a:pt x="1507" y="4006"/>
                  </a:lnTo>
                  <a:lnTo>
                    <a:pt x="1508" y="4020"/>
                  </a:lnTo>
                  <a:lnTo>
                    <a:pt x="1509" y="4034"/>
                  </a:lnTo>
                  <a:lnTo>
                    <a:pt x="1511" y="4049"/>
                  </a:lnTo>
                  <a:lnTo>
                    <a:pt x="1512" y="4063"/>
                  </a:lnTo>
                  <a:lnTo>
                    <a:pt x="1513" y="4077"/>
                  </a:lnTo>
                  <a:lnTo>
                    <a:pt x="1516" y="4089"/>
                  </a:lnTo>
                  <a:lnTo>
                    <a:pt x="1517" y="4102"/>
                  </a:lnTo>
                  <a:lnTo>
                    <a:pt x="1518" y="4113"/>
                  </a:lnTo>
                  <a:lnTo>
                    <a:pt x="1521" y="4125"/>
                  </a:lnTo>
                  <a:lnTo>
                    <a:pt x="1522" y="4135"/>
                  </a:lnTo>
                  <a:lnTo>
                    <a:pt x="1523" y="4145"/>
                  </a:lnTo>
                  <a:lnTo>
                    <a:pt x="1525" y="4156"/>
                  </a:lnTo>
                  <a:lnTo>
                    <a:pt x="1526" y="4166"/>
                  </a:lnTo>
                  <a:lnTo>
                    <a:pt x="1530" y="4184"/>
                  </a:lnTo>
                  <a:lnTo>
                    <a:pt x="1532" y="4200"/>
                  </a:lnTo>
                  <a:lnTo>
                    <a:pt x="1535" y="4214"/>
                  </a:lnTo>
                  <a:lnTo>
                    <a:pt x="1539" y="4226"/>
                  </a:lnTo>
                  <a:lnTo>
                    <a:pt x="1541" y="4235"/>
                  </a:lnTo>
                  <a:lnTo>
                    <a:pt x="1544" y="4244"/>
                  </a:lnTo>
                  <a:lnTo>
                    <a:pt x="1548" y="4251"/>
                  </a:lnTo>
                  <a:lnTo>
                    <a:pt x="1550" y="4257"/>
                  </a:lnTo>
                  <a:lnTo>
                    <a:pt x="1554" y="4263"/>
                  </a:lnTo>
                  <a:lnTo>
                    <a:pt x="1557" y="4267"/>
                  </a:lnTo>
                  <a:lnTo>
                    <a:pt x="1559" y="4269"/>
                  </a:lnTo>
                  <a:lnTo>
                    <a:pt x="1563" y="4272"/>
                  </a:lnTo>
                  <a:lnTo>
                    <a:pt x="1566" y="4275"/>
                  </a:lnTo>
                  <a:lnTo>
                    <a:pt x="1568" y="4275"/>
                  </a:lnTo>
                  <a:lnTo>
                    <a:pt x="1572" y="4276"/>
                  </a:lnTo>
                  <a:lnTo>
                    <a:pt x="1575" y="4276"/>
                  </a:lnTo>
                  <a:lnTo>
                    <a:pt x="1579" y="4277"/>
                  </a:lnTo>
                  <a:lnTo>
                    <a:pt x="1581" y="4278"/>
                  </a:lnTo>
                  <a:lnTo>
                    <a:pt x="1584" y="4278"/>
                  </a:lnTo>
                  <a:lnTo>
                    <a:pt x="1587" y="4278"/>
                  </a:lnTo>
                  <a:lnTo>
                    <a:pt x="1590" y="4278"/>
                  </a:lnTo>
                  <a:lnTo>
                    <a:pt x="1594" y="4277"/>
                  </a:lnTo>
                  <a:lnTo>
                    <a:pt x="1597" y="4277"/>
                  </a:lnTo>
                  <a:lnTo>
                    <a:pt x="1599" y="4276"/>
                  </a:lnTo>
                  <a:lnTo>
                    <a:pt x="1602" y="4275"/>
                  </a:lnTo>
                  <a:lnTo>
                    <a:pt x="1606" y="4273"/>
                  </a:lnTo>
                  <a:lnTo>
                    <a:pt x="1608" y="4273"/>
                  </a:lnTo>
                  <a:lnTo>
                    <a:pt x="1612" y="4272"/>
                  </a:lnTo>
                  <a:lnTo>
                    <a:pt x="1615" y="4271"/>
                  </a:lnTo>
                  <a:lnTo>
                    <a:pt x="1617" y="4269"/>
                  </a:lnTo>
                  <a:lnTo>
                    <a:pt x="1621" y="4269"/>
                  </a:lnTo>
                  <a:lnTo>
                    <a:pt x="1624" y="4268"/>
                  </a:lnTo>
                  <a:lnTo>
                    <a:pt x="1626" y="4268"/>
                  </a:lnTo>
                  <a:lnTo>
                    <a:pt x="1629" y="4267"/>
                  </a:lnTo>
                  <a:lnTo>
                    <a:pt x="1633" y="4267"/>
                  </a:lnTo>
                  <a:lnTo>
                    <a:pt x="1637" y="4267"/>
                  </a:lnTo>
                  <a:lnTo>
                    <a:pt x="1639" y="4268"/>
                  </a:lnTo>
                  <a:lnTo>
                    <a:pt x="1642" y="4268"/>
                  </a:lnTo>
                  <a:lnTo>
                    <a:pt x="1644" y="4268"/>
                  </a:lnTo>
                  <a:lnTo>
                    <a:pt x="1648" y="4269"/>
                  </a:lnTo>
                  <a:lnTo>
                    <a:pt x="1651" y="4269"/>
                  </a:lnTo>
                  <a:lnTo>
                    <a:pt x="1655" y="4269"/>
                  </a:lnTo>
                  <a:lnTo>
                    <a:pt x="1657" y="4271"/>
                  </a:lnTo>
                  <a:lnTo>
                    <a:pt x="1660" y="4271"/>
                  </a:lnTo>
                  <a:lnTo>
                    <a:pt x="1664" y="4272"/>
                  </a:lnTo>
                  <a:lnTo>
                    <a:pt x="1666" y="4272"/>
                  </a:lnTo>
                  <a:lnTo>
                    <a:pt x="1669" y="4273"/>
                  </a:lnTo>
                  <a:lnTo>
                    <a:pt x="1673" y="4273"/>
                  </a:lnTo>
                  <a:lnTo>
                    <a:pt x="1675" y="4273"/>
                  </a:lnTo>
                  <a:lnTo>
                    <a:pt x="1679" y="4275"/>
                  </a:lnTo>
                  <a:lnTo>
                    <a:pt x="1682" y="4276"/>
                  </a:lnTo>
                  <a:lnTo>
                    <a:pt x="1684" y="4277"/>
                  </a:lnTo>
                  <a:lnTo>
                    <a:pt x="1688" y="4280"/>
                  </a:lnTo>
                  <a:lnTo>
                    <a:pt x="1691" y="4281"/>
                  </a:lnTo>
                  <a:lnTo>
                    <a:pt x="1693" y="4284"/>
                  </a:lnTo>
                  <a:lnTo>
                    <a:pt x="1697" y="4286"/>
                  </a:lnTo>
                  <a:lnTo>
                    <a:pt x="1700" y="4289"/>
                  </a:lnTo>
                  <a:lnTo>
                    <a:pt x="1702" y="4291"/>
                  </a:lnTo>
                  <a:lnTo>
                    <a:pt x="1706" y="4294"/>
                  </a:lnTo>
                  <a:lnTo>
                    <a:pt x="1710" y="4298"/>
                  </a:lnTo>
                  <a:lnTo>
                    <a:pt x="1713" y="4300"/>
                  </a:lnTo>
                  <a:lnTo>
                    <a:pt x="1715" y="4304"/>
                  </a:lnTo>
                  <a:lnTo>
                    <a:pt x="1718" y="4307"/>
                  </a:lnTo>
                  <a:lnTo>
                    <a:pt x="1722" y="4311"/>
                  </a:lnTo>
                  <a:lnTo>
                    <a:pt x="1724" y="4313"/>
                  </a:lnTo>
                  <a:lnTo>
                    <a:pt x="1727" y="4316"/>
                  </a:lnTo>
                  <a:lnTo>
                    <a:pt x="1731" y="4317"/>
                  </a:lnTo>
                  <a:lnTo>
                    <a:pt x="1733" y="4320"/>
                  </a:lnTo>
                  <a:lnTo>
                    <a:pt x="1737" y="4321"/>
                  </a:lnTo>
                  <a:lnTo>
                    <a:pt x="1740" y="4324"/>
                  </a:lnTo>
                  <a:lnTo>
                    <a:pt x="1742" y="4324"/>
                  </a:lnTo>
                  <a:lnTo>
                    <a:pt x="1745" y="4325"/>
                  </a:lnTo>
                  <a:lnTo>
                    <a:pt x="1749" y="4326"/>
                  </a:lnTo>
                  <a:lnTo>
                    <a:pt x="1753" y="4326"/>
                  </a:lnTo>
                  <a:lnTo>
                    <a:pt x="1755" y="4326"/>
                  </a:lnTo>
                  <a:lnTo>
                    <a:pt x="1758" y="4326"/>
                  </a:lnTo>
                  <a:lnTo>
                    <a:pt x="1762" y="4326"/>
                  </a:lnTo>
                  <a:lnTo>
                    <a:pt x="1764" y="4325"/>
                  </a:lnTo>
                  <a:lnTo>
                    <a:pt x="1767" y="4325"/>
                  </a:lnTo>
                  <a:lnTo>
                    <a:pt x="1771" y="4324"/>
                  </a:lnTo>
                  <a:lnTo>
                    <a:pt x="1773" y="4324"/>
                  </a:lnTo>
                  <a:lnTo>
                    <a:pt x="1776" y="4322"/>
                  </a:lnTo>
                  <a:lnTo>
                    <a:pt x="1780" y="4322"/>
                  </a:lnTo>
                  <a:lnTo>
                    <a:pt x="1782" y="4324"/>
                  </a:lnTo>
                  <a:lnTo>
                    <a:pt x="1785" y="4324"/>
                  </a:lnTo>
                  <a:lnTo>
                    <a:pt x="1789" y="4324"/>
                  </a:lnTo>
                  <a:lnTo>
                    <a:pt x="1791" y="4325"/>
                  </a:lnTo>
                  <a:lnTo>
                    <a:pt x="1795" y="4326"/>
                  </a:lnTo>
                  <a:lnTo>
                    <a:pt x="1798" y="4329"/>
                  </a:lnTo>
                  <a:lnTo>
                    <a:pt x="1800" y="4331"/>
                  </a:lnTo>
                  <a:lnTo>
                    <a:pt x="1804" y="4334"/>
                  </a:lnTo>
                  <a:lnTo>
                    <a:pt x="1807" y="4338"/>
                  </a:lnTo>
                  <a:lnTo>
                    <a:pt x="1809" y="4340"/>
                  </a:lnTo>
                  <a:lnTo>
                    <a:pt x="1813" y="4344"/>
                  </a:lnTo>
                  <a:lnTo>
                    <a:pt x="1816" y="4348"/>
                  </a:lnTo>
                  <a:lnTo>
                    <a:pt x="1818" y="4352"/>
                  </a:lnTo>
                  <a:lnTo>
                    <a:pt x="1822" y="4357"/>
                  </a:lnTo>
                  <a:lnTo>
                    <a:pt x="1826" y="4361"/>
                  </a:lnTo>
                  <a:lnTo>
                    <a:pt x="1828" y="4365"/>
                  </a:lnTo>
                  <a:lnTo>
                    <a:pt x="1831" y="4369"/>
                  </a:lnTo>
                  <a:lnTo>
                    <a:pt x="1834" y="4374"/>
                  </a:lnTo>
                  <a:lnTo>
                    <a:pt x="1837" y="4378"/>
                  </a:lnTo>
                  <a:lnTo>
                    <a:pt x="1840" y="4383"/>
                  </a:lnTo>
                  <a:lnTo>
                    <a:pt x="1843" y="4387"/>
                  </a:lnTo>
                  <a:lnTo>
                    <a:pt x="1846" y="4391"/>
                  </a:lnTo>
                  <a:lnTo>
                    <a:pt x="1849" y="4395"/>
                  </a:lnTo>
                  <a:lnTo>
                    <a:pt x="1853" y="4397"/>
                  </a:lnTo>
                  <a:lnTo>
                    <a:pt x="1855" y="4400"/>
                  </a:lnTo>
                  <a:lnTo>
                    <a:pt x="1858" y="4402"/>
                  </a:lnTo>
                  <a:lnTo>
                    <a:pt x="1861" y="4404"/>
                  </a:lnTo>
                  <a:lnTo>
                    <a:pt x="1864" y="4406"/>
                  </a:lnTo>
                  <a:lnTo>
                    <a:pt x="1868" y="4408"/>
                  </a:lnTo>
                  <a:lnTo>
                    <a:pt x="1871" y="4408"/>
                  </a:lnTo>
                  <a:lnTo>
                    <a:pt x="1874" y="4409"/>
                  </a:lnTo>
                  <a:lnTo>
                    <a:pt x="1876" y="4408"/>
                  </a:lnTo>
                  <a:lnTo>
                    <a:pt x="1880" y="4406"/>
                  </a:lnTo>
                  <a:lnTo>
                    <a:pt x="1883" y="4405"/>
                  </a:lnTo>
                  <a:lnTo>
                    <a:pt x="1886" y="4402"/>
                  </a:lnTo>
                  <a:lnTo>
                    <a:pt x="1889" y="4401"/>
                  </a:lnTo>
                  <a:lnTo>
                    <a:pt x="1892" y="4399"/>
                  </a:lnTo>
                  <a:lnTo>
                    <a:pt x="1895" y="4396"/>
                  </a:lnTo>
                  <a:lnTo>
                    <a:pt x="1898" y="4395"/>
                  </a:lnTo>
                  <a:lnTo>
                    <a:pt x="1901" y="4393"/>
                  </a:lnTo>
                  <a:lnTo>
                    <a:pt x="1904" y="4392"/>
                  </a:lnTo>
                  <a:lnTo>
                    <a:pt x="1907" y="4391"/>
                  </a:lnTo>
                  <a:lnTo>
                    <a:pt x="1911" y="4390"/>
                  </a:lnTo>
                  <a:lnTo>
                    <a:pt x="1913" y="4390"/>
                  </a:lnTo>
                  <a:lnTo>
                    <a:pt x="1916" y="4390"/>
                  </a:lnTo>
                  <a:lnTo>
                    <a:pt x="1920" y="4390"/>
                  </a:lnTo>
                  <a:lnTo>
                    <a:pt x="1922" y="4391"/>
                  </a:lnTo>
                  <a:lnTo>
                    <a:pt x="1925" y="4392"/>
                  </a:lnTo>
                  <a:lnTo>
                    <a:pt x="1929" y="4393"/>
                  </a:lnTo>
                  <a:lnTo>
                    <a:pt x="1931" y="4395"/>
                  </a:lnTo>
                  <a:lnTo>
                    <a:pt x="1934" y="4396"/>
                  </a:lnTo>
                  <a:lnTo>
                    <a:pt x="1938" y="4397"/>
                  </a:lnTo>
                  <a:lnTo>
                    <a:pt x="1940" y="4400"/>
                  </a:lnTo>
                  <a:lnTo>
                    <a:pt x="1944" y="4400"/>
                  </a:lnTo>
                  <a:lnTo>
                    <a:pt x="1947" y="4401"/>
                  </a:lnTo>
                  <a:lnTo>
                    <a:pt x="1949" y="4402"/>
                  </a:lnTo>
                  <a:lnTo>
                    <a:pt x="1953" y="4402"/>
                  </a:lnTo>
                  <a:lnTo>
                    <a:pt x="1956" y="4402"/>
                  </a:lnTo>
                  <a:lnTo>
                    <a:pt x="1960" y="4402"/>
                  </a:lnTo>
                  <a:lnTo>
                    <a:pt x="1962" y="4402"/>
                  </a:lnTo>
                  <a:lnTo>
                    <a:pt x="1965" y="4401"/>
                  </a:lnTo>
                  <a:lnTo>
                    <a:pt x="1969" y="4400"/>
                  </a:lnTo>
                  <a:lnTo>
                    <a:pt x="1971" y="4400"/>
                  </a:lnTo>
                  <a:lnTo>
                    <a:pt x="1974" y="4397"/>
                  </a:lnTo>
                  <a:lnTo>
                    <a:pt x="1976" y="4395"/>
                  </a:lnTo>
                  <a:lnTo>
                    <a:pt x="1980" y="4393"/>
                  </a:lnTo>
                  <a:lnTo>
                    <a:pt x="1984" y="4391"/>
                  </a:lnTo>
                  <a:lnTo>
                    <a:pt x="1987" y="4388"/>
                  </a:lnTo>
                  <a:lnTo>
                    <a:pt x="1989" y="4387"/>
                  </a:lnTo>
                  <a:lnTo>
                    <a:pt x="1993" y="4386"/>
                  </a:lnTo>
                  <a:lnTo>
                    <a:pt x="1996" y="4384"/>
                  </a:lnTo>
                  <a:lnTo>
                    <a:pt x="1998" y="4383"/>
                  </a:lnTo>
                  <a:lnTo>
                    <a:pt x="2002" y="4383"/>
                  </a:lnTo>
                  <a:lnTo>
                    <a:pt x="2005" y="4383"/>
                  </a:lnTo>
                  <a:lnTo>
                    <a:pt x="2007" y="4383"/>
                  </a:lnTo>
                  <a:lnTo>
                    <a:pt x="2011" y="4384"/>
                  </a:lnTo>
                  <a:lnTo>
                    <a:pt x="2014" y="4386"/>
                  </a:lnTo>
                  <a:lnTo>
                    <a:pt x="2016" y="4387"/>
                  </a:lnTo>
                  <a:lnTo>
                    <a:pt x="2020" y="4388"/>
                  </a:lnTo>
                  <a:lnTo>
                    <a:pt x="2023" y="4390"/>
                  </a:lnTo>
                  <a:lnTo>
                    <a:pt x="2027" y="4392"/>
                  </a:lnTo>
                  <a:lnTo>
                    <a:pt x="2029" y="4395"/>
                  </a:lnTo>
                  <a:lnTo>
                    <a:pt x="2032" y="4397"/>
                  </a:lnTo>
                  <a:lnTo>
                    <a:pt x="2036" y="4400"/>
                  </a:lnTo>
                  <a:lnTo>
                    <a:pt x="2038" y="4401"/>
                  </a:lnTo>
                  <a:lnTo>
                    <a:pt x="2041" y="4404"/>
                  </a:lnTo>
                  <a:lnTo>
                    <a:pt x="2045" y="4405"/>
                  </a:lnTo>
                  <a:lnTo>
                    <a:pt x="2047" y="4406"/>
                  </a:lnTo>
                  <a:lnTo>
                    <a:pt x="2050" y="4406"/>
                  </a:lnTo>
                  <a:lnTo>
                    <a:pt x="2054" y="4408"/>
                  </a:lnTo>
                  <a:lnTo>
                    <a:pt x="2056" y="4408"/>
                  </a:lnTo>
                  <a:lnTo>
                    <a:pt x="2059" y="4406"/>
                  </a:lnTo>
                  <a:lnTo>
                    <a:pt x="2063" y="4406"/>
                  </a:lnTo>
                  <a:lnTo>
                    <a:pt x="2065" y="4406"/>
                  </a:lnTo>
                  <a:lnTo>
                    <a:pt x="2069" y="4405"/>
                  </a:lnTo>
                  <a:lnTo>
                    <a:pt x="2072" y="4405"/>
                  </a:lnTo>
                  <a:lnTo>
                    <a:pt x="2074" y="4404"/>
                  </a:lnTo>
                  <a:lnTo>
                    <a:pt x="2078" y="4404"/>
                  </a:lnTo>
                  <a:lnTo>
                    <a:pt x="2081" y="4404"/>
                  </a:lnTo>
                  <a:lnTo>
                    <a:pt x="2085" y="4402"/>
                  </a:lnTo>
                  <a:lnTo>
                    <a:pt x="2087" y="4401"/>
                  </a:lnTo>
                  <a:lnTo>
                    <a:pt x="2090" y="4401"/>
                  </a:lnTo>
                  <a:lnTo>
                    <a:pt x="2092" y="4401"/>
                  </a:lnTo>
                  <a:lnTo>
                    <a:pt x="2096" y="4402"/>
                  </a:lnTo>
                  <a:lnTo>
                    <a:pt x="2099" y="4402"/>
                  </a:lnTo>
                  <a:lnTo>
                    <a:pt x="2103" y="4404"/>
                  </a:lnTo>
                  <a:lnTo>
                    <a:pt x="2105" y="4404"/>
                  </a:lnTo>
                  <a:lnTo>
                    <a:pt x="2108" y="4405"/>
                  </a:lnTo>
                  <a:lnTo>
                    <a:pt x="2112" y="4406"/>
                  </a:lnTo>
                  <a:lnTo>
                    <a:pt x="2114" y="4406"/>
                  </a:lnTo>
                  <a:lnTo>
                    <a:pt x="2118" y="4408"/>
                  </a:lnTo>
                  <a:lnTo>
                    <a:pt x="2121" y="4409"/>
                  </a:lnTo>
                  <a:lnTo>
                    <a:pt x="2123" y="4410"/>
                  </a:lnTo>
                  <a:lnTo>
                    <a:pt x="2127" y="4413"/>
                  </a:lnTo>
                  <a:lnTo>
                    <a:pt x="2130" y="4414"/>
                  </a:lnTo>
                  <a:lnTo>
                    <a:pt x="2132" y="4417"/>
                  </a:lnTo>
                  <a:lnTo>
                    <a:pt x="2136" y="4418"/>
                  </a:lnTo>
                  <a:lnTo>
                    <a:pt x="2139" y="4421"/>
                  </a:lnTo>
                  <a:lnTo>
                    <a:pt x="2141" y="4423"/>
                  </a:lnTo>
                  <a:lnTo>
                    <a:pt x="2145" y="4424"/>
                  </a:lnTo>
                  <a:lnTo>
                    <a:pt x="2148" y="4427"/>
                  </a:lnTo>
                  <a:lnTo>
                    <a:pt x="2151" y="4430"/>
                  </a:lnTo>
                  <a:lnTo>
                    <a:pt x="2154" y="4431"/>
                  </a:lnTo>
                  <a:lnTo>
                    <a:pt x="2157" y="4433"/>
                  </a:lnTo>
                  <a:lnTo>
                    <a:pt x="2161" y="4435"/>
                  </a:lnTo>
                  <a:lnTo>
                    <a:pt x="2163" y="4436"/>
                  </a:lnTo>
                  <a:lnTo>
                    <a:pt x="2166" y="4436"/>
                  </a:lnTo>
                  <a:lnTo>
                    <a:pt x="2170" y="4436"/>
                  </a:lnTo>
                  <a:lnTo>
                    <a:pt x="2172" y="4435"/>
                  </a:lnTo>
                  <a:lnTo>
                    <a:pt x="2175" y="4432"/>
                  </a:lnTo>
                  <a:lnTo>
                    <a:pt x="2179" y="4430"/>
                  </a:lnTo>
                  <a:lnTo>
                    <a:pt x="2181" y="4427"/>
                  </a:lnTo>
                  <a:lnTo>
                    <a:pt x="2184" y="4423"/>
                  </a:lnTo>
                  <a:lnTo>
                    <a:pt x="2188" y="4419"/>
                  </a:lnTo>
                  <a:lnTo>
                    <a:pt x="2190" y="4414"/>
                  </a:lnTo>
                  <a:lnTo>
                    <a:pt x="2194" y="4409"/>
                  </a:lnTo>
                  <a:lnTo>
                    <a:pt x="2197" y="4404"/>
                  </a:lnTo>
                  <a:lnTo>
                    <a:pt x="2199" y="4397"/>
                  </a:lnTo>
                  <a:lnTo>
                    <a:pt x="2203" y="4392"/>
                  </a:lnTo>
                  <a:lnTo>
                    <a:pt x="2206" y="4387"/>
                  </a:lnTo>
                  <a:lnTo>
                    <a:pt x="2208" y="4383"/>
                  </a:lnTo>
                  <a:lnTo>
                    <a:pt x="2212" y="4379"/>
                  </a:lnTo>
                  <a:lnTo>
                    <a:pt x="2215" y="4375"/>
                  </a:lnTo>
                  <a:lnTo>
                    <a:pt x="2218" y="4373"/>
                  </a:lnTo>
                  <a:lnTo>
                    <a:pt x="2221" y="4370"/>
                  </a:lnTo>
                  <a:lnTo>
                    <a:pt x="2224" y="4369"/>
                  </a:lnTo>
                  <a:lnTo>
                    <a:pt x="2227" y="4369"/>
                  </a:lnTo>
                  <a:lnTo>
                    <a:pt x="2230" y="4369"/>
                  </a:lnTo>
                  <a:lnTo>
                    <a:pt x="2234" y="4369"/>
                  </a:lnTo>
                  <a:lnTo>
                    <a:pt x="2236" y="4370"/>
                  </a:lnTo>
                  <a:lnTo>
                    <a:pt x="2239" y="4373"/>
                  </a:lnTo>
                  <a:lnTo>
                    <a:pt x="2242" y="4375"/>
                  </a:lnTo>
                  <a:lnTo>
                    <a:pt x="2245" y="4377"/>
                  </a:lnTo>
                  <a:lnTo>
                    <a:pt x="2248" y="4379"/>
                  </a:lnTo>
                  <a:lnTo>
                    <a:pt x="2252" y="4381"/>
                  </a:lnTo>
                  <a:lnTo>
                    <a:pt x="2254" y="4383"/>
                  </a:lnTo>
                  <a:lnTo>
                    <a:pt x="2257" y="4386"/>
                  </a:lnTo>
                  <a:lnTo>
                    <a:pt x="2261" y="4388"/>
                  </a:lnTo>
                  <a:lnTo>
                    <a:pt x="2263" y="4390"/>
                  </a:lnTo>
                  <a:lnTo>
                    <a:pt x="2267" y="4392"/>
                  </a:lnTo>
                  <a:lnTo>
                    <a:pt x="2270" y="4395"/>
                  </a:lnTo>
                  <a:lnTo>
                    <a:pt x="2272" y="4396"/>
                  </a:lnTo>
                  <a:lnTo>
                    <a:pt x="2276" y="4397"/>
                  </a:lnTo>
                  <a:lnTo>
                    <a:pt x="2279" y="4399"/>
                  </a:lnTo>
                  <a:lnTo>
                    <a:pt x="2281" y="4400"/>
                  </a:lnTo>
                  <a:lnTo>
                    <a:pt x="2285" y="4400"/>
                  </a:lnTo>
                  <a:lnTo>
                    <a:pt x="2288" y="4401"/>
                  </a:lnTo>
                  <a:lnTo>
                    <a:pt x="2290" y="4402"/>
                  </a:lnTo>
                  <a:lnTo>
                    <a:pt x="2294" y="4404"/>
                  </a:lnTo>
                  <a:lnTo>
                    <a:pt x="2297" y="4404"/>
                  </a:lnTo>
                  <a:lnTo>
                    <a:pt x="2300" y="4404"/>
                  </a:lnTo>
                  <a:lnTo>
                    <a:pt x="2303" y="4404"/>
                  </a:lnTo>
                  <a:lnTo>
                    <a:pt x="2306" y="4404"/>
                  </a:lnTo>
                  <a:lnTo>
                    <a:pt x="2310" y="4404"/>
                  </a:lnTo>
                  <a:lnTo>
                    <a:pt x="2312" y="4402"/>
                  </a:lnTo>
                  <a:lnTo>
                    <a:pt x="2315" y="4402"/>
                  </a:lnTo>
                  <a:lnTo>
                    <a:pt x="2319" y="4402"/>
                  </a:lnTo>
                  <a:lnTo>
                    <a:pt x="2321" y="4402"/>
                  </a:lnTo>
                  <a:lnTo>
                    <a:pt x="2324" y="4402"/>
                  </a:lnTo>
                  <a:lnTo>
                    <a:pt x="2328" y="4402"/>
                  </a:lnTo>
                  <a:lnTo>
                    <a:pt x="2330" y="4404"/>
                  </a:lnTo>
                  <a:lnTo>
                    <a:pt x="2334" y="4404"/>
                  </a:lnTo>
                  <a:lnTo>
                    <a:pt x="2337" y="4404"/>
                  </a:lnTo>
                  <a:lnTo>
                    <a:pt x="2339" y="4405"/>
                  </a:lnTo>
                  <a:lnTo>
                    <a:pt x="2342" y="4406"/>
                  </a:lnTo>
                  <a:lnTo>
                    <a:pt x="2346" y="4406"/>
                  </a:lnTo>
                  <a:lnTo>
                    <a:pt x="2350" y="4408"/>
                  </a:lnTo>
                  <a:lnTo>
                    <a:pt x="2352" y="4409"/>
                  </a:lnTo>
                  <a:lnTo>
                    <a:pt x="2355" y="4410"/>
                  </a:lnTo>
                  <a:lnTo>
                    <a:pt x="2357" y="4410"/>
                  </a:lnTo>
                  <a:lnTo>
                    <a:pt x="2361" y="4412"/>
                  </a:lnTo>
                  <a:lnTo>
                    <a:pt x="2364" y="4412"/>
                  </a:lnTo>
                  <a:lnTo>
                    <a:pt x="2368" y="4412"/>
                  </a:lnTo>
                  <a:lnTo>
                    <a:pt x="2370" y="4412"/>
                  </a:lnTo>
                  <a:lnTo>
                    <a:pt x="2373" y="4412"/>
                  </a:lnTo>
                  <a:lnTo>
                    <a:pt x="2377" y="4410"/>
                  </a:lnTo>
                  <a:lnTo>
                    <a:pt x="2379" y="4409"/>
                  </a:lnTo>
                  <a:lnTo>
                    <a:pt x="2383" y="4408"/>
                  </a:lnTo>
                  <a:lnTo>
                    <a:pt x="2386" y="4406"/>
                  </a:lnTo>
                  <a:lnTo>
                    <a:pt x="2388" y="4406"/>
                  </a:lnTo>
                  <a:lnTo>
                    <a:pt x="2392" y="4405"/>
                  </a:lnTo>
                  <a:lnTo>
                    <a:pt x="2395" y="4404"/>
                  </a:lnTo>
                  <a:lnTo>
                    <a:pt x="2397" y="4404"/>
                  </a:lnTo>
                  <a:lnTo>
                    <a:pt x="2401" y="4402"/>
                  </a:lnTo>
                  <a:lnTo>
                    <a:pt x="2404" y="4402"/>
                  </a:lnTo>
                  <a:lnTo>
                    <a:pt x="2406" y="4402"/>
                  </a:lnTo>
                  <a:lnTo>
                    <a:pt x="2410" y="4404"/>
                  </a:lnTo>
                  <a:lnTo>
                    <a:pt x="2413" y="4405"/>
                  </a:lnTo>
                  <a:lnTo>
                    <a:pt x="2415" y="4406"/>
                  </a:lnTo>
                  <a:lnTo>
                    <a:pt x="2419" y="4408"/>
                  </a:lnTo>
                  <a:lnTo>
                    <a:pt x="2422" y="4409"/>
                  </a:lnTo>
                  <a:lnTo>
                    <a:pt x="2426" y="4410"/>
                  </a:lnTo>
                  <a:lnTo>
                    <a:pt x="2428" y="4412"/>
                  </a:lnTo>
                  <a:lnTo>
                    <a:pt x="2431" y="4414"/>
                  </a:lnTo>
                  <a:lnTo>
                    <a:pt x="2435" y="4415"/>
                  </a:lnTo>
                  <a:lnTo>
                    <a:pt x="2437" y="4418"/>
                  </a:lnTo>
                  <a:lnTo>
                    <a:pt x="2440" y="4419"/>
                  </a:lnTo>
                  <a:lnTo>
                    <a:pt x="2444" y="4421"/>
                  </a:lnTo>
                  <a:lnTo>
                    <a:pt x="2446" y="4423"/>
                  </a:lnTo>
                  <a:lnTo>
                    <a:pt x="2450" y="4424"/>
                  </a:lnTo>
                  <a:lnTo>
                    <a:pt x="2453" y="4426"/>
                  </a:lnTo>
                  <a:lnTo>
                    <a:pt x="2455" y="4426"/>
                  </a:lnTo>
                  <a:lnTo>
                    <a:pt x="2458" y="4427"/>
                  </a:lnTo>
                  <a:lnTo>
                    <a:pt x="2462" y="4428"/>
                  </a:lnTo>
                  <a:lnTo>
                    <a:pt x="2466" y="4428"/>
                  </a:lnTo>
                  <a:lnTo>
                    <a:pt x="2468" y="4428"/>
                  </a:lnTo>
                  <a:lnTo>
                    <a:pt x="2471" y="4430"/>
                  </a:lnTo>
                  <a:lnTo>
                    <a:pt x="2473" y="4430"/>
                  </a:lnTo>
                  <a:lnTo>
                    <a:pt x="2477" y="4430"/>
                  </a:lnTo>
                  <a:lnTo>
                    <a:pt x="2480" y="4430"/>
                  </a:lnTo>
                  <a:lnTo>
                    <a:pt x="2484" y="4428"/>
                  </a:lnTo>
                  <a:lnTo>
                    <a:pt x="2486" y="4428"/>
                  </a:lnTo>
                  <a:lnTo>
                    <a:pt x="2489" y="4428"/>
                  </a:lnTo>
                  <a:lnTo>
                    <a:pt x="2493" y="4427"/>
                  </a:lnTo>
                  <a:lnTo>
                    <a:pt x="2495" y="4426"/>
                  </a:lnTo>
                  <a:lnTo>
                    <a:pt x="2499" y="4424"/>
                  </a:lnTo>
                  <a:lnTo>
                    <a:pt x="2502" y="4423"/>
                  </a:lnTo>
                  <a:lnTo>
                    <a:pt x="2504" y="4421"/>
                  </a:lnTo>
                  <a:lnTo>
                    <a:pt x="2508" y="4419"/>
                  </a:lnTo>
                  <a:lnTo>
                    <a:pt x="2511" y="4417"/>
                  </a:lnTo>
                  <a:lnTo>
                    <a:pt x="2513" y="4414"/>
                  </a:lnTo>
                  <a:lnTo>
                    <a:pt x="2517" y="4413"/>
                  </a:lnTo>
                  <a:lnTo>
                    <a:pt x="2520" y="4410"/>
                  </a:lnTo>
                  <a:lnTo>
                    <a:pt x="2522" y="4408"/>
                  </a:lnTo>
                  <a:lnTo>
                    <a:pt x="2526" y="4405"/>
                  </a:lnTo>
                  <a:lnTo>
                    <a:pt x="2529" y="4404"/>
                  </a:lnTo>
                  <a:lnTo>
                    <a:pt x="2531" y="4401"/>
                  </a:lnTo>
                  <a:lnTo>
                    <a:pt x="2535" y="4400"/>
                  </a:lnTo>
                  <a:lnTo>
                    <a:pt x="2538" y="4399"/>
                  </a:lnTo>
                  <a:lnTo>
                    <a:pt x="2541" y="4397"/>
                  </a:lnTo>
                  <a:lnTo>
                    <a:pt x="2544" y="4397"/>
                  </a:lnTo>
                  <a:lnTo>
                    <a:pt x="2547" y="4397"/>
                  </a:lnTo>
                  <a:lnTo>
                    <a:pt x="2550" y="4397"/>
                  </a:lnTo>
                  <a:lnTo>
                    <a:pt x="2553" y="4397"/>
                  </a:lnTo>
                  <a:lnTo>
                    <a:pt x="2556" y="4399"/>
                  </a:lnTo>
                  <a:lnTo>
                    <a:pt x="2559" y="4400"/>
                  </a:lnTo>
                  <a:lnTo>
                    <a:pt x="2562" y="4401"/>
                  </a:lnTo>
                  <a:lnTo>
                    <a:pt x="2566" y="4404"/>
                  </a:lnTo>
                  <a:lnTo>
                    <a:pt x="2568" y="4406"/>
                  </a:lnTo>
                  <a:lnTo>
                    <a:pt x="2571" y="4409"/>
                  </a:lnTo>
                  <a:lnTo>
                    <a:pt x="2574" y="4412"/>
                  </a:lnTo>
                  <a:lnTo>
                    <a:pt x="2577" y="4414"/>
                  </a:lnTo>
                  <a:lnTo>
                    <a:pt x="2581" y="4415"/>
                  </a:lnTo>
                  <a:lnTo>
                    <a:pt x="2584" y="4418"/>
                  </a:lnTo>
                  <a:lnTo>
                    <a:pt x="2587" y="4419"/>
                  </a:lnTo>
                  <a:lnTo>
                    <a:pt x="2589" y="4422"/>
                  </a:lnTo>
                  <a:lnTo>
                    <a:pt x="2593" y="4423"/>
                  </a:lnTo>
                  <a:lnTo>
                    <a:pt x="2596" y="4423"/>
                  </a:lnTo>
                  <a:lnTo>
                    <a:pt x="2599" y="4423"/>
                  </a:lnTo>
                  <a:lnTo>
                    <a:pt x="2602" y="4423"/>
                  </a:lnTo>
                  <a:lnTo>
                    <a:pt x="2605" y="4422"/>
                  </a:lnTo>
                  <a:lnTo>
                    <a:pt x="2608" y="4421"/>
                  </a:lnTo>
                  <a:lnTo>
                    <a:pt x="2611" y="4421"/>
                  </a:lnTo>
                  <a:lnTo>
                    <a:pt x="2614" y="4418"/>
                  </a:lnTo>
                  <a:lnTo>
                    <a:pt x="2616" y="4417"/>
                  </a:lnTo>
                  <a:lnTo>
                    <a:pt x="2620" y="4415"/>
                  </a:lnTo>
                  <a:lnTo>
                    <a:pt x="2624" y="4414"/>
                  </a:lnTo>
                  <a:lnTo>
                    <a:pt x="2626" y="4413"/>
                  </a:lnTo>
                  <a:lnTo>
                    <a:pt x="2629" y="4412"/>
                  </a:lnTo>
                  <a:lnTo>
                    <a:pt x="2633" y="4410"/>
                  </a:lnTo>
                  <a:lnTo>
                    <a:pt x="2635" y="4409"/>
                  </a:lnTo>
                  <a:lnTo>
                    <a:pt x="2638" y="4409"/>
                  </a:lnTo>
                  <a:lnTo>
                    <a:pt x="2642" y="4409"/>
                  </a:lnTo>
                  <a:lnTo>
                    <a:pt x="2644" y="4410"/>
                  </a:lnTo>
                  <a:lnTo>
                    <a:pt x="2647" y="4410"/>
                  </a:lnTo>
                  <a:lnTo>
                    <a:pt x="2651" y="4412"/>
                  </a:lnTo>
                  <a:lnTo>
                    <a:pt x="2653" y="4412"/>
                  </a:lnTo>
                  <a:lnTo>
                    <a:pt x="2657" y="4413"/>
                  </a:lnTo>
                  <a:lnTo>
                    <a:pt x="2660" y="4414"/>
                  </a:lnTo>
                  <a:lnTo>
                    <a:pt x="2662" y="4415"/>
                  </a:lnTo>
                  <a:lnTo>
                    <a:pt x="2666" y="4417"/>
                  </a:lnTo>
                  <a:lnTo>
                    <a:pt x="2669" y="4418"/>
                  </a:lnTo>
                  <a:lnTo>
                    <a:pt x="2671" y="4419"/>
                  </a:lnTo>
                  <a:lnTo>
                    <a:pt x="2675" y="4422"/>
                  </a:lnTo>
                  <a:lnTo>
                    <a:pt x="2678" y="4423"/>
                  </a:lnTo>
                  <a:lnTo>
                    <a:pt x="2682" y="4424"/>
                  </a:lnTo>
                  <a:lnTo>
                    <a:pt x="2684" y="4426"/>
                  </a:lnTo>
                  <a:lnTo>
                    <a:pt x="2687" y="4428"/>
                  </a:lnTo>
                  <a:lnTo>
                    <a:pt x="2689" y="4430"/>
                  </a:lnTo>
                  <a:lnTo>
                    <a:pt x="2693" y="4431"/>
                  </a:lnTo>
                  <a:lnTo>
                    <a:pt x="2697" y="4432"/>
                  </a:lnTo>
                  <a:lnTo>
                    <a:pt x="2700" y="4433"/>
                  </a:lnTo>
                  <a:lnTo>
                    <a:pt x="2702" y="4435"/>
                  </a:lnTo>
                  <a:lnTo>
                    <a:pt x="2705" y="4436"/>
                  </a:lnTo>
                  <a:lnTo>
                    <a:pt x="2709" y="4437"/>
                  </a:lnTo>
                  <a:lnTo>
                    <a:pt x="2711" y="4439"/>
                  </a:lnTo>
                  <a:lnTo>
                    <a:pt x="2715" y="4440"/>
                  </a:lnTo>
                  <a:lnTo>
                    <a:pt x="2718" y="4440"/>
                  </a:lnTo>
                  <a:lnTo>
                    <a:pt x="2720" y="4440"/>
                  </a:lnTo>
                  <a:lnTo>
                    <a:pt x="2724" y="4439"/>
                  </a:lnTo>
                  <a:lnTo>
                    <a:pt x="2727" y="4437"/>
                  </a:lnTo>
                  <a:lnTo>
                    <a:pt x="2729" y="4436"/>
                  </a:lnTo>
                  <a:lnTo>
                    <a:pt x="2733" y="4435"/>
                  </a:lnTo>
                  <a:lnTo>
                    <a:pt x="2736" y="4432"/>
                  </a:lnTo>
                  <a:lnTo>
                    <a:pt x="2740" y="4430"/>
                  </a:lnTo>
                  <a:lnTo>
                    <a:pt x="2742" y="4428"/>
                  </a:lnTo>
                  <a:lnTo>
                    <a:pt x="2745" y="4426"/>
                  </a:lnTo>
                  <a:lnTo>
                    <a:pt x="2749" y="4422"/>
                  </a:lnTo>
                  <a:lnTo>
                    <a:pt x="2751" y="4418"/>
                  </a:lnTo>
                  <a:lnTo>
                    <a:pt x="2754" y="4415"/>
                  </a:lnTo>
                  <a:lnTo>
                    <a:pt x="2758" y="4412"/>
                  </a:lnTo>
                  <a:lnTo>
                    <a:pt x="2760" y="4409"/>
                  </a:lnTo>
                  <a:lnTo>
                    <a:pt x="2763" y="4406"/>
                  </a:lnTo>
                  <a:lnTo>
                    <a:pt x="2767" y="4404"/>
                  </a:lnTo>
                  <a:lnTo>
                    <a:pt x="2769" y="4401"/>
                  </a:lnTo>
                  <a:lnTo>
                    <a:pt x="2772" y="4400"/>
                  </a:lnTo>
                  <a:lnTo>
                    <a:pt x="2776" y="4397"/>
                  </a:lnTo>
                  <a:lnTo>
                    <a:pt x="2778" y="4396"/>
                  </a:lnTo>
                  <a:lnTo>
                    <a:pt x="2782" y="4395"/>
                  </a:lnTo>
                  <a:lnTo>
                    <a:pt x="2785" y="4393"/>
                  </a:lnTo>
                  <a:lnTo>
                    <a:pt x="2787" y="4392"/>
                  </a:lnTo>
                  <a:lnTo>
                    <a:pt x="2791" y="4391"/>
                  </a:lnTo>
                  <a:lnTo>
                    <a:pt x="2794" y="4391"/>
                  </a:lnTo>
                  <a:lnTo>
                    <a:pt x="2798" y="4391"/>
                  </a:lnTo>
                  <a:lnTo>
                    <a:pt x="2800" y="4390"/>
                  </a:lnTo>
                  <a:lnTo>
                    <a:pt x="2803" y="4390"/>
                  </a:lnTo>
                  <a:lnTo>
                    <a:pt x="2805" y="4390"/>
                  </a:lnTo>
                  <a:lnTo>
                    <a:pt x="2809" y="4390"/>
                  </a:lnTo>
                  <a:lnTo>
                    <a:pt x="2813" y="4390"/>
                  </a:lnTo>
                  <a:lnTo>
                    <a:pt x="2816" y="4390"/>
                  </a:lnTo>
                  <a:lnTo>
                    <a:pt x="2818" y="4391"/>
                  </a:lnTo>
                  <a:lnTo>
                    <a:pt x="2821" y="4391"/>
                  </a:lnTo>
                  <a:lnTo>
                    <a:pt x="2825" y="4392"/>
                  </a:lnTo>
                  <a:lnTo>
                    <a:pt x="2827" y="4393"/>
                  </a:lnTo>
                  <a:lnTo>
                    <a:pt x="2831" y="4395"/>
                  </a:lnTo>
                  <a:lnTo>
                    <a:pt x="2834" y="4397"/>
                  </a:lnTo>
                  <a:lnTo>
                    <a:pt x="2836" y="4400"/>
                  </a:lnTo>
                  <a:lnTo>
                    <a:pt x="2840" y="4401"/>
                  </a:lnTo>
                  <a:lnTo>
                    <a:pt x="2843" y="4402"/>
                  </a:lnTo>
                  <a:lnTo>
                    <a:pt x="2845" y="4405"/>
                  </a:lnTo>
                  <a:lnTo>
                    <a:pt x="2849" y="4406"/>
                  </a:lnTo>
                  <a:lnTo>
                    <a:pt x="2852" y="4409"/>
                  </a:lnTo>
                  <a:lnTo>
                    <a:pt x="2855" y="4412"/>
                  </a:lnTo>
                  <a:lnTo>
                    <a:pt x="2858" y="4413"/>
                  </a:lnTo>
                  <a:lnTo>
                    <a:pt x="2861" y="4415"/>
                  </a:lnTo>
                  <a:lnTo>
                    <a:pt x="2864" y="4417"/>
                  </a:lnTo>
                  <a:lnTo>
                    <a:pt x="2867" y="4418"/>
                  </a:lnTo>
                  <a:lnTo>
                    <a:pt x="2870" y="4419"/>
                  </a:lnTo>
                  <a:lnTo>
                    <a:pt x="2874" y="4421"/>
                  </a:lnTo>
                  <a:lnTo>
                    <a:pt x="2876" y="4421"/>
                  </a:lnTo>
                  <a:lnTo>
                    <a:pt x="2879" y="4421"/>
                  </a:lnTo>
                  <a:lnTo>
                    <a:pt x="2883" y="4421"/>
                  </a:lnTo>
                  <a:lnTo>
                    <a:pt x="2885" y="4421"/>
                  </a:lnTo>
                  <a:lnTo>
                    <a:pt x="2888" y="4421"/>
                  </a:lnTo>
                  <a:lnTo>
                    <a:pt x="2892" y="4421"/>
                  </a:lnTo>
                  <a:lnTo>
                    <a:pt x="2894" y="4421"/>
                  </a:lnTo>
                  <a:lnTo>
                    <a:pt x="2898" y="4421"/>
                  </a:lnTo>
                  <a:lnTo>
                    <a:pt x="2901" y="4419"/>
                  </a:lnTo>
                  <a:lnTo>
                    <a:pt x="2903" y="4418"/>
                  </a:lnTo>
                  <a:lnTo>
                    <a:pt x="2907" y="4417"/>
                  </a:lnTo>
                  <a:lnTo>
                    <a:pt x="2910" y="4415"/>
                  </a:lnTo>
                  <a:lnTo>
                    <a:pt x="2913" y="4414"/>
                  </a:lnTo>
                  <a:lnTo>
                    <a:pt x="2916" y="4413"/>
                  </a:lnTo>
                  <a:lnTo>
                    <a:pt x="2919" y="4412"/>
                  </a:lnTo>
                  <a:lnTo>
                    <a:pt x="2921" y="4410"/>
                  </a:lnTo>
                  <a:lnTo>
                    <a:pt x="2925" y="4408"/>
                  </a:lnTo>
                  <a:lnTo>
                    <a:pt x="2929" y="4406"/>
                  </a:lnTo>
                  <a:lnTo>
                    <a:pt x="2931" y="4404"/>
                  </a:lnTo>
                  <a:lnTo>
                    <a:pt x="2934" y="4401"/>
                  </a:lnTo>
                  <a:lnTo>
                    <a:pt x="2937" y="4400"/>
                  </a:lnTo>
                  <a:lnTo>
                    <a:pt x="2940" y="4397"/>
                  </a:lnTo>
                  <a:lnTo>
                    <a:pt x="2943" y="4395"/>
                  </a:lnTo>
                  <a:lnTo>
                    <a:pt x="2947" y="4392"/>
                  </a:lnTo>
                  <a:lnTo>
                    <a:pt x="2949" y="4391"/>
                  </a:lnTo>
                  <a:lnTo>
                    <a:pt x="2952" y="4391"/>
                  </a:lnTo>
                  <a:lnTo>
                    <a:pt x="2956" y="4390"/>
                  </a:lnTo>
                  <a:lnTo>
                    <a:pt x="2958" y="4390"/>
                  </a:lnTo>
                  <a:lnTo>
                    <a:pt x="2961" y="4390"/>
                  </a:lnTo>
                  <a:lnTo>
                    <a:pt x="2965" y="4391"/>
                  </a:lnTo>
                  <a:lnTo>
                    <a:pt x="2967" y="4392"/>
                  </a:lnTo>
                  <a:lnTo>
                    <a:pt x="2971" y="4392"/>
                  </a:lnTo>
                  <a:lnTo>
                    <a:pt x="2974" y="4395"/>
                  </a:lnTo>
                  <a:lnTo>
                    <a:pt x="2976" y="4397"/>
                  </a:lnTo>
                  <a:lnTo>
                    <a:pt x="2980" y="4400"/>
                  </a:lnTo>
                  <a:lnTo>
                    <a:pt x="2983" y="4404"/>
                  </a:lnTo>
                  <a:lnTo>
                    <a:pt x="2985" y="4406"/>
                  </a:lnTo>
                  <a:lnTo>
                    <a:pt x="2989" y="4410"/>
                  </a:lnTo>
                  <a:lnTo>
                    <a:pt x="2992" y="4413"/>
                  </a:lnTo>
                  <a:lnTo>
                    <a:pt x="2994" y="4415"/>
                  </a:lnTo>
                  <a:lnTo>
                    <a:pt x="2998" y="4418"/>
                  </a:lnTo>
                  <a:lnTo>
                    <a:pt x="3001" y="4419"/>
                  </a:lnTo>
                  <a:lnTo>
                    <a:pt x="3003" y="4421"/>
                  </a:lnTo>
                  <a:lnTo>
                    <a:pt x="3007" y="4421"/>
                  </a:lnTo>
                  <a:lnTo>
                    <a:pt x="3010" y="4422"/>
                  </a:lnTo>
                  <a:lnTo>
                    <a:pt x="3014" y="4422"/>
                  </a:lnTo>
                  <a:lnTo>
                    <a:pt x="3016" y="4421"/>
                  </a:lnTo>
                  <a:lnTo>
                    <a:pt x="3019" y="4418"/>
                  </a:lnTo>
                  <a:lnTo>
                    <a:pt x="3023" y="4415"/>
                  </a:lnTo>
                  <a:lnTo>
                    <a:pt x="3025" y="4413"/>
                  </a:lnTo>
                  <a:lnTo>
                    <a:pt x="3029" y="4409"/>
                  </a:lnTo>
                  <a:lnTo>
                    <a:pt x="3032" y="4404"/>
                  </a:lnTo>
                  <a:lnTo>
                    <a:pt x="3034" y="4399"/>
                  </a:lnTo>
                  <a:lnTo>
                    <a:pt x="3037" y="4395"/>
                  </a:lnTo>
                  <a:lnTo>
                    <a:pt x="3041" y="4390"/>
                  </a:lnTo>
                  <a:lnTo>
                    <a:pt x="3045" y="4386"/>
                  </a:lnTo>
                  <a:lnTo>
                    <a:pt x="3047" y="4381"/>
                  </a:lnTo>
                  <a:lnTo>
                    <a:pt x="3050" y="4378"/>
                  </a:lnTo>
                  <a:lnTo>
                    <a:pt x="3052" y="4374"/>
                  </a:lnTo>
                  <a:lnTo>
                    <a:pt x="3056" y="4371"/>
                  </a:lnTo>
                  <a:lnTo>
                    <a:pt x="3059" y="4370"/>
                  </a:lnTo>
                  <a:lnTo>
                    <a:pt x="3063" y="4370"/>
                  </a:lnTo>
                  <a:lnTo>
                    <a:pt x="3065" y="4370"/>
                  </a:lnTo>
                  <a:lnTo>
                    <a:pt x="3068" y="4373"/>
                  </a:lnTo>
                  <a:lnTo>
                    <a:pt x="3072" y="4374"/>
                  </a:lnTo>
                  <a:lnTo>
                    <a:pt x="3074" y="4378"/>
                  </a:lnTo>
                  <a:lnTo>
                    <a:pt x="3077" y="4382"/>
                  </a:lnTo>
                  <a:lnTo>
                    <a:pt x="3079" y="4386"/>
                  </a:lnTo>
                  <a:lnTo>
                    <a:pt x="3083" y="4391"/>
                  </a:lnTo>
                  <a:lnTo>
                    <a:pt x="3087" y="4395"/>
                  </a:lnTo>
                  <a:lnTo>
                    <a:pt x="3090" y="4400"/>
                  </a:lnTo>
                  <a:lnTo>
                    <a:pt x="3092" y="4405"/>
                  </a:lnTo>
                  <a:lnTo>
                    <a:pt x="3096" y="4410"/>
                  </a:lnTo>
                  <a:lnTo>
                    <a:pt x="3099" y="4414"/>
                  </a:lnTo>
                  <a:lnTo>
                    <a:pt x="3101" y="4418"/>
                  </a:lnTo>
                  <a:lnTo>
                    <a:pt x="3105" y="4422"/>
                  </a:lnTo>
                  <a:lnTo>
                    <a:pt x="3108" y="4424"/>
                  </a:lnTo>
                  <a:lnTo>
                    <a:pt x="3110" y="4427"/>
                  </a:lnTo>
                  <a:lnTo>
                    <a:pt x="3114" y="4428"/>
                  </a:lnTo>
                  <a:lnTo>
                    <a:pt x="3117" y="4430"/>
                  </a:lnTo>
                  <a:lnTo>
                    <a:pt x="3119" y="4430"/>
                  </a:lnTo>
                  <a:lnTo>
                    <a:pt x="3123" y="4430"/>
                  </a:lnTo>
                  <a:lnTo>
                    <a:pt x="3126" y="4430"/>
                  </a:lnTo>
                  <a:lnTo>
                    <a:pt x="3130" y="4430"/>
                  </a:lnTo>
                  <a:lnTo>
                    <a:pt x="3132" y="4428"/>
                  </a:lnTo>
                  <a:lnTo>
                    <a:pt x="3135" y="4427"/>
                  </a:lnTo>
                  <a:lnTo>
                    <a:pt x="3139" y="4424"/>
                  </a:lnTo>
                  <a:lnTo>
                    <a:pt x="3141" y="4423"/>
                  </a:lnTo>
                  <a:lnTo>
                    <a:pt x="3145" y="4419"/>
                  </a:lnTo>
                  <a:lnTo>
                    <a:pt x="3148" y="4415"/>
                  </a:lnTo>
                  <a:lnTo>
                    <a:pt x="3150" y="4413"/>
                  </a:lnTo>
                  <a:lnTo>
                    <a:pt x="3153" y="4409"/>
                  </a:lnTo>
                  <a:lnTo>
                    <a:pt x="3157" y="4405"/>
                  </a:lnTo>
                  <a:lnTo>
                    <a:pt x="3159" y="4401"/>
                  </a:lnTo>
                  <a:lnTo>
                    <a:pt x="3163" y="4397"/>
                  </a:lnTo>
                  <a:lnTo>
                    <a:pt x="3166" y="4393"/>
                  </a:lnTo>
                  <a:lnTo>
                    <a:pt x="3168" y="4390"/>
                  </a:lnTo>
                  <a:lnTo>
                    <a:pt x="3172" y="4387"/>
                  </a:lnTo>
                  <a:lnTo>
                    <a:pt x="3175" y="4384"/>
                  </a:lnTo>
                  <a:lnTo>
                    <a:pt x="3179" y="4382"/>
                  </a:lnTo>
                  <a:lnTo>
                    <a:pt x="3181" y="4379"/>
                  </a:lnTo>
                  <a:lnTo>
                    <a:pt x="3184" y="4378"/>
                  </a:lnTo>
                  <a:lnTo>
                    <a:pt x="3188" y="4377"/>
                  </a:lnTo>
                  <a:lnTo>
                    <a:pt x="3190" y="4377"/>
                  </a:lnTo>
                  <a:lnTo>
                    <a:pt x="3193" y="4378"/>
                  </a:lnTo>
                  <a:lnTo>
                    <a:pt x="3195" y="4379"/>
                  </a:lnTo>
                  <a:lnTo>
                    <a:pt x="3199" y="4381"/>
                  </a:lnTo>
                  <a:lnTo>
                    <a:pt x="3202" y="4383"/>
                  </a:lnTo>
                  <a:lnTo>
                    <a:pt x="3206" y="4386"/>
                  </a:lnTo>
                  <a:lnTo>
                    <a:pt x="3208" y="4390"/>
                  </a:lnTo>
                  <a:lnTo>
                    <a:pt x="3212" y="4392"/>
                  </a:lnTo>
                  <a:lnTo>
                    <a:pt x="3215" y="4396"/>
                  </a:lnTo>
                  <a:lnTo>
                    <a:pt x="3217" y="4399"/>
                  </a:lnTo>
                  <a:lnTo>
                    <a:pt x="3221" y="4402"/>
                  </a:lnTo>
                  <a:lnTo>
                    <a:pt x="3224" y="4405"/>
                  </a:lnTo>
                  <a:lnTo>
                    <a:pt x="3226" y="4409"/>
                  </a:lnTo>
                  <a:lnTo>
                    <a:pt x="3230" y="4413"/>
                  </a:lnTo>
                  <a:lnTo>
                    <a:pt x="3233" y="4417"/>
                  </a:lnTo>
                  <a:lnTo>
                    <a:pt x="3235" y="4419"/>
                  </a:lnTo>
                  <a:lnTo>
                    <a:pt x="3239" y="4422"/>
                  </a:lnTo>
                  <a:lnTo>
                    <a:pt x="3242" y="4424"/>
                  </a:lnTo>
                  <a:lnTo>
                    <a:pt x="3245" y="4426"/>
                  </a:lnTo>
                  <a:lnTo>
                    <a:pt x="3248" y="4426"/>
                  </a:lnTo>
                  <a:lnTo>
                    <a:pt x="3251" y="4427"/>
                  </a:lnTo>
                  <a:lnTo>
                    <a:pt x="3254" y="4427"/>
                  </a:lnTo>
                  <a:lnTo>
                    <a:pt x="3257" y="4426"/>
                  </a:lnTo>
                  <a:lnTo>
                    <a:pt x="3260" y="4426"/>
                  </a:lnTo>
                  <a:lnTo>
                    <a:pt x="3263" y="4423"/>
                  </a:lnTo>
                  <a:lnTo>
                    <a:pt x="3266" y="4422"/>
                  </a:lnTo>
                  <a:lnTo>
                    <a:pt x="3269" y="4419"/>
                  </a:lnTo>
                  <a:lnTo>
                    <a:pt x="3272" y="4417"/>
                  </a:lnTo>
                  <a:lnTo>
                    <a:pt x="3275" y="4414"/>
                  </a:lnTo>
                  <a:lnTo>
                    <a:pt x="3278" y="4410"/>
                  </a:lnTo>
                  <a:lnTo>
                    <a:pt x="3281" y="4408"/>
                  </a:lnTo>
                  <a:lnTo>
                    <a:pt x="3284" y="4404"/>
                  </a:lnTo>
                  <a:lnTo>
                    <a:pt x="3288" y="4401"/>
                  </a:lnTo>
                  <a:lnTo>
                    <a:pt x="3290" y="4399"/>
                  </a:lnTo>
                  <a:lnTo>
                    <a:pt x="3294" y="4396"/>
                  </a:lnTo>
                  <a:lnTo>
                    <a:pt x="3297" y="4393"/>
                  </a:lnTo>
                  <a:lnTo>
                    <a:pt x="3299" y="4392"/>
                  </a:lnTo>
                  <a:lnTo>
                    <a:pt x="3303" y="4391"/>
                  </a:lnTo>
                  <a:lnTo>
                    <a:pt x="3306" y="4390"/>
                  </a:lnTo>
                  <a:lnTo>
                    <a:pt x="3309" y="4390"/>
                  </a:lnTo>
                  <a:lnTo>
                    <a:pt x="3312" y="4390"/>
                  </a:lnTo>
                  <a:lnTo>
                    <a:pt x="3315" y="4390"/>
                  </a:lnTo>
                  <a:lnTo>
                    <a:pt x="3318" y="4390"/>
                  </a:lnTo>
                  <a:lnTo>
                    <a:pt x="3321" y="4391"/>
                  </a:lnTo>
                  <a:lnTo>
                    <a:pt x="3324" y="4392"/>
                  </a:lnTo>
                  <a:lnTo>
                    <a:pt x="3328" y="4393"/>
                  </a:lnTo>
                  <a:lnTo>
                    <a:pt x="3330" y="4395"/>
                  </a:lnTo>
                  <a:lnTo>
                    <a:pt x="3333" y="4397"/>
                  </a:lnTo>
                  <a:lnTo>
                    <a:pt x="3337" y="4399"/>
                  </a:lnTo>
                  <a:lnTo>
                    <a:pt x="3339" y="4400"/>
                  </a:lnTo>
                  <a:lnTo>
                    <a:pt x="3342" y="4401"/>
                  </a:lnTo>
                  <a:lnTo>
                    <a:pt x="3346" y="4401"/>
                  </a:lnTo>
                  <a:lnTo>
                    <a:pt x="3348" y="4401"/>
                  </a:lnTo>
                  <a:lnTo>
                    <a:pt x="3351" y="4402"/>
                  </a:lnTo>
                  <a:lnTo>
                    <a:pt x="3355" y="4401"/>
                  </a:lnTo>
                  <a:lnTo>
                    <a:pt x="3357" y="4401"/>
                  </a:lnTo>
                  <a:lnTo>
                    <a:pt x="3360" y="4401"/>
                  </a:lnTo>
                  <a:lnTo>
                    <a:pt x="3364" y="4400"/>
                  </a:lnTo>
                  <a:lnTo>
                    <a:pt x="3366" y="4400"/>
                  </a:lnTo>
                  <a:lnTo>
                    <a:pt x="3370" y="4399"/>
                  </a:lnTo>
                  <a:lnTo>
                    <a:pt x="3373" y="4397"/>
                  </a:lnTo>
                  <a:lnTo>
                    <a:pt x="3375" y="4395"/>
                  </a:lnTo>
                  <a:lnTo>
                    <a:pt x="3379" y="4393"/>
                  </a:lnTo>
                  <a:lnTo>
                    <a:pt x="3382" y="4392"/>
                  </a:lnTo>
                  <a:lnTo>
                    <a:pt x="3384" y="4390"/>
                  </a:lnTo>
                  <a:lnTo>
                    <a:pt x="3388" y="4388"/>
                  </a:lnTo>
                  <a:lnTo>
                    <a:pt x="3391" y="4388"/>
                  </a:lnTo>
                  <a:lnTo>
                    <a:pt x="3393" y="4388"/>
                  </a:lnTo>
                  <a:lnTo>
                    <a:pt x="3397" y="4387"/>
                  </a:lnTo>
                  <a:lnTo>
                    <a:pt x="3400" y="4387"/>
                  </a:lnTo>
                  <a:lnTo>
                    <a:pt x="3402" y="4387"/>
                  </a:lnTo>
                  <a:lnTo>
                    <a:pt x="3406" y="4387"/>
                  </a:lnTo>
                  <a:lnTo>
                    <a:pt x="3410" y="4387"/>
                  </a:lnTo>
                  <a:lnTo>
                    <a:pt x="3413" y="4388"/>
                  </a:lnTo>
                  <a:lnTo>
                    <a:pt x="3415" y="4390"/>
                  </a:lnTo>
                  <a:lnTo>
                    <a:pt x="3418" y="4391"/>
                  </a:lnTo>
                  <a:lnTo>
                    <a:pt x="3422" y="4392"/>
                  </a:lnTo>
                  <a:lnTo>
                    <a:pt x="3424" y="4393"/>
                  </a:lnTo>
                  <a:lnTo>
                    <a:pt x="3427" y="4395"/>
                  </a:lnTo>
                  <a:lnTo>
                    <a:pt x="3431" y="4397"/>
                  </a:lnTo>
                  <a:lnTo>
                    <a:pt x="3433" y="4399"/>
                  </a:lnTo>
                  <a:lnTo>
                    <a:pt x="3437" y="4400"/>
                  </a:lnTo>
                  <a:lnTo>
                    <a:pt x="3440" y="4400"/>
                  </a:lnTo>
                  <a:lnTo>
                    <a:pt x="3442" y="4401"/>
                  </a:lnTo>
                  <a:lnTo>
                    <a:pt x="3446" y="4401"/>
                  </a:lnTo>
                  <a:lnTo>
                    <a:pt x="3449" y="4401"/>
                  </a:lnTo>
                  <a:lnTo>
                    <a:pt x="3453" y="4401"/>
                  </a:lnTo>
                  <a:lnTo>
                    <a:pt x="3455" y="4400"/>
                  </a:lnTo>
                  <a:lnTo>
                    <a:pt x="3458" y="4400"/>
                  </a:lnTo>
                  <a:lnTo>
                    <a:pt x="3460" y="4399"/>
                  </a:lnTo>
                  <a:lnTo>
                    <a:pt x="3464" y="4397"/>
                  </a:lnTo>
                  <a:lnTo>
                    <a:pt x="3467" y="4396"/>
                  </a:lnTo>
                  <a:lnTo>
                    <a:pt x="3471" y="4395"/>
                  </a:lnTo>
                  <a:lnTo>
                    <a:pt x="3473" y="4393"/>
                  </a:lnTo>
                  <a:lnTo>
                    <a:pt x="3476" y="4392"/>
                  </a:lnTo>
                  <a:lnTo>
                    <a:pt x="3480" y="4391"/>
                  </a:lnTo>
                  <a:lnTo>
                    <a:pt x="3482" y="4390"/>
                  </a:lnTo>
                  <a:lnTo>
                    <a:pt x="3486" y="4388"/>
                  </a:lnTo>
                  <a:lnTo>
                    <a:pt x="3489" y="4388"/>
                  </a:lnTo>
                  <a:lnTo>
                    <a:pt x="3491" y="4387"/>
                  </a:lnTo>
                  <a:lnTo>
                    <a:pt x="3495" y="4387"/>
                  </a:lnTo>
                  <a:lnTo>
                    <a:pt x="3498" y="4387"/>
                  </a:lnTo>
                  <a:lnTo>
                    <a:pt x="3500" y="4387"/>
                  </a:lnTo>
                  <a:lnTo>
                    <a:pt x="3504" y="4386"/>
                  </a:lnTo>
                  <a:lnTo>
                    <a:pt x="3507" y="4386"/>
                  </a:lnTo>
                  <a:lnTo>
                    <a:pt x="3509" y="4386"/>
                  </a:lnTo>
                  <a:lnTo>
                    <a:pt x="3513" y="4386"/>
                  </a:lnTo>
                  <a:lnTo>
                    <a:pt x="3516" y="4384"/>
                  </a:lnTo>
                  <a:lnTo>
                    <a:pt x="3518" y="4384"/>
                  </a:lnTo>
                  <a:lnTo>
                    <a:pt x="3522" y="4383"/>
                  </a:lnTo>
                  <a:lnTo>
                    <a:pt x="3525" y="4383"/>
                  </a:lnTo>
                  <a:lnTo>
                    <a:pt x="3529" y="4382"/>
                  </a:lnTo>
                  <a:lnTo>
                    <a:pt x="3531" y="4381"/>
                  </a:lnTo>
                  <a:lnTo>
                    <a:pt x="3534" y="4379"/>
                  </a:lnTo>
                  <a:lnTo>
                    <a:pt x="3538" y="4378"/>
                  </a:lnTo>
                  <a:lnTo>
                    <a:pt x="3540" y="4377"/>
                  </a:lnTo>
                  <a:lnTo>
                    <a:pt x="3543" y="4375"/>
                  </a:lnTo>
                  <a:lnTo>
                    <a:pt x="3547" y="4375"/>
                  </a:lnTo>
                  <a:lnTo>
                    <a:pt x="3549" y="4375"/>
                  </a:lnTo>
                  <a:lnTo>
                    <a:pt x="3553" y="4374"/>
                  </a:lnTo>
                  <a:lnTo>
                    <a:pt x="3556" y="4374"/>
                  </a:lnTo>
                  <a:lnTo>
                    <a:pt x="3558" y="4374"/>
                  </a:lnTo>
                  <a:lnTo>
                    <a:pt x="3561" y="4375"/>
                  </a:lnTo>
                  <a:lnTo>
                    <a:pt x="3565" y="4375"/>
                  </a:lnTo>
                  <a:lnTo>
                    <a:pt x="3568" y="4375"/>
                  </a:lnTo>
                  <a:lnTo>
                    <a:pt x="3571" y="4377"/>
                  </a:lnTo>
                  <a:lnTo>
                    <a:pt x="3574" y="4378"/>
                  </a:lnTo>
                  <a:lnTo>
                    <a:pt x="3576" y="4379"/>
                  </a:lnTo>
                  <a:lnTo>
                    <a:pt x="3580" y="4381"/>
                  </a:lnTo>
                  <a:lnTo>
                    <a:pt x="3583" y="4382"/>
                  </a:lnTo>
                  <a:lnTo>
                    <a:pt x="3587" y="4383"/>
                  </a:lnTo>
                  <a:lnTo>
                    <a:pt x="3589" y="4383"/>
                  </a:lnTo>
                  <a:lnTo>
                    <a:pt x="3592" y="4384"/>
                  </a:lnTo>
                  <a:lnTo>
                    <a:pt x="3596" y="4384"/>
                  </a:lnTo>
                  <a:lnTo>
                    <a:pt x="3598" y="4386"/>
                  </a:lnTo>
                  <a:lnTo>
                    <a:pt x="3602" y="4386"/>
                  </a:lnTo>
                  <a:lnTo>
                    <a:pt x="3605" y="4387"/>
                  </a:lnTo>
                  <a:lnTo>
                    <a:pt x="3607" y="4387"/>
                  </a:lnTo>
                  <a:lnTo>
                    <a:pt x="3611" y="4387"/>
                  </a:lnTo>
                  <a:lnTo>
                    <a:pt x="3614" y="4387"/>
                  </a:lnTo>
                  <a:lnTo>
                    <a:pt x="3616" y="4387"/>
                  </a:lnTo>
                  <a:lnTo>
                    <a:pt x="3620" y="4387"/>
                  </a:lnTo>
                  <a:lnTo>
                    <a:pt x="3623" y="4387"/>
                  </a:lnTo>
                  <a:lnTo>
                    <a:pt x="3625" y="4388"/>
                  </a:lnTo>
                  <a:lnTo>
                    <a:pt x="3629" y="4390"/>
                  </a:lnTo>
                  <a:lnTo>
                    <a:pt x="3632" y="4390"/>
                  </a:lnTo>
                  <a:lnTo>
                    <a:pt x="3634" y="4391"/>
                  </a:lnTo>
                  <a:lnTo>
                    <a:pt x="3638" y="4392"/>
                  </a:lnTo>
                  <a:lnTo>
                    <a:pt x="3642" y="4393"/>
                  </a:lnTo>
                  <a:lnTo>
                    <a:pt x="3644" y="4395"/>
                  </a:lnTo>
                  <a:lnTo>
                    <a:pt x="3647" y="4396"/>
                  </a:lnTo>
                  <a:lnTo>
                    <a:pt x="3650" y="4397"/>
                  </a:lnTo>
                  <a:lnTo>
                    <a:pt x="3653" y="4399"/>
                  </a:lnTo>
                  <a:lnTo>
                    <a:pt x="3656" y="4400"/>
                  </a:lnTo>
                  <a:lnTo>
                    <a:pt x="3659" y="4401"/>
                  </a:lnTo>
                  <a:lnTo>
                    <a:pt x="3662" y="4401"/>
                  </a:lnTo>
                  <a:lnTo>
                    <a:pt x="3665" y="4401"/>
                  </a:lnTo>
                  <a:lnTo>
                    <a:pt x="3669" y="4400"/>
                  </a:lnTo>
                  <a:lnTo>
                    <a:pt x="3671" y="4400"/>
                  </a:lnTo>
                  <a:lnTo>
                    <a:pt x="3674" y="4399"/>
                  </a:lnTo>
                  <a:lnTo>
                    <a:pt x="3677" y="4397"/>
                  </a:lnTo>
                  <a:lnTo>
                    <a:pt x="3680" y="4396"/>
                  </a:lnTo>
                  <a:lnTo>
                    <a:pt x="3684" y="4395"/>
                  </a:lnTo>
                  <a:lnTo>
                    <a:pt x="3687" y="4392"/>
                  </a:lnTo>
                  <a:lnTo>
                    <a:pt x="3689" y="4390"/>
                  </a:lnTo>
                  <a:lnTo>
                    <a:pt x="3692" y="4388"/>
                  </a:lnTo>
                  <a:lnTo>
                    <a:pt x="3696" y="4386"/>
                  </a:lnTo>
                  <a:lnTo>
                    <a:pt x="3698" y="4384"/>
                  </a:lnTo>
                  <a:lnTo>
                    <a:pt x="3702" y="4383"/>
                  </a:lnTo>
                  <a:lnTo>
                    <a:pt x="3705" y="4383"/>
                  </a:lnTo>
                  <a:lnTo>
                    <a:pt x="3707" y="4383"/>
                  </a:lnTo>
                  <a:lnTo>
                    <a:pt x="3711" y="4384"/>
                  </a:lnTo>
                  <a:lnTo>
                    <a:pt x="3714" y="4386"/>
                  </a:lnTo>
                  <a:lnTo>
                    <a:pt x="3718" y="4387"/>
                  </a:lnTo>
                  <a:lnTo>
                    <a:pt x="3720" y="4390"/>
                  </a:lnTo>
                  <a:lnTo>
                    <a:pt x="3723" y="4392"/>
                  </a:lnTo>
                  <a:lnTo>
                    <a:pt x="3727" y="4395"/>
                  </a:lnTo>
                  <a:lnTo>
                    <a:pt x="3729" y="4399"/>
                  </a:lnTo>
                  <a:lnTo>
                    <a:pt x="3732" y="4401"/>
                  </a:lnTo>
                  <a:lnTo>
                    <a:pt x="3736" y="4405"/>
                  </a:lnTo>
                  <a:lnTo>
                    <a:pt x="3738" y="4409"/>
                  </a:lnTo>
                  <a:lnTo>
                    <a:pt x="3741" y="4413"/>
                  </a:lnTo>
                  <a:lnTo>
                    <a:pt x="3745" y="4415"/>
                  </a:lnTo>
                  <a:lnTo>
                    <a:pt x="3747" y="4418"/>
                  </a:lnTo>
                  <a:lnTo>
                    <a:pt x="3750" y="4421"/>
                  </a:lnTo>
                  <a:lnTo>
                    <a:pt x="3754" y="4422"/>
                  </a:lnTo>
                  <a:lnTo>
                    <a:pt x="3758" y="4423"/>
                  </a:lnTo>
                  <a:lnTo>
                    <a:pt x="3760" y="4423"/>
                  </a:lnTo>
                  <a:lnTo>
                    <a:pt x="3763" y="4423"/>
                  </a:lnTo>
                  <a:lnTo>
                    <a:pt x="3765" y="4422"/>
                  </a:lnTo>
                  <a:lnTo>
                    <a:pt x="3769" y="4421"/>
                  </a:lnTo>
                  <a:lnTo>
                    <a:pt x="3772" y="4418"/>
                  </a:lnTo>
                  <a:lnTo>
                    <a:pt x="3774" y="4417"/>
                  </a:lnTo>
                  <a:lnTo>
                    <a:pt x="3778" y="4414"/>
                  </a:lnTo>
                  <a:lnTo>
                    <a:pt x="3781" y="4412"/>
                  </a:lnTo>
                  <a:lnTo>
                    <a:pt x="3785" y="4408"/>
                  </a:lnTo>
                  <a:lnTo>
                    <a:pt x="3787" y="4404"/>
                  </a:lnTo>
                  <a:lnTo>
                    <a:pt x="3790" y="4401"/>
                  </a:lnTo>
                  <a:lnTo>
                    <a:pt x="3792" y="4399"/>
                  </a:lnTo>
                  <a:lnTo>
                    <a:pt x="3796" y="4396"/>
                  </a:lnTo>
                  <a:lnTo>
                    <a:pt x="3800" y="4392"/>
                  </a:lnTo>
                  <a:lnTo>
                    <a:pt x="3803" y="4390"/>
                  </a:lnTo>
                  <a:lnTo>
                    <a:pt x="3805" y="4387"/>
                  </a:lnTo>
                  <a:lnTo>
                    <a:pt x="3808" y="4384"/>
                  </a:lnTo>
                  <a:lnTo>
                    <a:pt x="3812" y="4383"/>
                  </a:lnTo>
                  <a:lnTo>
                    <a:pt x="3814" y="4382"/>
                  </a:lnTo>
                  <a:lnTo>
                    <a:pt x="3818" y="4382"/>
                  </a:lnTo>
                  <a:lnTo>
                    <a:pt x="3821" y="4381"/>
                  </a:lnTo>
                  <a:lnTo>
                    <a:pt x="3823" y="4382"/>
                  </a:lnTo>
                  <a:lnTo>
                    <a:pt x="3827" y="4382"/>
                  </a:lnTo>
                  <a:lnTo>
                    <a:pt x="3830" y="4383"/>
                  </a:lnTo>
                  <a:lnTo>
                    <a:pt x="3834" y="4384"/>
                  </a:lnTo>
                  <a:lnTo>
                    <a:pt x="3836" y="4386"/>
                  </a:lnTo>
                  <a:lnTo>
                    <a:pt x="3839" y="4388"/>
                  </a:lnTo>
                  <a:lnTo>
                    <a:pt x="3843" y="4390"/>
                  </a:lnTo>
                  <a:lnTo>
                    <a:pt x="3845" y="4392"/>
                  </a:lnTo>
                  <a:lnTo>
                    <a:pt x="3848" y="4393"/>
                  </a:lnTo>
                  <a:lnTo>
                    <a:pt x="3852" y="4396"/>
                  </a:lnTo>
                  <a:lnTo>
                    <a:pt x="3854" y="4397"/>
                  </a:lnTo>
                  <a:lnTo>
                    <a:pt x="3857" y="4399"/>
                  </a:lnTo>
                  <a:lnTo>
                    <a:pt x="3861" y="4400"/>
                  </a:lnTo>
                  <a:lnTo>
                    <a:pt x="3863" y="4401"/>
                  </a:lnTo>
                  <a:lnTo>
                    <a:pt x="3866" y="4404"/>
                  </a:lnTo>
                  <a:lnTo>
                    <a:pt x="3870" y="4404"/>
                  </a:lnTo>
                  <a:lnTo>
                    <a:pt x="3874" y="4405"/>
                  </a:lnTo>
                  <a:lnTo>
                    <a:pt x="3876" y="4406"/>
                  </a:lnTo>
                  <a:lnTo>
                    <a:pt x="3879" y="4409"/>
                  </a:lnTo>
                  <a:lnTo>
                    <a:pt x="3881" y="4410"/>
                  </a:lnTo>
                  <a:lnTo>
                    <a:pt x="3885" y="4412"/>
                  </a:lnTo>
                  <a:lnTo>
                    <a:pt x="3888" y="4414"/>
                  </a:lnTo>
                  <a:lnTo>
                    <a:pt x="3890" y="4415"/>
                  </a:lnTo>
                  <a:lnTo>
                    <a:pt x="3894" y="4417"/>
                  </a:lnTo>
                  <a:lnTo>
                    <a:pt x="3897" y="4418"/>
                  </a:lnTo>
                  <a:lnTo>
                    <a:pt x="3901" y="4421"/>
                  </a:lnTo>
                  <a:lnTo>
                    <a:pt x="3903" y="4422"/>
                  </a:lnTo>
                  <a:lnTo>
                    <a:pt x="3906" y="4423"/>
                  </a:lnTo>
                  <a:lnTo>
                    <a:pt x="3908" y="4424"/>
                  </a:lnTo>
                  <a:lnTo>
                    <a:pt x="3912" y="4426"/>
                  </a:lnTo>
                  <a:lnTo>
                    <a:pt x="3916" y="4427"/>
                  </a:lnTo>
                  <a:lnTo>
                    <a:pt x="3919" y="4427"/>
                  </a:lnTo>
                  <a:lnTo>
                    <a:pt x="3921" y="4428"/>
                  </a:lnTo>
                  <a:lnTo>
                    <a:pt x="3924" y="4428"/>
                  </a:lnTo>
                  <a:lnTo>
                    <a:pt x="3928" y="4428"/>
                  </a:lnTo>
                  <a:lnTo>
                    <a:pt x="3930" y="4428"/>
                  </a:lnTo>
                  <a:lnTo>
                    <a:pt x="3934" y="4428"/>
                  </a:lnTo>
                  <a:lnTo>
                    <a:pt x="3937" y="4427"/>
                  </a:lnTo>
                  <a:lnTo>
                    <a:pt x="3939" y="4427"/>
                  </a:lnTo>
                  <a:lnTo>
                    <a:pt x="3943" y="4426"/>
                  </a:lnTo>
                  <a:lnTo>
                    <a:pt x="3946" y="4424"/>
                  </a:lnTo>
                  <a:lnTo>
                    <a:pt x="3948" y="4424"/>
                  </a:lnTo>
                  <a:lnTo>
                    <a:pt x="3952" y="4423"/>
                  </a:lnTo>
                  <a:lnTo>
                    <a:pt x="3955" y="4422"/>
                  </a:lnTo>
                  <a:lnTo>
                    <a:pt x="3958" y="4421"/>
                  </a:lnTo>
                  <a:lnTo>
                    <a:pt x="3961" y="4419"/>
                  </a:lnTo>
                  <a:lnTo>
                    <a:pt x="3964" y="4418"/>
                  </a:lnTo>
                  <a:lnTo>
                    <a:pt x="3967" y="4417"/>
                  </a:lnTo>
                  <a:lnTo>
                    <a:pt x="3970" y="4417"/>
                  </a:lnTo>
                  <a:lnTo>
                    <a:pt x="3973" y="4415"/>
                  </a:lnTo>
                  <a:lnTo>
                    <a:pt x="3976" y="4414"/>
                  </a:lnTo>
                  <a:lnTo>
                    <a:pt x="3979" y="4413"/>
                  </a:lnTo>
                  <a:lnTo>
                    <a:pt x="3982" y="4412"/>
                  </a:lnTo>
                  <a:lnTo>
                    <a:pt x="3985" y="4410"/>
                  </a:lnTo>
                  <a:lnTo>
                    <a:pt x="3988" y="4409"/>
                  </a:lnTo>
                  <a:lnTo>
                    <a:pt x="3991" y="4406"/>
                  </a:lnTo>
                  <a:lnTo>
                    <a:pt x="3994" y="4405"/>
                  </a:lnTo>
                  <a:lnTo>
                    <a:pt x="3997" y="4404"/>
                  </a:lnTo>
                  <a:lnTo>
                    <a:pt x="4001" y="4401"/>
                  </a:lnTo>
                  <a:lnTo>
                    <a:pt x="4003" y="4400"/>
                  </a:lnTo>
                  <a:lnTo>
                    <a:pt x="4006" y="4397"/>
                  </a:lnTo>
                  <a:lnTo>
                    <a:pt x="4010" y="4396"/>
                  </a:lnTo>
                  <a:lnTo>
                    <a:pt x="4012" y="4393"/>
                  </a:lnTo>
                  <a:lnTo>
                    <a:pt x="4016" y="4391"/>
                  </a:lnTo>
                  <a:lnTo>
                    <a:pt x="4019" y="4387"/>
                  </a:lnTo>
                  <a:lnTo>
                    <a:pt x="4022" y="4386"/>
                  </a:lnTo>
                  <a:lnTo>
                    <a:pt x="4024" y="4383"/>
                  </a:lnTo>
                  <a:lnTo>
                    <a:pt x="4028" y="4382"/>
                  </a:lnTo>
                  <a:lnTo>
                    <a:pt x="4032" y="4379"/>
                  </a:lnTo>
                  <a:lnTo>
                    <a:pt x="4034" y="4377"/>
                  </a:lnTo>
                  <a:lnTo>
                    <a:pt x="4037" y="4374"/>
                  </a:lnTo>
                  <a:lnTo>
                    <a:pt x="4040" y="4371"/>
                  </a:lnTo>
                  <a:lnTo>
                    <a:pt x="4043" y="4370"/>
                  </a:lnTo>
                  <a:lnTo>
                    <a:pt x="4046" y="4368"/>
                  </a:lnTo>
                  <a:lnTo>
                    <a:pt x="4050" y="4366"/>
                  </a:lnTo>
                  <a:lnTo>
                    <a:pt x="4052" y="4365"/>
                  </a:lnTo>
                  <a:lnTo>
                    <a:pt x="4055" y="4364"/>
                  </a:lnTo>
                  <a:lnTo>
                    <a:pt x="4059" y="4362"/>
                  </a:lnTo>
                  <a:lnTo>
                    <a:pt x="4061" y="4362"/>
                  </a:lnTo>
                  <a:lnTo>
                    <a:pt x="4064" y="4361"/>
                  </a:lnTo>
                  <a:lnTo>
                    <a:pt x="4068" y="4361"/>
                  </a:lnTo>
                  <a:lnTo>
                    <a:pt x="4070" y="4361"/>
                  </a:lnTo>
                  <a:lnTo>
                    <a:pt x="4074" y="4361"/>
                  </a:lnTo>
                  <a:lnTo>
                    <a:pt x="4077" y="4361"/>
                  </a:lnTo>
                  <a:lnTo>
                    <a:pt x="4079" y="4362"/>
                  </a:lnTo>
                  <a:lnTo>
                    <a:pt x="4083" y="4364"/>
                  </a:lnTo>
                  <a:lnTo>
                    <a:pt x="4086" y="4366"/>
                  </a:lnTo>
                  <a:lnTo>
                    <a:pt x="4088" y="4368"/>
                  </a:lnTo>
                  <a:lnTo>
                    <a:pt x="4092" y="4370"/>
                  </a:lnTo>
                  <a:lnTo>
                    <a:pt x="4095" y="4373"/>
                  </a:lnTo>
                  <a:lnTo>
                    <a:pt x="4097" y="4375"/>
                  </a:lnTo>
                  <a:lnTo>
                    <a:pt x="4101" y="4378"/>
                  </a:lnTo>
                  <a:lnTo>
                    <a:pt x="4104" y="4381"/>
                  </a:lnTo>
                  <a:lnTo>
                    <a:pt x="4106" y="4384"/>
                  </a:lnTo>
                  <a:lnTo>
                    <a:pt x="4110" y="4387"/>
                  </a:lnTo>
                  <a:lnTo>
                    <a:pt x="4113" y="4391"/>
                  </a:lnTo>
                  <a:lnTo>
                    <a:pt x="4117" y="4395"/>
                  </a:lnTo>
                  <a:lnTo>
                    <a:pt x="4119" y="4397"/>
                  </a:lnTo>
                  <a:lnTo>
                    <a:pt x="4122" y="4400"/>
                  </a:lnTo>
                  <a:lnTo>
                    <a:pt x="4126" y="4401"/>
                  </a:lnTo>
                  <a:lnTo>
                    <a:pt x="4128" y="4404"/>
                  </a:lnTo>
                  <a:lnTo>
                    <a:pt x="4132" y="4404"/>
                  </a:lnTo>
                  <a:lnTo>
                    <a:pt x="4135" y="4405"/>
                  </a:lnTo>
                  <a:lnTo>
                    <a:pt x="4137" y="4405"/>
                  </a:lnTo>
                  <a:lnTo>
                    <a:pt x="4140" y="4404"/>
                  </a:lnTo>
                  <a:lnTo>
                    <a:pt x="4144" y="4404"/>
                  </a:lnTo>
                  <a:lnTo>
                    <a:pt x="4148" y="4404"/>
                  </a:lnTo>
                  <a:lnTo>
                    <a:pt x="4150" y="4402"/>
                  </a:lnTo>
                  <a:lnTo>
                    <a:pt x="4153" y="4401"/>
                  </a:lnTo>
                  <a:lnTo>
                    <a:pt x="4155" y="4401"/>
                  </a:lnTo>
                  <a:lnTo>
                    <a:pt x="4159" y="4400"/>
                  </a:lnTo>
                  <a:lnTo>
                    <a:pt x="4162" y="4400"/>
                  </a:lnTo>
                  <a:lnTo>
                    <a:pt x="4166" y="4400"/>
                  </a:lnTo>
                  <a:lnTo>
                    <a:pt x="4168" y="4400"/>
                  </a:lnTo>
                  <a:lnTo>
                    <a:pt x="4171" y="4400"/>
                  </a:lnTo>
                  <a:lnTo>
                    <a:pt x="4175" y="4401"/>
                  </a:lnTo>
                  <a:lnTo>
                    <a:pt x="4177" y="4402"/>
                  </a:lnTo>
                  <a:lnTo>
                    <a:pt x="4180" y="4404"/>
                  </a:lnTo>
                  <a:lnTo>
                    <a:pt x="4184" y="4406"/>
                  </a:lnTo>
                  <a:lnTo>
                    <a:pt x="4186" y="4410"/>
                  </a:lnTo>
                  <a:lnTo>
                    <a:pt x="4190" y="4413"/>
                  </a:lnTo>
                  <a:lnTo>
                    <a:pt x="4193" y="4414"/>
                  </a:lnTo>
                  <a:lnTo>
                    <a:pt x="4195" y="4417"/>
                  </a:lnTo>
                  <a:lnTo>
                    <a:pt x="4199" y="4419"/>
                  </a:lnTo>
                  <a:lnTo>
                    <a:pt x="4202" y="4421"/>
                  </a:lnTo>
                  <a:lnTo>
                    <a:pt x="4204" y="4423"/>
                  </a:lnTo>
                  <a:lnTo>
                    <a:pt x="4208" y="4424"/>
                  </a:lnTo>
                  <a:lnTo>
                    <a:pt x="4211" y="4426"/>
                  </a:lnTo>
                  <a:lnTo>
                    <a:pt x="4213" y="4428"/>
                  </a:lnTo>
                  <a:lnTo>
                    <a:pt x="4217" y="4428"/>
                  </a:lnTo>
                  <a:lnTo>
                    <a:pt x="4220" y="4430"/>
                  </a:lnTo>
                  <a:lnTo>
                    <a:pt x="4222" y="4430"/>
                  </a:lnTo>
                  <a:lnTo>
                    <a:pt x="4226" y="4430"/>
                  </a:lnTo>
                  <a:lnTo>
                    <a:pt x="4229" y="4431"/>
                  </a:lnTo>
                  <a:lnTo>
                    <a:pt x="4233" y="4431"/>
                  </a:lnTo>
                  <a:lnTo>
                    <a:pt x="4235" y="4431"/>
                  </a:lnTo>
                  <a:lnTo>
                    <a:pt x="4238" y="4431"/>
                  </a:lnTo>
                  <a:lnTo>
                    <a:pt x="4242" y="4431"/>
                  </a:lnTo>
                  <a:lnTo>
                    <a:pt x="4244" y="4430"/>
                  </a:lnTo>
                  <a:lnTo>
                    <a:pt x="4248" y="4428"/>
                  </a:lnTo>
                  <a:lnTo>
                    <a:pt x="4251" y="4428"/>
                  </a:lnTo>
                  <a:lnTo>
                    <a:pt x="4253" y="4426"/>
                  </a:lnTo>
                  <a:lnTo>
                    <a:pt x="4256" y="4423"/>
                  </a:lnTo>
                  <a:lnTo>
                    <a:pt x="4260" y="4421"/>
                  </a:lnTo>
                  <a:lnTo>
                    <a:pt x="4263" y="4418"/>
                  </a:lnTo>
                  <a:lnTo>
                    <a:pt x="4266" y="4414"/>
                  </a:lnTo>
                  <a:lnTo>
                    <a:pt x="4269" y="4412"/>
                  </a:lnTo>
                  <a:lnTo>
                    <a:pt x="4271" y="4406"/>
                  </a:lnTo>
                  <a:lnTo>
                    <a:pt x="4275" y="4402"/>
                  </a:lnTo>
                  <a:lnTo>
                    <a:pt x="4278" y="4397"/>
                  </a:lnTo>
                  <a:lnTo>
                    <a:pt x="4281" y="4392"/>
                  </a:lnTo>
                  <a:lnTo>
                    <a:pt x="4284" y="4388"/>
                  </a:lnTo>
                  <a:lnTo>
                    <a:pt x="4287" y="4386"/>
                  </a:lnTo>
                  <a:lnTo>
                    <a:pt x="4290" y="4381"/>
                  </a:lnTo>
                  <a:lnTo>
                    <a:pt x="4293" y="4378"/>
                  </a:lnTo>
                  <a:lnTo>
                    <a:pt x="4296" y="4375"/>
                  </a:lnTo>
                  <a:lnTo>
                    <a:pt x="4299" y="4373"/>
                  </a:lnTo>
                  <a:lnTo>
                    <a:pt x="4302" y="4371"/>
                  </a:lnTo>
                  <a:lnTo>
                    <a:pt x="4306" y="4370"/>
                  </a:lnTo>
                  <a:lnTo>
                    <a:pt x="4309" y="4371"/>
                  </a:lnTo>
                  <a:lnTo>
                    <a:pt x="4311" y="4373"/>
                  </a:lnTo>
                  <a:lnTo>
                    <a:pt x="4315" y="4374"/>
                  </a:lnTo>
                  <a:lnTo>
                    <a:pt x="4318" y="4377"/>
                  </a:lnTo>
                  <a:lnTo>
                    <a:pt x="4320" y="4381"/>
                  </a:lnTo>
                  <a:lnTo>
                    <a:pt x="4324" y="4384"/>
                  </a:lnTo>
                  <a:lnTo>
                    <a:pt x="4327" y="4388"/>
                  </a:lnTo>
                  <a:lnTo>
                    <a:pt x="4329" y="4392"/>
                  </a:lnTo>
                  <a:lnTo>
                    <a:pt x="4333" y="4397"/>
                  </a:lnTo>
                  <a:lnTo>
                    <a:pt x="4336" y="4401"/>
                  </a:lnTo>
                  <a:lnTo>
                    <a:pt x="4338" y="4406"/>
                  </a:lnTo>
                  <a:lnTo>
                    <a:pt x="4342" y="4410"/>
                  </a:lnTo>
                  <a:lnTo>
                    <a:pt x="4345" y="4413"/>
                  </a:lnTo>
                  <a:lnTo>
                    <a:pt x="4348" y="4415"/>
                  </a:lnTo>
                  <a:lnTo>
                    <a:pt x="4351" y="4418"/>
                  </a:lnTo>
                  <a:lnTo>
                    <a:pt x="4354" y="4419"/>
                  </a:lnTo>
                  <a:lnTo>
                    <a:pt x="4357" y="4419"/>
                  </a:lnTo>
                  <a:lnTo>
                    <a:pt x="4360" y="4419"/>
                  </a:lnTo>
                  <a:lnTo>
                    <a:pt x="4364" y="4418"/>
                  </a:lnTo>
                  <a:lnTo>
                    <a:pt x="4366" y="4415"/>
                  </a:lnTo>
                  <a:lnTo>
                    <a:pt x="4369" y="4413"/>
                  </a:lnTo>
                  <a:lnTo>
                    <a:pt x="4372" y="4409"/>
                  </a:lnTo>
                  <a:lnTo>
                    <a:pt x="4375" y="4406"/>
                  </a:lnTo>
                  <a:lnTo>
                    <a:pt x="4378" y="4402"/>
                  </a:lnTo>
                  <a:lnTo>
                    <a:pt x="4382" y="4400"/>
                  </a:lnTo>
                  <a:lnTo>
                    <a:pt x="4384" y="4396"/>
                  </a:lnTo>
                  <a:lnTo>
                    <a:pt x="4387" y="4393"/>
                  </a:lnTo>
                  <a:lnTo>
                    <a:pt x="4391" y="4390"/>
                  </a:lnTo>
                  <a:lnTo>
                    <a:pt x="4393" y="4387"/>
                  </a:lnTo>
                  <a:lnTo>
                    <a:pt x="4397" y="4386"/>
                  </a:lnTo>
                  <a:lnTo>
                    <a:pt x="4400" y="4384"/>
                  </a:lnTo>
                  <a:lnTo>
                    <a:pt x="4402" y="4383"/>
                  </a:lnTo>
                  <a:lnTo>
                    <a:pt x="4406" y="4383"/>
                  </a:lnTo>
                  <a:lnTo>
                    <a:pt x="4409" y="4384"/>
                  </a:lnTo>
                  <a:lnTo>
                    <a:pt x="4411" y="4386"/>
                  </a:lnTo>
                  <a:lnTo>
                    <a:pt x="4415" y="4387"/>
                  </a:lnTo>
                  <a:lnTo>
                    <a:pt x="4418" y="4390"/>
                  </a:lnTo>
                  <a:lnTo>
                    <a:pt x="4422" y="4392"/>
                  </a:lnTo>
                  <a:lnTo>
                    <a:pt x="4424" y="4393"/>
                  </a:lnTo>
                  <a:lnTo>
                    <a:pt x="4427" y="4395"/>
                  </a:lnTo>
                  <a:lnTo>
                    <a:pt x="4431" y="4396"/>
                  </a:lnTo>
                  <a:lnTo>
                    <a:pt x="4433" y="4397"/>
                  </a:lnTo>
                  <a:lnTo>
                    <a:pt x="4436" y="4399"/>
                  </a:lnTo>
                  <a:lnTo>
                    <a:pt x="4440" y="4400"/>
                  </a:lnTo>
                  <a:lnTo>
                    <a:pt x="4442" y="4400"/>
                  </a:lnTo>
                  <a:lnTo>
                    <a:pt x="4445" y="4400"/>
                  </a:lnTo>
                  <a:lnTo>
                    <a:pt x="4449" y="4400"/>
                  </a:lnTo>
                  <a:lnTo>
                    <a:pt x="4451" y="4400"/>
                  </a:lnTo>
                  <a:lnTo>
                    <a:pt x="4454" y="4397"/>
                  </a:lnTo>
                  <a:lnTo>
                    <a:pt x="4458" y="4396"/>
                  </a:lnTo>
                  <a:lnTo>
                    <a:pt x="4460" y="4396"/>
                  </a:lnTo>
                  <a:lnTo>
                    <a:pt x="4464" y="4395"/>
                  </a:lnTo>
                  <a:lnTo>
                    <a:pt x="4467" y="4396"/>
                  </a:lnTo>
                  <a:lnTo>
                    <a:pt x="4469" y="4396"/>
                  </a:lnTo>
                  <a:lnTo>
                    <a:pt x="4473" y="4397"/>
                  </a:lnTo>
                  <a:lnTo>
                    <a:pt x="4476" y="4400"/>
                  </a:lnTo>
                  <a:lnTo>
                    <a:pt x="4478" y="4401"/>
                  </a:lnTo>
                  <a:lnTo>
                    <a:pt x="4482" y="4404"/>
                  </a:lnTo>
                  <a:lnTo>
                    <a:pt x="4485" y="4406"/>
                  </a:lnTo>
                  <a:lnTo>
                    <a:pt x="4487" y="4410"/>
                  </a:lnTo>
                  <a:lnTo>
                    <a:pt x="4491" y="4414"/>
                  </a:lnTo>
                  <a:lnTo>
                    <a:pt x="4494" y="4418"/>
                  </a:lnTo>
                  <a:lnTo>
                    <a:pt x="4498" y="4423"/>
                  </a:lnTo>
                  <a:lnTo>
                    <a:pt x="4500" y="4427"/>
                  </a:lnTo>
                  <a:lnTo>
                    <a:pt x="4503" y="4430"/>
                  </a:lnTo>
                  <a:lnTo>
                    <a:pt x="4507" y="4433"/>
                  </a:lnTo>
                  <a:lnTo>
                    <a:pt x="4509" y="4436"/>
                  </a:lnTo>
                  <a:lnTo>
                    <a:pt x="4513" y="4437"/>
                  </a:lnTo>
                  <a:lnTo>
                    <a:pt x="4516" y="4440"/>
                  </a:lnTo>
                  <a:lnTo>
                    <a:pt x="4518" y="4442"/>
                  </a:lnTo>
                  <a:lnTo>
                    <a:pt x="4521" y="4442"/>
                  </a:lnTo>
                  <a:lnTo>
                    <a:pt x="4525" y="4442"/>
                  </a:lnTo>
                  <a:lnTo>
                    <a:pt x="4527" y="4441"/>
                  </a:lnTo>
                  <a:lnTo>
                    <a:pt x="4531" y="4441"/>
                  </a:lnTo>
                  <a:lnTo>
                    <a:pt x="4534" y="4440"/>
                  </a:lnTo>
                  <a:lnTo>
                    <a:pt x="4536" y="4439"/>
                  </a:lnTo>
                  <a:lnTo>
                    <a:pt x="4540" y="4436"/>
                  </a:lnTo>
                  <a:lnTo>
                    <a:pt x="4543" y="4435"/>
                  </a:lnTo>
                  <a:lnTo>
                    <a:pt x="4547" y="4433"/>
                  </a:lnTo>
                  <a:lnTo>
                    <a:pt x="4549" y="4432"/>
                  </a:lnTo>
                  <a:lnTo>
                    <a:pt x="4552" y="4430"/>
                  </a:lnTo>
                  <a:lnTo>
                    <a:pt x="4556" y="4428"/>
                  </a:lnTo>
                  <a:lnTo>
                    <a:pt x="4558" y="4426"/>
                  </a:lnTo>
                  <a:lnTo>
                    <a:pt x="4561" y="4423"/>
                  </a:lnTo>
                  <a:lnTo>
                    <a:pt x="4565" y="4421"/>
                  </a:lnTo>
                  <a:lnTo>
                    <a:pt x="4567" y="4419"/>
                  </a:lnTo>
                  <a:lnTo>
                    <a:pt x="4570" y="4417"/>
                  </a:lnTo>
                  <a:lnTo>
                    <a:pt x="4574" y="4415"/>
                  </a:lnTo>
                  <a:lnTo>
                    <a:pt x="4576" y="4414"/>
                  </a:lnTo>
                  <a:lnTo>
                    <a:pt x="4579" y="4412"/>
                  </a:lnTo>
                  <a:lnTo>
                    <a:pt x="4583" y="4410"/>
                  </a:lnTo>
                  <a:lnTo>
                    <a:pt x="4585" y="4408"/>
                  </a:lnTo>
                  <a:lnTo>
                    <a:pt x="4589" y="4405"/>
                  </a:lnTo>
                  <a:lnTo>
                    <a:pt x="4592" y="4402"/>
                  </a:lnTo>
                  <a:lnTo>
                    <a:pt x="4594" y="4400"/>
                  </a:lnTo>
                  <a:lnTo>
                    <a:pt x="4598" y="4397"/>
                  </a:lnTo>
                  <a:lnTo>
                    <a:pt x="4601" y="4395"/>
                  </a:lnTo>
                  <a:lnTo>
                    <a:pt x="4603" y="4392"/>
                  </a:lnTo>
                  <a:lnTo>
                    <a:pt x="4607" y="4391"/>
                  </a:lnTo>
                  <a:lnTo>
                    <a:pt x="4610" y="4388"/>
                  </a:lnTo>
                  <a:lnTo>
                    <a:pt x="4614" y="4386"/>
                  </a:lnTo>
                  <a:lnTo>
                    <a:pt x="4616" y="4383"/>
                  </a:lnTo>
                  <a:lnTo>
                    <a:pt x="4619" y="4381"/>
                  </a:lnTo>
                  <a:lnTo>
                    <a:pt x="4621" y="4379"/>
                  </a:lnTo>
                  <a:lnTo>
                    <a:pt x="4625" y="4377"/>
                  </a:lnTo>
                  <a:lnTo>
                    <a:pt x="4629" y="4375"/>
                  </a:lnTo>
                  <a:lnTo>
                    <a:pt x="4632" y="4375"/>
                  </a:lnTo>
                  <a:lnTo>
                    <a:pt x="4634" y="4375"/>
                  </a:lnTo>
                  <a:lnTo>
                    <a:pt x="4637" y="4374"/>
                  </a:lnTo>
                  <a:lnTo>
                    <a:pt x="4641" y="4374"/>
                  </a:lnTo>
                  <a:lnTo>
                    <a:pt x="4643" y="4374"/>
                  </a:lnTo>
                  <a:lnTo>
                    <a:pt x="4647" y="4375"/>
                  </a:lnTo>
                  <a:lnTo>
                    <a:pt x="4650" y="4377"/>
                  </a:lnTo>
                  <a:lnTo>
                    <a:pt x="4652" y="4378"/>
                  </a:lnTo>
                  <a:lnTo>
                    <a:pt x="4656" y="4379"/>
                  </a:lnTo>
                  <a:lnTo>
                    <a:pt x="4659" y="4382"/>
                  </a:lnTo>
                  <a:lnTo>
                    <a:pt x="4662" y="4384"/>
                  </a:lnTo>
                  <a:lnTo>
                    <a:pt x="4665" y="4387"/>
                  </a:lnTo>
                  <a:lnTo>
                    <a:pt x="4668" y="4391"/>
                  </a:lnTo>
                  <a:lnTo>
                    <a:pt x="4671" y="4393"/>
                  </a:lnTo>
                  <a:lnTo>
                    <a:pt x="4674" y="4396"/>
                  </a:lnTo>
                  <a:lnTo>
                    <a:pt x="4677" y="4399"/>
                  </a:lnTo>
                  <a:lnTo>
                    <a:pt x="4680" y="4401"/>
                  </a:lnTo>
                  <a:lnTo>
                    <a:pt x="4683" y="4404"/>
                  </a:lnTo>
                  <a:lnTo>
                    <a:pt x="4686" y="4406"/>
                  </a:lnTo>
                  <a:lnTo>
                    <a:pt x="4689" y="4408"/>
                  </a:lnTo>
                  <a:lnTo>
                    <a:pt x="4692" y="4410"/>
                  </a:lnTo>
                  <a:lnTo>
                    <a:pt x="4695" y="4412"/>
                  </a:lnTo>
                  <a:lnTo>
                    <a:pt x="4698" y="4412"/>
                  </a:lnTo>
                  <a:lnTo>
                    <a:pt x="4701" y="4413"/>
                  </a:lnTo>
                  <a:lnTo>
                    <a:pt x="4705" y="4413"/>
                  </a:lnTo>
                  <a:lnTo>
                    <a:pt x="4707" y="4413"/>
                  </a:lnTo>
                  <a:lnTo>
                    <a:pt x="4710" y="4412"/>
                  </a:lnTo>
                  <a:lnTo>
                    <a:pt x="4714" y="4412"/>
                  </a:lnTo>
                  <a:lnTo>
                    <a:pt x="4716" y="4410"/>
                  </a:lnTo>
                  <a:lnTo>
                    <a:pt x="4719" y="4409"/>
                  </a:lnTo>
                  <a:lnTo>
                    <a:pt x="4723" y="4408"/>
                  </a:lnTo>
                  <a:lnTo>
                    <a:pt x="4725" y="4406"/>
                  </a:lnTo>
                  <a:lnTo>
                    <a:pt x="4729" y="4405"/>
                  </a:lnTo>
                  <a:lnTo>
                    <a:pt x="4732" y="4404"/>
                  </a:lnTo>
                  <a:lnTo>
                    <a:pt x="4735" y="4402"/>
                  </a:lnTo>
                  <a:lnTo>
                    <a:pt x="4737" y="4400"/>
                  </a:lnTo>
                  <a:lnTo>
                    <a:pt x="4741" y="4399"/>
                  </a:lnTo>
                  <a:lnTo>
                    <a:pt x="4745" y="4397"/>
                  </a:lnTo>
                  <a:lnTo>
                    <a:pt x="4747" y="4396"/>
                  </a:lnTo>
                  <a:lnTo>
                    <a:pt x="4750" y="4395"/>
                  </a:lnTo>
                  <a:lnTo>
                    <a:pt x="4753" y="4393"/>
                  </a:lnTo>
                  <a:lnTo>
                    <a:pt x="4756" y="4392"/>
                  </a:lnTo>
                  <a:lnTo>
                    <a:pt x="4759" y="4392"/>
                  </a:lnTo>
                  <a:lnTo>
                    <a:pt x="4763" y="4392"/>
                  </a:lnTo>
                  <a:lnTo>
                    <a:pt x="4765" y="4391"/>
                  </a:lnTo>
                  <a:lnTo>
                    <a:pt x="4768" y="4391"/>
                  </a:lnTo>
                  <a:lnTo>
                    <a:pt x="4772" y="4391"/>
                  </a:lnTo>
                  <a:lnTo>
                    <a:pt x="4774" y="4391"/>
                  </a:lnTo>
                  <a:lnTo>
                    <a:pt x="4777" y="4392"/>
                  </a:lnTo>
                  <a:lnTo>
                    <a:pt x="4780" y="4392"/>
                  </a:lnTo>
                  <a:lnTo>
                    <a:pt x="4783" y="4393"/>
                  </a:lnTo>
                  <a:lnTo>
                    <a:pt x="4787" y="4395"/>
                  </a:lnTo>
                  <a:lnTo>
                    <a:pt x="4790" y="4397"/>
                  </a:lnTo>
                  <a:lnTo>
                    <a:pt x="4792" y="4399"/>
                  </a:lnTo>
                  <a:lnTo>
                    <a:pt x="4796" y="4400"/>
                  </a:lnTo>
                  <a:lnTo>
                    <a:pt x="4799" y="4401"/>
                  </a:lnTo>
                  <a:lnTo>
                    <a:pt x="4801" y="4404"/>
                  </a:lnTo>
                  <a:lnTo>
                    <a:pt x="4805" y="4405"/>
                  </a:lnTo>
                  <a:lnTo>
                    <a:pt x="4808" y="4406"/>
                  </a:lnTo>
                  <a:lnTo>
                    <a:pt x="4810" y="4409"/>
                  </a:lnTo>
                  <a:lnTo>
                    <a:pt x="4814" y="4410"/>
                  </a:lnTo>
                  <a:lnTo>
                    <a:pt x="4817" y="4412"/>
                  </a:lnTo>
                  <a:lnTo>
                    <a:pt x="4821" y="4414"/>
                  </a:lnTo>
                  <a:lnTo>
                    <a:pt x="4823" y="4415"/>
                  </a:lnTo>
                  <a:lnTo>
                    <a:pt x="4826" y="4417"/>
                  </a:lnTo>
                  <a:lnTo>
                    <a:pt x="4830" y="4418"/>
                  </a:lnTo>
                  <a:lnTo>
                    <a:pt x="4832" y="4419"/>
                  </a:lnTo>
                  <a:lnTo>
                    <a:pt x="4835" y="4421"/>
                  </a:lnTo>
                  <a:lnTo>
                    <a:pt x="4839" y="4421"/>
                  </a:lnTo>
                  <a:lnTo>
                    <a:pt x="4841" y="4421"/>
                  </a:lnTo>
                  <a:lnTo>
                    <a:pt x="4844" y="4421"/>
                  </a:lnTo>
                  <a:lnTo>
                    <a:pt x="4848" y="4421"/>
                  </a:lnTo>
                  <a:lnTo>
                    <a:pt x="4850" y="4421"/>
                  </a:lnTo>
                  <a:lnTo>
                    <a:pt x="4853" y="4419"/>
                  </a:lnTo>
                  <a:lnTo>
                    <a:pt x="4857" y="4419"/>
                  </a:lnTo>
                  <a:lnTo>
                    <a:pt x="4861" y="4418"/>
                  </a:lnTo>
                  <a:lnTo>
                    <a:pt x="4863" y="4415"/>
                  </a:lnTo>
                  <a:lnTo>
                    <a:pt x="4866" y="4414"/>
                  </a:lnTo>
                  <a:lnTo>
                    <a:pt x="4868" y="4413"/>
                  </a:lnTo>
                  <a:lnTo>
                    <a:pt x="4872" y="4412"/>
                  </a:lnTo>
                  <a:lnTo>
                    <a:pt x="4875" y="4410"/>
                  </a:lnTo>
                  <a:lnTo>
                    <a:pt x="4877" y="4409"/>
                  </a:lnTo>
                  <a:lnTo>
                    <a:pt x="4881" y="4408"/>
                  </a:lnTo>
                  <a:lnTo>
                    <a:pt x="4884" y="4406"/>
                  </a:lnTo>
                  <a:lnTo>
                    <a:pt x="4888" y="4404"/>
                  </a:lnTo>
                  <a:lnTo>
                    <a:pt x="4890" y="4404"/>
                  </a:lnTo>
                  <a:lnTo>
                    <a:pt x="4893" y="4402"/>
                  </a:lnTo>
                  <a:lnTo>
                    <a:pt x="4895" y="4401"/>
                  </a:lnTo>
                  <a:lnTo>
                    <a:pt x="4899" y="4400"/>
                  </a:lnTo>
                  <a:lnTo>
                    <a:pt x="4903" y="4400"/>
                  </a:lnTo>
                  <a:lnTo>
                    <a:pt x="4906" y="4399"/>
                  </a:lnTo>
                  <a:lnTo>
                    <a:pt x="4908" y="4397"/>
                  </a:lnTo>
                  <a:lnTo>
                    <a:pt x="4912" y="4396"/>
                  </a:lnTo>
                  <a:lnTo>
                    <a:pt x="4915" y="4395"/>
                  </a:lnTo>
                  <a:lnTo>
                    <a:pt x="4917" y="4392"/>
                  </a:lnTo>
                  <a:lnTo>
                    <a:pt x="4921" y="4390"/>
                  </a:lnTo>
                  <a:lnTo>
                    <a:pt x="4924" y="4388"/>
                  </a:lnTo>
                  <a:lnTo>
                    <a:pt x="4926" y="4386"/>
                  </a:lnTo>
                  <a:lnTo>
                    <a:pt x="4930" y="4384"/>
                  </a:lnTo>
                  <a:lnTo>
                    <a:pt x="4933" y="4382"/>
                  </a:lnTo>
                  <a:lnTo>
                    <a:pt x="4937" y="4379"/>
                  </a:lnTo>
                  <a:lnTo>
                    <a:pt x="4939" y="4377"/>
                  </a:lnTo>
                  <a:lnTo>
                    <a:pt x="4942" y="4374"/>
                  </a:lnTo>
                  <a:lnTo>
                    <a:pt x="4946" y="4371"/>
                  </a:lnTo>
                  <a:lnTo>
                    <a:pt x="4948" y="4370"/>
                  </a:lnTo>
                  <a:lnTo>
                    <a:pt x="4951" y="4369"/>
                  </a:lnTo>
                  <a:lnTo>
                    <a:pt x="4955" y="4366"/>
                  </a:lnTo>
                  <a:lnTo>
                    <a:pt x="4957" y="4366"/>
                  </a:lnTo>
                  <a:lnTo>
                    <a:pt x="4961" y="4365"/>
                  </a:lnTo>
                  <a:lnTo>
                    <a:pt x="4964" y="4365"/>
                  </a:lnTo>
                  <a:lnTo>
                    <a:pt x="4966" y="4365"/>
                  </a:lnTo>
                  <a:lnTo>
                    <a:pt x="4969" y="4366"/>
                  </a:lnTo>
                  <a:lnTo>
                    <a:pt x="4973" y="4368"/>
                  </a:lnTo>
                  <a:lnTo>
                    <a:pt x="4976" y="4369"/>
                  </a:lnTo>
                  <a:lnTo>
                    <a:pt x="4979" y="4370"/>
                  </a:lnTo>
                  <a:lnTo>
                    <a:pt x="4982" y="4373"/>
                  </a:lnTo>
                  <a:lnTo>
                    <a:pt x="4984" y="4374"/>
                  </a:lnTo>
                  <a:lnTo>
                    <a:pt x="4988" y="4377"/>
                  </a:lnTo>
                  <a:lnTo>
                    <a:pt x="4991" y="4379"/>
                  </a:lnTo>
                  <a:lnTo>
                    <a:pt x="4994" y="4382"/>
                  </a:lnTo>
                  <a:lnTo>
                    <a:pt x="4997" y="4384"/>
                  </a:lnTo>
                  <a:lnTo>
                    <a:pt x="5000" y="4387"/>
                  </a:lnTo>
                  <a:lnTo>
                    <a:pt x="5003" y="4390"/>
                  </a:lnTo>
                  <a:lnTo>
                    <a:pt x="5006" y="4392"/>
                  </a:lnTo>
                  <a:lnTo>
                    <a:pt x="5009" y="4393"/>
                  </a:lnTo>
                  <a:lnTo>
                    <a:pt x="5011" y="4395"/>
                  </a:lnTo>
                  <a:lnTo>
                    <a:pt x="5015" y="4396"/>
                  </a:lnTo>
                  <a:lnTo>
                    <a:pt x="5019" y="4397"/>
                  </a:lnTo>
                  <a:lnTo>
                    <a:pt x="5022" y="4397"/>
                  </a:lnTo>
                  <a:lnTo>
                    <a:pt x="5024" y="4397"/>
                  </a:lnTo>
                  <a:lnTo>
                    <a:pt x="5028" y="4397"/>
                  </a:lnTo>
                  <a:lnTo>
                    <a:pt x="5031" y="4399"/>
                  </a:lnTo>
                  <a:lnTo>
                    <a:pt x="5033" y="4399"/>
                  </a:lnTo>
                  <a:lnTo>
                    <a:pt x="5037" y="4399"/>
                  </a:lnTo>
                  <a:lnTo>
                    <a:pt x="5040" y="4399"/>
                  </a:lnTo>
                  <a:lnTo>
                    <a:pt x="5042" y="4399"/>
                  </a:lnTo>
                  <a:lnTo>
                    <a:pt x="5046" y="4399"/>
                  </a:lnTo>
                  <a:lnTo>
                    <a:pt x="5049" y="4400"/>
                  </a:lnTo>
                  <a:lnTo>
                    <a:pt x="5052" y="4400"/>
                  </a:lnTo>
                  <a:lnTo>
                    <a:pt x="5055" y="4400"/>
                  </a:lnTo>
                  <a:lnTo>
                    <a:pt x="5058" y="4401"/>
                  </a:lnTo>
                  <a:lnTo>
                    <a:pt x="5061" y="4402"/>
                  </a:lnTo>
                  <a:lnTo>
                    <a:pt x="5064" y="4404"/>
                  </a:lnTo>
                  <a:lnTo>
                    <a:pt x="5067" y="4405"/>
                  </a:lnTo>
                  <a:lnTo>
                    <a:pt x="5070" y="4405"/>
                  </a:lnTo>
                  <a:lnTo>
                    <a:pt x="5073" y="4406"/>
                  </a:lnTo>
                  <a:lnTo>
                    <a:pt x="5076" y="4406"/>
                  </a:lnTo>
                  <a:lnTo>
                    <a:pt x="5079" y="4406"/>
                  </a:lnTo>
                  <a:lnTo>
                    <a:pt x="5082" y="4406"/>
                  </a:lnTo>
                  <a:lnTo>
                    <a:pt x="5085" y="4406"/>
                  </a:lnTo>
                  <a:lnTo>
                    <a:pt x="5088" y="4406"/>
                  </a:lnTo>
                  <a:lnTo>
                    <a:pt x="5092" y="4406"/>
                  </a:lnTo>
                  <a:lnTo>
                    <a:pt x="5095" y="4406"/>
                  </a:lnTo>
                  <a:lnTo>
                    <a:pt x="5097" y="4406"/>
                  </a:lnTo>
                  <a:lnTo>
                    <a:pt x="5100" y="4405"/>
                  </a:lnTo>
                  <a:lnTo>
                    <a:pt x="5104" y="4405"/>
                  </a:lnTo>
                  <a:lnTo>
                    <a:pt x="5106" y="4405"/>
                  </a:lnTo>
                  <a:lnTo>
                    <a:pt x="5110" y="4406"/>
                  </a:lnTo>
                  <a:lnTo>
                    <a:pt x="5113" y="4408"/>
                  </a:lnTo>
                  <a:lnTo>
                    <a:pt x="5115" y="4409"/>
                  </a:lnTo>
                  <a:lnTo>
                    <a:pt x="5119" y="4410"/>
                  </a:lnTo>
                  <a:lnTo>
                    <a:pt x="5122" y="4413"/>
                  </a:lnTo>
                  <a:lnTo>
                    <a:pt x="5124" y="4414"/>
                  </a:lnTo>
                  <a:lnTo>
                    <a:pt x="5127" y="4415"/>
                  </a:lnTo>
                  <a:lnTo>
                    <a:pt x="5131" y="4418"/>
                  </a:lnTo>
                  <a:lnTo>
                    <a:pt x="5135" y="4419"/>
                  </a:lnTo>
                  <a:lnTo>
                    <a:pt x="5137" y="4421"/>
                  </a:lnTo>
                  <a:lnTo>
                    <a:pt x="5140" y="4423"/>
                  </a:lnTo>
                  <a:lnTo>
                    <a:pt x="5144" y="4424"/>
                  </a:lnTo>
                  <a:lnTo>
                    <a:pt x="5146" y="4426"/>
                  </a:lnTo>
                  <a:lnTo>
                    <a:pt x="5149" y="4424"/>
                  </a:lnTo>
                  <a:lnTo>
                    <a:pt x="5153" y="4424"/>
                  </a:lnTo>
                  <a:lnTo>
                    <a:pt x="5155" y="4424"/>
                  </a:lnTo>
                  <a:lnTo>
                    <a:pt x="5158" y="4423"/>
                  </a:lnTo>
                  <a:lnTo>
                    <a:pt x="5162" y="4421"/>
                  </a:lnTo>
                  <a:lnTo>
                    <a:pt x="5164" y="4418"/>
                  </a:lnTo>
                  <a:lnTo>
                    <a:pt x="5167" y="4417"/>
                  </a:lnTo>
                  <a:lnTo>
                    <a:pt x="5171" y="4414"/>
                  </a:lnTo>
                  <a:lnTo>
                    <a:pt x="5173" y="4413"/>
                  </a:lnTo>
                  <a:lnTo>
                    <a:pt x="5177" y="4412"/>
                  </a:lnTo>
                  <a:lnTo>
                    <a:pt x="5180" y="4410"/>
                  </a:lnTo>
                  <a:lnTo>
                    <a:pt x="5182" y="4409"/>
                  </a:lnTo>
                  <a:lnTo>
                    <a:pt x="5186" y="4406"/>
                  </a:lnTo>
                  <a:lnTo>
                    <a:pt x="5189" y="4404"/>
                  </a:lnTo>
                  <a:lnTo>
                    <a:pt x="5193" y="4402"/>
                  </a:lnTo>
                  <a:lnTo>
                    <a:pt x="5195" y="4401"/>
                  </a:lnTo>
                  <a:lnTo>
                    <a:pt x="5198" y="4401"/>
                  </a:lnTo>
                  <a:lnTo>
                    <a:pt x="5200" y="4400"/>
                  </a:lnTo>
                  <a:lnTo>
                    <a:pt x="5204" y="4400"/>
                  </a:lnTo>
                  <a:lnTo>
                    <a:pt x="5208" y="4399"/>
                  </a:lnTo>
                  <a:lnTo>
                    <a:pt x="5211" y="4397"/>
                  </a:lnTo>
                  <a:lnTo>
                    <a:pt x="5213" y="4397"/>
                  </a:lnTo>
                  <a:lnTo>
                    <a:pt x="5216" y="4395"/>
                  </a:lnTo>
                  <a:lnTo>
                    <a:pt x="5220" y="4392"/>
                  </a:lnTo>
                  <a:lnTo>
                    <a:pt x="5222" y="4391"/>
                  </a:lnTo>
                  <a:lnTo>
                    <a:pt x="5226" y="4388"/>
                  </a:lnTo>
                  <a:lnTo>
                    <a:pt x="5229" y="4387"/>
                  </a:lnTo>
                  <a:lnTo>
                    <a:pt x="5231" y="4386"/>
                  </a:lnTo>
                  <a:lnTo>
                    <a:pt x="5235" y="4384"/>
                  </a:lnTo>
                  <a:lnTo>
                    <a:pt x="5238" y="4384"/>
                  </a:lnTo>
                  <a:lnTo>
                    <a:pt x="5240" y="4383"/>
                  </a:lnTo>
                  <a:lnTo>
                    <a:pt x="5243" y="4383"/>
                  </a:lnTo>
                  <a:lnTo>
                    <a:pt x="5247" y="4382"/>
                  </a:lnTo>
                  <a:lnTo>
                    <a:pt x="5251" y="4382"/>
                  </a:lnTo>
                  <a:lnTo>
                    <a:pt x="5253" y="4382"/>
                  </a:lnTo>
                  <a:lnTo>
                    <a:pt x="5256" y="4382"/>
                  </a:lnTo>
                  <a:lnTo>
                    <a:pt x="5260" y="4382"/>
                  </a:lnTo>
                  <a:lnTo>
                    <a:pt x="5262" y="4384"/>
                  </a:lnTo>
                  <a:lnTo>
                    <a:pt x="5265" y="4386"/>
                  </a:lnTo>
                  <a:lnTo>
                    <a:pt x="5269" y="4388"/>
                  </a:lnTo>
                  <a:lnTo>
                    <a:pt x="5271" y="4390"/>
                  </a:lnTo>
                  <a:lnTo>
                    <a:pt x="5274" y="4392"/>
                  </a:lnTo>
                  <a:lnTo>
                    <a:pt x="5278" y="4393"/>
                  </a:lnTo>
                  <a:lnTo>
                    <a:pt x="5280" y="4396"/>
                  </a:lnTo>
                  <a:lnTo>
                    <a:pt x="5283" y="4397"/>
                  </a:lnTo>
                  <a:lnTo>
                    <a:pt x="5287" y="4400"/>
                  </a:lnTo>
                  <a:lnTo>
                    <a:pt x="5289" y="4401"/>
                  </a:lnTo>
                  <a:lnTo>
                    <a:pt x="5293" y="4404"/>
                  </a:lnTo>
                  <a:lnTo>
                    <a:pt x="5296" y="4406"/>
                  </a:lnTo>
                  <a:lnTo>
                    <a:pt x="5298" y="4408"/>
                  </a:lnTo>
                  <a:lnTo>
                    <a:pt x="5302" y="4409"/>
                  </a:lnTo>
                  <a:lnTo>
                    <a:pt x="5305" y="4409"/>
                  </a:lnTo>
                  <a:lnTo>
                    <a:pt x="5307" y="4410"/>
                  </a:lnTo>
                  <a:lnTo>
                    <a:pt x="5311" y="4410"/>
                  </a:lnTo>
                  <a:lnTo>
                    <a:pt x="5314" y="4409"/>
                  </a:lnTo>
                  <a:lnTo>
                    <a:pt x="5316" y="4409"/>
                  </a:lnTo>
                  <a:lnTo>
                    <a:pt x="5320" y="4409"/>
                  </a:lnTo>
                  <a:lnTo>
                    <a:pt x="5324" y="4409"/>
                  </a:lnTo>
                  <a:lnTo>
                    <a:pt x="5327" y="4408"/>
                  </a:lnTo>
                  <a:lnTo>
                    <a:pt x="5329" y="4406"/>
                  </a:lnTo>
                  <a:lnTo>
                    <a:pt x="5332" y="4405"/>
                  </a:lnTo>
                  <a:lnTo>
                    <a:pt x="5336" y="4404"/>
                  </a:lnTo>
                  <a:lnTo>
                    <a:pt x="5338" y="4402"/>
                  </a:lnTo>
                  <a:lnTo>
                    <a:pt x="5341" y="4401"/>
                  </a:lnTo>
                  <a:lnTo>
                    <a:pt x="5345" y="4401"/>
                  </a:lnTo>
                  <a:lnTo>
                    <a:pt x="5347" y="4401"/>
                  </a:lnTo>
                  <a:lnTo>
                    <a:pt x="5351" y="4401"/>
                  </a:lnTo>
                  <a:lnTo>
                    <a:pt x="5354" y="4401"/>
                  </a:lnTo>
                  <a:lnTo>
                    <a:pt x="5356" y="4402"/>
                  </a:lnTo>
                  <a:lnTo>
                    <a:pt x="5359" y="4404"/>
                  </a:lnTo>
                  <a:lnTo>
                    <a:pt x="5363" y="4405"/>
                  </a:lnTo>
                  <a:lnTo>
                    <a:pt x="5366" y="4406"/>
                  </a:lnTo>
                  <a:lnTo>
                    <a:pt x="5369" y="4408"/>
                  </a:lnTo>
                  <a:lnTo>
                    <a:pt x="5372" y="4410"/>
                  </a:lnTo>
                  <a:lnTo>
                    <a:pt x="5374" y="4412"/>
                  </a:lnTo>
                  <a:lnTo>
                    <a:pt x="5378" y="4414"/>
                  </a:lnTo>
                  <a:lnTo>
                    <a:pt x="5381" y="4414"/>
                  </a:lnTo>
                  <a:lnTo>
                    <a:pt x="5384" y="4415"/>
                  </a:lnTo>
                  <a:lnTo>
                    <a:pt x="5387" y="4415"/>
                  </a:lnTo>
                  <a:lnTo>
                    <a:pt x="5390" y="4417"/>
                  </a:lnTo>
                  <a:lnTo>
                    <a:pt x="5393" y="4417"/>
                  </a:lnTo>
                  <a:lnTo>
                    <a:pt x="5396" y="4417"/>
                  </a:lnTo>
                  <a:lnTo>
                    <a:pt x="5399" y="4417"/>
                  </a:lnTo>
                  <a:lnTo>
                    <a:pt x="5402" y="4417"/>
                  </a:lnTo>
                  <a:lnTo>
                    <a:pt x="5405" y="4417"/>
                  </a:lnTo>
                  <a:lnTo>
                    <a:pt x="5409" y="4417"/>
                  </a:lnTo>
                  <a:lnTo>
                    <a:pt x="5411" y="4417"/>
                  </a:lnTo>
                  <a:lnTo>
                    <a:pt x="5414" y="4415"/>
                  </a:lnTo>
                  <a:lnTo>
                    <a:pt x="5418" y="4415"/>
                  </a:lnTo>
                  <a:lnTo>
                    <a:pt x="5420" y="4415"/>
                  </a:lnTo>
                  <a:lnTo>
                    <a:pt x="5423" y="4415"/>
                  </a:lnTo>
                  <a:lnTo>
                    <a:pt x="5427" y="4415"/>
                  </a:lnTo>
                  <a:lnTo>
                    <a:pt x="5429" y="4415"/>
                  </a:lnTo>
                  <a:lnTo>
                    <a:pt x="5432" y="4415"/>
                  </a:lnTo>
                  <a:lnTo>
                    <a:pt x="5436" y="4415"/>
                  </a:lnTo>
                  <a:lnTo>
                    <a:pt x="5438" y="4415"/>
                  </a:lnTo>
                  <a:lnTo>
                    <a:pt x="5442" y="4415"/>
                  </a:lnTo>
                  <a:lnTo>
                    <a:pt x="5445" y="4415"/>
                  </a:lnTo>
                  <a:lnTo>
                    <a:pt x="5448" y="4415"/>
                  </a:lnTo>
                  <a:lnTo>
                    <a:pt x="5451" y="4415"/>
                  </a:lnTo>
                  <a:lnTo>
                    <a:pt x="5454" y="4414"/>
                  </a:lnTo>
                  <a:lnTo>
                    <a:pt x="5457" y="4414"/>
                  </a:lnTo>
                  <a:lnTo>
                    <a:pt x="5460" y="4414"/>
                  </a:lnTo>
                  <a:lnTo>
                    <a:pt x="5463" y="4414"/>
                  </a:lnTo>
                  <a:lnTo>
                    <a:pt x="5467" y="4413"/>
                  </a:lnTo>
                  <a:lnTo>
                    <a:pt x="5469" y="4413"/>
                  </a:lnTo>
                  <a:lnTo>
                    <a:pt x="5472" y="4412"/>
                  </a:lnTo>
                  <a:lnTo>
                    <a:pt x="5475" y="4412"/>
                  </a:lnTo>
                  <a:lnTo>
                    <a:pt x="5478" y="4410"/>
                  </a:lnTo>
                  <a:lnTo>
                    <a:pt x="5482" y="4409"/>
                  </a:lnTo>
                  <a:lnTo>
                    <a:pt x="5485" y="4409"/>
                  </a:lnTo>
                  <a:lnTo>
                    <a:pt x="5487" y="4408"/>
                  </a:lnTo>
                  <a:lnTo>
                    <a:pt x="5490" y="4406"/>
                  </a:lnTo>
                  <a:lnTo>
                    <a:pt x="5494" y="4404"/>
                  </a:lnTo>
                  <a:lnTo>
                    <a:pt x="5496" y="4402"/>
                  </a:lnTo>
                  <a:lnTo>
                    <a:pt x="5500" y="4401"/>
                  </a:lnTo>
                  <a:lnTo>
                    <a:pt x="5503" y="4400"/>
                  </a:lnTo>
                  <a:lnTo>
                    <a:pt x="5505" y="4399"/>
                  </a:lnTo>
                  <a:lnTo>
                    <a:pt x="5509" y="4397"/>
                  </a:lnTo>
                  <a:lnTo>
                    <a:pt x="5512" y="4396"/>
                  </a:lnTo>
                  <a:lnTo>
                    <a:pt x="5514" y="4395"/>
                  </a:lnTo>
                  <a:lnTo>
                    <a:pt x="5518" y="4395"/>
                  </a:lnTo>
                  <a:lnTo>
                    <a:pt x="5521" y="4395"/>
                  </a:lnTo>
                  <a:lnTo>
                    <a:pt x="5525" y="4395"/>
                  </a:lnTo>
                  <a:lnTo>
                    <a:pt x="5527" y="4395"/>
                  </a:lnTo>
                  <a:lnTo>
                    <a:pt x="5530" y="4395"/>
                  </a:lnTo>
                  <a:lnTo>
                    <a:pt x="5534" y="4396"/>
                  </a:lnTo>
                  <a:lnTo>
                    <a:pt x="5536" y="4396"/>
                  </a:lnTo>
                  <a:lnTo>
                    <a:pt x="5539" y="4396"/>
                  </a:lnTo>
                  <a:lnTo>
                    <a:pt x="5543" y="4397"/>
                  </a:lnTo>
                  <a:lnTo>
                    <a:pt x="5545" y="4397"/>
                  </a:lnTo>
                  <a:lnTo>
                    <a:pt x="5548" y="4399"/>
                  </a:lnTo>
                  <a:lnTo>
                    <a:pt x="5552" y="4400"/>
                  </a:lnTo>
                  <a:lnTo>
                    <a:pt x="5554" y="4401"/>
                  </a:lnTo>
                  <a:lnTo>
                    <a:pt x="5557" y="4402"/>
                  </a:lnTo>
                  <a:lnTo>
                    <a:pt x="5561" y="4402"/>
                  </a:lnTo>
                  <a:lnTo>
                    <a:pt x="5563" y="4404"/>
                  </a:lnTo>
                  <a:lnTo>
                    <a:pt x="5567" y="4404"/>
                  </a:lnTo>
                  <a:lnTo>
                    <a:pt x="5570" y="4404"/>
                  </a:lnTo>
                  <a:lnTo>
                    <a:pt x="5572" y="4404"/>
                  </a:lnTo>
                  <a:lnTo>
                    <a:pt x="5576" y="4404"/>
                  </a:lnTo>
                  <a:lnTo>
                    <a:pt x="5579" y="4404"/>
                  </a:lnTo>
                  <a:lnTo>
                    <a:pt x="5583" y="4404"/>
                  </a:lnTo>
                  <a:lnTo>
                    <a:pt x="5585" y="4404"/>
                  </a:lnTo>
                  <a:lnTo>
                    <a:pt x="5588" y="4404"/>
                  </a:lnTo>
                  <a:lnTo>
                    <a:pt x="5590" y="4402"/>
                  </a:lnTo>
                  <a:lnTo>
                    <a:pt x="5594" y="4401"/>
                  </a:lnTo>
                  <a:lnTo>
                    <a:pt x="5597" y="4400"/>
                  </a:lnTo>
                  <a:lnTo>
                    <a:pt x="5601" y="4399"/>
                  </a:lnTo>
                  <a:lnTo>
                    <a:pt x="5603" y="4396"/>
                  </a:lnTo>
                  <a:lnTo>
                    <a:pt x="5607" y="4395"/>
                  </a:lnTo>
                  <a:lnTo>
                    <a:pt x="5610" y="4392"/>
                  </a:lnTo>
                  <a:lnTo>
                    <a:pt x="5612" y="4391"/>
                  </a:lnTo>
                  <a:lnTo>
                    <a:pt x="5616" y="4390"/>
                  </a:lnTo>
                  <a:lnTo>
                    <a:pt x="5619" y="4388"/>
                  </a:lnTo>
                  <a:lnTo>
                    <a:pt x="5621" y="4388"/>
                  </a:lnTo>
                  <a:lnTo>
                    <a:pt x="5625" y="4387"/>
                  </a:lnTo>
                  <a:lnTo>
                    <a:pt x="5628" y="4387"/>
                  </a:lnTo>
                  <a:lnTo>
                    <a:pt x="5630" y="4387"/>
                  </a:lnTo>
                  <a:lnTo>
                    <a:pt x="5634" y="4387"/>
                  </a:lnTo>
                  <a:lnTo>
                    <a:pt x="5637" y="4388"/>
                  </a:lnTo>
                  <a:lnTo>
                    <a:pt x="5639" y="4390"/>
                  </a:lnTo>
                  <a:lnTo>
                    <a:pt x="5643" y="4392"/>
                  </a:lnTo>
                  <a:lnTo>
                    <a:pt x="5646" y="4395"/>
                  </a:lnTo>
                  <a:lnTo>
                    <a:pt x="5650" y="4397"/>
                  </a:lnTo>
                  <a:lnTo>
                    <a:pt x="5652" y="4400"/>
                  </a:lnTo>
                  <a:lnTo>
                    <a:pt x="5655" y="4401"/>
                  </a:lnTo>
                  <a:lnTo>
                    <a:pt x="5659" y="4404"/>
                  </a:lnTo>
                  <a:lnTo>
                    <a:pt x="5661" y="4408"/>
                  </a:lnTo>
                  <a:lnTo>
                    <a:pt x="5664" y="4410"/>
                  </a:lnTo>
                  <a:lnTo>
                    <a:pt x="5668" y="4413"/>
                  </a:lnTo>
                  <a:lnTo>
                    <a:pt x="5670" y="4415"/>
                  </a:lnTo>
                  <a:lnTo>
                    <a:pt x="5673" y="4417"/>
                  </a:lnTo>
                  <a:lnTo>
                    <a:pt x="5677" y="4418"/>
                  </a:lnTo>
                  <a:lnTo>
                    <a:pt x="5679" y="4419"/>
                  </a:lnTo>
                  <a:lnTo>
                    <a:pt x="5683" y="4421"/>
                  </a:lnTo>
                  <a:lnTo>
                    <a:pt x="5686" y="4421"/>
                  </a:lnTo>
                  <a:lnTo>
                    <a:pt x="5688" y="4421"/>
                  </a:lnTo>
                  <a:lnTo>
                    <a:pt x="5692" y="4421"/>
                  </a:lnTo>
                  <a:lnTo>
                    <a:pt x="5695" y="4421"/>
                  </a:lnTo>
                  <a:lnTo>
                    <a:pt x="5697" y="4419"/>
                  </a:lnTo>
                  <a:lnTo>
                    <a:pt x="5701" y="4417"/>
                  </a:lnTo>
                  <a:lnTo>
                    <a:pt x="5704" y="4415"/>
                  </a:lnTo>
                  <a:lnTo>
                    <a:pt x="5706" y="4412"/>
                  </a:lnTo>
                  <a:lnTo>
                    <a:pt x="5710" y="4409"/>
                  </a:lnTo>
                  <a:lnTo>
                    <a:pt x="5713" y="4406"/>
                  </a:lnTo>
                  <a:lnTo>
                    <a:pt x="5716" y="4404"/>
                  </a:lnTo>
                  <a:lnTo>
                    <a:pt x="5719" y="4400"/>
                  </a:lnTo>
                  <a:lnTo>
                    <a:pt x="5722" y="4397"/>
                  </a:lnTo>
                  <a:lnTo>
                    <a:pt x="5725" y="4395"/>
                  </a:lnTo>
                  <a:lnTo>
                    <a:pt x="5728" y="4391"/>
                  </a:lnTo>
                  <a:lnTo>
                    <a:pt x="5732" y="4388"/>
                  </a:lnTo>
                  <a:lnTo>
                    <a:pt x="5735" y="4386"/>
                  </a:lnTo>
                  <a:lnTo>
                    <a:pt x="5737" y="4383"/>
                  </a:lnTo>
                  <a:lnTo>
                    <a:pt x="5740" y="4382"/>
                  </a:lnTo>
                  <a:lnTo>
                    <a:pt x="5744" y="4381"/>
                  </a:lnTo>
                  <a:lnTo>
                    <a:pt x="5746" y="4379"/>
                  </a:lnTo>
                  <a:lnTo>
                    <a:pt x="5750" y="4379"/>
                  </a:lnTo>
                  <a:lnTo>
                    <a:pt x="5753" y="4379"/>
                  </a:lnTo>
                  <a:lnTo>
                    <a:pt x="5755" y="4379"/>
                  </a:lnTo>
                  <a:lnTo>
                    <a:pt x="5759" y="4379"/>
                  </a:lnTo>
                  <a:lnTo>
                    <a:pt x="5762" y="4381"/>
                  </a:lnTo>
                  <a:lnTo>
                    <a:pt x="5765" y="4382"/>
                  </a:lnTo>
                  <a:lnTo>
                    <a:pt x="5768" y="4383"/>
                  </a:lnTo>
                  <a:lnTo>
                    <a:pt x="5771" y="4384"/>
                  </a:lnTo>
                  <a:lnTo>
                    <a:pt x="5774" y="4386"/>
                  </a:lnTo>
                  <a:lnTo>
                    <a:pt x="5777" y="4388"/>
                  </a:lnTo>
                  <a:lnTo>
                    <a:pt x="5780" y="4390"/>
                  </a:lnTo>
                  <a:lnTo>
                    <a:pt x="5783" y="4392"/>
                  </a:lnTo>
                  <a:lnTo>
                    <a:pt x="5786" y="4393"/>
                  </a:lnTo>
                  <a:lnTo>
                    <a:pt x="5789" y="4396"/>
                  </a:lnTo>
                  <a:lnTo>
                    <a:pt x="5792" y="4397"/>
                  </a:lnTo>
                  <a:lnTo>
                    <a:pt x="5795" y="4400"/>
                  </a:lnTo>
                  <a:lnTo>
                    <a:pt x="5798" y="4401"/>
                  </a:lnTo>
                  <a:lnTo>
                    <a:pt x="5801" y="4402"/>
                  </a:lnTo>
                  <a:lnTo>
                    <a:pt x="5804" y="4405"/>
                  </a:lnTo>
                  <a:lnTo>
                    <a:pt x="5808" y="4408"/>
                  </a:lnTo>
                  <a:lnTo>
                    <a:pt x="5810" y="4409"/>
                  </a:lnTo>
                  <a:lnTo>
                    <a:pt x="5813" y="4412"/>
                  </a:lnTo>
                  <a:lnTo>
                    <a:pt x="5817" y="4414"/>
                  </a:lnTo>
                  <a:lnTo>
                    <a:pt x="5819" y="4415"/>
                  </a:lnTo>
                  <a:lnTo>
                    <a:pt x="5822" y="4417"/>
                  </a:lnTo>
                  <a:lnTo>
                    <a:pt x="5826" y="4418"/>
                  </a:lnTo>
                  <a:lnTo>
                    <a:pt x="5828" y="4419"/>
                  </a:lnTo>
                  <a:lnTo>
                    <a:pt x="5832" y="4419"/>
                  </a:lnTo>
                  <a:lnTo>
                    <a:pt x="5835" y="4421"/>
                  </a:lnTo>
                  <a:lnTo>
                    <a:pt x="5837" y="4419"/>
                  </a:lnTo>
                  <a:lnTo>
                    <a:pt x="5840" y="4418"/>
                  </a:lnTo>
                  <a:lnTo>
                    <a:pt x="5844" y="4418"/>
                  </a:lnTo>
                  <a:lnTo>
                    <a:pt x="5848" y="4415"/>
                  </a:lnTo>
                  <a:lnTo>
                    <a:pt x="5850" y="4414"/>
                  </a:lnTo>
                  <a:lnTo>
                    <a:pt x="5853" y="4412"/>
                  </a:lnTo>
                  <a:lnTo>
                    <a:pt x="5855" y="4408"/>
                  </a:lnTo>
                  <a:lnTo>
                    <a:pt x="5859" y="4404"/>
                  </a:lnTo>
                  <a:lnTo>
                    <a:pt x="5862" y="4401"/>
                  </a:lnTo>
                  <a:lnTo>
                    <a:pt x="5866" y="4397"/>
                  </a:lnTo>
                  <a:lnTo>
                    <a:pt x="5868" y="4393"/>
                  </a:lnTo>
                  <a:lnTo>
                    <a:pt x="5871" y="4390"/>
                  </a:lnTo>
                  <a:lnTo>
                    <a:pt x="5875" y="4387"/>
                  </a:lnTo>
                  <a:lnTo>
                    <a:pt x="5877" y="4386"/>
                  </a:lnTo>
                  <a:lnTo>
                    <a:pt x="5881" y="4383"/>
                  </a:lnTo>
                  <a:lnTo>
                    <a:pt x="5884" y="4381"/>
                  </a:lnTo>
                  <a:lnTo>
                    <a:pt x="5886" y="4381"/>
                  </a:lnTo>
                  <a:lnTo>
                    <a:pt x="5890" y="4381"/>
                  </a:lnTo>
                  <a:lnTo>
                    <a:pt x="5893" y="4379"/>
                  </a:lnTo>
                  <a:lnTo>
                    <a:pt x="5895" y="4381"/>
                  </a:lnTo>
                  <a:lnTo>
                    <a:pt x="5899" y="4381"/>
                  </a:lnTo>
                  <a:lnTo>
                    <a:pt x="5902" y="4383"/>
                  </a:lnTo>
                  <a:lnTo>
                    <a:pt x="5904" y="4384"/>
                  </a:lnTo>
                  <a:lnTo>
                    <a:pt x="5908" y="4387"/>
                  </a:lnTo>
                  <a:lnTo>
                    <a:pt x="5911" y="4390"/>
                  </a:lnTo>
                  <a:lnTo>
                    <a:pt x="5913" y="4392"/>
                  </a:lnTo>
                  <a:lnTo>
                    <a:pt x="5917" y="4395"/>
                  </a:lnTo>
                  <a:lnTo>
                    <a:pt x="5920" y="4397"/>
                  </a:lnTo>
                  <a:lnTo>
                    <a:pt x="5924" y="4400"/>
                  </a:lnTo>
                  <a:lnTo>
                    <a:pt x="5926" y="4402"/>
                  </a:lnTo>
                  <a:lnTo>
                    <a:pt x="5929" y="4404"/>
                  </a:lnTo>
                  <a:lnTo>
                    <a:pt x="5933" y="4406"/>
                  </a:lnTo>
                  <a:lnTo>
                    <a:pt x="5935" y="4408"/>
                  </a:lnTo>
                  <a:lnTo>
                    <a:pt x="5938" y="4409"/>
                  </a:lnTo>
                  <a:lnTo>
                    <a:pt x="5942" y="4409"/>
                  </a:lnTo>
                  <a:lnTo>
                    <a:pt x="5944" y="4409"/>
                  </a:lnTo>
                  <a:lnTo>
                    <a:pt x="5948" y="4408"/>
                  </a:lnTo>
                  <a:lnTo>
                    <a:pt x="5951" y="4406"/>
                  </a:lnTo>
                  <a:lnTo>
                    <a:pt x="5953" y="4405"/>
                  </a:lnTo>
                  <a:lnTo>
                    <a:pt x="5956" y="4402"/>
                  </a:lnTo>
                  <a:lnTo>
                    <a:pt x="5960" y="4400"/>
                  </a:lnTo>
                  <a:lnTo>
                    <a:pt x="5964" y="4396"/>
                  </a:lnTo>
                  <a:lnTo>
                    <a:pt x="5966" y="4392"/>
                  </a:lnTo>
                  <a:lnTo>
                    <a:pt x="5969" y="4387"/>
                  </a:lnTo>
                  <a:lnTo>
                    <a:pt x="5971" y="4384"/>
                  </a:lnTo>
                  <a:lnTo>
                    <a:pt x="5975" y="4381"/>
                  </a:lnTo>
                  <a:lnTo>
                    <a:pt x="5978" y="4377"/>
                  </a:lnTo>
                  <a:lnTo>
                    <a:pt x="5982" y="4373"/>
                  </a:lnTo>
                  <a:lnTo>
                    <a:pt x="5984" y="4369"/>
                  </a:lnTo>
                  <a:lnTo>
                    <a:pt x="5987" y="4365"/>
                  </a:lnTo>
                  <a:lnTo>
                    <a:pt x="5991" y="4362"/>
                  </a:lnTo>
                  <a:lnTo>
                    <a:pt x="5993" y="4359"/>
                  </a:lnTo>
                  <a:lnTo>
                    <a:pt x="5997" y="4357"/>
                  </a:lnTo>
                  <a:lnTo>
                    <a:pt x="6000" y="4356"/>
                  </a:lnTo>
                  <a:lnTo>
                    <a:pt x="6002" y="4356"/>
                  </a:lnTo>
                  <a:lnTo>
                    <a:pt x="6006" y="4356"/>
                  </a:lnTo>
                  <a:lnTo>
                    <a:pt x="6009" y="4356"/>
                  </a:lnTo>
                  <a:lnTo>
                    <a:pt x="6011" y="4356"/>
                  </a:lnTo>
                  <a:lnTo>
                    <a:pt x="6015" y="4357"/>
                  </a:lnTo>
                  <a:lnTo>
                    <a:pt x="6018" y="4359"/>
                  </a:lnTo>
                  <a:lnTo>
                    <a:pt x="6020" y="4359"/>
                  </a:lnTo>
                  <a:lnTo>
                    <a:pt x="6024" y="4360"/>
                  </a:lnTo>
                  <a:lnTo>
                    <a:pt x="6027" y="4361"/>
                  </a:lnTo>
                  <a:lnTo>
                    <a:pt x="6029" y="4362"/>
                  </a:lnTo>
                  <a:lnTo>
                    <a:pt x="6033" y="4364"/>
                  </a:lnTo>
                  <a:lnTo>
                    <a:pt x="6036" y="4365"/>
                  </a:lnTo>
                  <a:lnTo>
                    <a:pt x="6040" y="4365"/>
                  </a:lnTo>
                  <a:lnTo>
                    <a:pt x="6042" y="4366"/>
                  </a:lnTo>
                  <a:lnTo>
                    <a:pt x="6045" y="4366"/>
                  </a:lnTo>
                  <a:lnTo>
                    <a:pt x="6049" y="4368"/>
                  </a:lnTo>
                  <a:lnTo>
                    <a:pt x="6051" y="4368"/>
                  </a:lnTo>
                  <a:lnTo>
                    <a:pt x="6054" y="4369"/>
                  </a:lnTo>
                  <a:lnTo>
                    <a:pt x="6058" y="4370"/>
                  </a:lnTo>
                  <a:lnTo>
                    <a:pt x="6060" y="4371"/>
                  </a:lnTo>
                  <a:lnTo>
                    <a:pt x="6064" y="4374"/>
                  </a:lnTo>
                  <a:lnTo>
                    <a:pt x="6067" y="4375"/>
                  </a:lnTo>
                  <a:lnTo>
                    <a:pt x="6069" y="4378"/>
                  </a:lnTo>
                  <a:lnTo>
                    <a:pt x="6072" y="4381"/>
                  </a:lnTo>
                  <a:lnTo>
                    <a:pt x="6076" y="4383"/>
                  </a:lnTo>
                  <a:lnTo>
                    <a:pt x="6079" y="4387"/>
                  </a:lnTo>
                  <a:lnTo>
                    <a:pt x="6082" y="4390"/>
                  </a:lnTo>
                  <a:lnTo>
                    <a:pt x="6085" y="4392"/>
                  </a:lnTo>
                  <a:lnTo>
                    <a:pt x="6087" y="4395"/>
                  </a:lnTo>
                  <a:lnTo>
                    <a:pt x="6091" y="4397"/>
                  </a:lnTo>
                  <a:lnTo>
                    <a:pt x="6094" y="4400"/>
                  </a:lnTo>
                  <a:lnTo>
                    <a:pt x="6097" y="4401"/>
                  </a:lnTo>
                  <a:lnTo>
                    <a:pt x="6100" y="4402"/>
                  </a:lnTo>
                  <a:lnTo>
                    <a:pt x="6103" y="4404"/>
                  </a:lnTo>
                  <a:lnTo>
                    <a:pt x="6106" y="4405"/>
                  </a:lnTo>
                  <a:lnTo>
                    <a:pt x="6109" y="4405"/>
                  </a:lnTo>
                  <a:lnTo>
                    <a:pt x="6113" y="4405"/>
                  </a:lnTo>
                  <a:lnTo>
                    <a:pt x="6115" y="4405"/>
                  </a:lnTo>
                  <a:lnTo>
                    <a:pt x="6118" y="4405"/>
                  </a:lnTo>
                  <a:lnTo>
                    <a:pt x="6122" y="4404"/>
                  </a:lnTo>
                  <a:lnTo>
                    <a:pt x="6124" y="4404"/>
                  </a:lnTo>
                  <a:lnTo>
                    <a:pt x="6127" y="4402"/>
                  </a:lnTo>
                  <a:lnTo>
                    <a:pt x="6131" y="4401"/>
                  </a:lnTo>
                  <a:lnTo>
                    <a:pt x="6133" y="4400"/>
                  </a:lnTo>
                  <a:lnTo>
                    <a:pt x="6136" y="4399"/>
                  </a:lnTo>
                  <a:lnTo>
                    <a:pt x="6140" y="4397"/>
                  </a:lnTo>
                  <a:lnTo>
                    <a:pt x="6142" y="4396"/>
                  </a:lnTo>
                  <a:lnTo>
                    <a:pt x="6145" y="4393"/>
                  </a:lnTo>
                  <a:lnTo>
                    <a:pt x="6149" y="4392"/>
                  </a:lnTo>
                  <a:lnTo>
                    <a:pt x="6151" y="4390"/>
                  </a:lnTo>
                  <a:lnTo>
                    <a:pt x="6155" y="4388"/>
                  </a:lnTo>
                  <a:lnTo>
                    <a:pt x="6158" y="4387"/>
                  </a:lnTo>
                  <a:lnTo>
                    <a:pt x="6161" y="4386"/>
                  </a:lnTo>
                  <a:lnTo>
                    <a:pt x="6164" y="4383"/>
                  </a:lnTo>
                  <a:lnTo>
                    <a:pt x="6167" y="4382"/>
                  </a:lnTo>
                  <a:lnTo>
                    <a:pt x="6170" y="4381"/>
                  </a:lnTo>
                  <a:lnTo>
                    <a:pt x="6173" y="4381"/>
                  </a:lnTo>
                  <a:lnTo>
                    <a:pt x="6176" y="4379"/>
                  </a:lnTo>
                  <a:lnTo>
                    <a:pt x="6180" y="4379"/>
                  </a:lnTo>
                  <a:lnTo>
                    <a:pt x="6182" y="4378"/>
                  </a:lnTo>
                  <a:lnTo>
                    <a:pt x="6185" y="4379"/>
                  </a:lnTo>
                  <a:lnTo>
                    <a:pt x="6188" y="4381"/>
                  </a:lnTo>
                  <a:lnTo>
                    <a:pt x="6191" y="4381"/>
                  </a:lnTo>
                  <a:lnTo>
                    <a:pt x="6195" y="4383"/>
                  </a:lnTo>
                  <a:lnTo>
                    <a:pt x="6198" y="4384"/>
                  </a:lnTo>
                  <a:lnTo>
                    <a:pt x="6200" y="4387"/>
                  </a:lnTo>
                  <a:lnTo>
                    <a:pt x="6203" y="4390"/>
                  </a:lnTo>
                  <a:lnTo>
                    <a:pt x="6207" y="4392"/>
                  </a:lnTo>
                  <a:lnTo>
                    <a:pt x="6209" y="4393"/>
                  </a:lnTo>
                  <a:lnTo>
                    <a:pt x="6213" y="4396"/>
                  </a:lnTo>
                  <a:lnTo>
                    <a:pt x="6216" y="4399"/>
                  </a:lnTo>
                  <a:lnTo>
                    <a:pt x="6218" y="4401"/>
                  </a:lnTo>
                  <a:lnTo>
                    <a:pt x="6222" y="4404"/>
                  </a:lnTo>
                  <a:lnTo>
                    <a:pt x="6225" y="4406"/>
                  </a:lnTo>
                  <a:lnTo>
                    <a:pt x="6227" y="4409"/>
                  </a:lnTo>
                  <a:lnTo>
                    <a:pt x="6230" y="4412"/>
                  </a:lnTo>
                  <a:lnTo>
                    <a:pt x="6234" y="4412"/>
                  </a:lnTo>
                  <a:lnTo>
                    <a:pt x="6238" y="4413"/>
                  </a:lnTo>
                  <a:lnTo>
                    <a:pt x="6240" y="4414"/>
                  </a:lnTo>
                  <a:lnTo>
                    <a:pt x="6243" y="4414"/>
                  </a:lnTo>
                  <a:lnTo>
                    <a:pt x="6247" y="4414"/>
                  </a:lnTo>
                  <a:lnTo>
                    <a:pt x="6249" y="4415"/>
                  </a:lnTo>
                  <a:lnTo>
                    <a:pt x="6252" y="4415"/>
                  </a:lnTo>
                  <a:lnTo>
                    <a:pt x="6256" y="4414"/>
                  </a:lnTo>
                  <a:lnTo>
                    <a:pt x="6258" y="4414"/>
                  </a:lnTo>
                  <a:lnTo>
                    <a:pt x="6261" y="4414"/>
                  </a:lnTo>
                  <a:lnTo>
                    <a:pt x="6265" y="4413"/>
                  </a:lnTo>
                  <a:lnTo>
                    <a:pt x="6267" y="4412"/>
                  </a:lnTo>
                  <a:lnTo>
                    <a:pt x="6270" y="4412"/>
                  </a:lnTo>
                  <a:lnTo>
                    <a:pt x="6274" y="4410"/>
                  </a:lnTo>
                  <a:lnTo>
                    <a:pt x="6276" y="4410"/>
                  </a:lnTo>
                  <a:lnTo>
                    <a:pt x="6280" y="4410"/>
                  </a:lnTo>
                  <a:lnTo>
                    <a:pt x="6283" y="4409"/>
                  </a:lnTo>
                  <a:lnTo>
                    <a:pt x="6285" y="4409"/>
                  </a:lnTo>
                  <a:lnTo>
                    <a:pt x="6289" y="4409"/>
                  </a:lnTo>
                  <a:lnTo>
                    <a:pt x="6292" y="4409"/>
                  </a:lnTo>
                  <a:lnTo>
                    <a:pt x="6296" y="4409"/>
                  </a:lnTo>
                  <a:lnTo>
                    <a:pt x="6298" y="4409"/>
                  </a:lnTo>
                  <a:lnTo>
                    <a:pt x="6301" y="4409"/>
                  </a:lnTo>
                  <a:lnTo>
                    <a:pt x="6303" y="4409"/>
                  </a:lnTo>
                  <a:lnTo>
                    <a:pt x="6307" y="4410"/>
                  </a:lnTo>
                  <a:lnTo>
                    <a:pt x="6311" y="4410"/>
                  </a:lnTo>
                  <a:lnTo>
                    <a:pt x="6314" y="4410"/>
                  </a:lnTo>
                  <a:lnTo>
                    <a:pt x="6316" y="4412"/>
                  </a:lnTo>
                  <a:lnTo>
                    <a:pt x="6319" y="4412"/>
                  </a:lnTo>
                  <a:lnTo>
                    <a:pt x="6323" y="4412"/>
                  </a:lnTo>
                  <a:lnTo>
                    <a:pt x="6325" y="4413"/>
                  </a:lnTo>
                  <a:lnTo>
                    <a:pt x="6329" y="4414"/>
                  </a:lnTo>
                  <a:lnTo>
                    <a:pt x="6332" y="4414"/>
                  </a:lnTo>
                  <a:lnTo>
                    <a:pt x="6334" y="4414"/>
                  </a:lnTo>
                  <a:lnTo>
                    <a:pt x="6338" y="4415"/>
                  </a:lnTo>
                  <a:lnTo>
                    <a:pt x="6341" y="4415"/>
                  </a:lnTo>
                  <a:lnTo>
                    <a:pt x="6343" y="4415"/>
                  </a:lnTo>
                  <a:lnTo>
                    <a:pt x="6347" y="4415"/>
                  </a:lnTo>
                  <a:lnTo>
                    <a:pt x="6350" y="4415"/>
                  </a:lnTo>
                  <a:lnTo>
                    <a:pt x="6354" y="4415"/>
                  </a:lnTo>
                  <a:lnTo>
                    <a:pt x="6356" y="4415"/>
                  </a:lnTo>
                  <a:lnTo>
                    <a:pt x="6359" y="4415"/>
                  </a:lnTo>
                  <a:lnTo>
                    <a:pt x="6363" y="4415"/>
                  </a:lnTo>
                  <a:lnTo>
                    <a:pt x="6365" y="4415"/>
                  </a:lnTo>
                  <a:lnTo>
                    <a:pt x="6368" y="4414"/>
                  </a:lnTo>
                  <a:lnTo>
                    <a:pt x="6372" y="4414"/>
                  </a:lnTo>
                  <a:lnTo>
                    <a:pt x="6374" y="4414"/>
                  </a:lnTo>
                  <a:lnTo>
                    <a:pt x="6377" y="4413"/>
                  </a:lnTo>
                  <a:lnTo>
                    <a:pt x="6381" y="4413"/>
                  </a:lnTo>
                  <a:lnTo>
                    <a:pt x="6383" y="4413"/>
                  </a:lnTo>
                  <a:lnTo>
                    <a:pt x="6386" y="4412"/>
                  </a:lnTo>
                  <a:lnTo>
                    <a:pt x="6390" y="4412"/>
                  </a:lnTo>
                  <a:lnTo>
                    <a:pt x="6392" y="4412"/>
                  </a:lnTo>
                  <a:lnTo>
                    <a:pt x="6396" y="4412"/>
                  </a:lnTo>
                  <a:lnTo>
                    <a:pt x="6399" y="4413"/>
                  </a:lnTo>
                  <a:lnTo>
                    <a:pt x="6401" y="4413"/>
                  </a:lnTo>
                  <a:lnTo>
                    <a:pt x="6405" y="4413"/>
                  </a:lnTo>
                  <a:lnTo>
                    <a:pt x="6408" y="4414"/>
                  </a:lnTo>
                  <a:lnTo>
                    <a:pt x="6411" y="4414"/>
                  </a:lnTo>
                  <a:lnTo>
                    <a:pt x="6414" y="4414"/>
                  </a:lnTo>
                  <a:lnTo>
                    <a:pt x="6417" y="4414"/>
                  </a:lnTo>
                  <a:lnTo>
                    <a:pt x="6419" y="4414"/>
                  </a:lnTo>
                  <a:lnTo>
                    <a:pt x="6423" y="4415"/>
                  </a:lnTo>
                  <a:lnTo>
                    <a:pt x="6427" y="4415"/>
                  </a:lnTo>
                  <a:lnTo>
                    <a:pt x="6429" y="4415"/>
                  </a:lnTo>
                  <a:lnTo>
                    <a:pt x="6432" y="4417"/>
                  </a:lnTo>
                  <a:lnTo>
                    <a:pt x="6435" y="4417"/>
                  </a:lnTo>
                  <a:lnTo>
                    <a:pt x="6438" y="4417"/>
                  </a:lnTo>
                  <a:lnTo>
                    <a:pt x="6441" y="4418"/>
                  </a:lnTo>
                  <a:lnTo>
                    <a:pt x="6445" y="4418"/>
                  </a:lnTo>
                  <a:lnTo>
                    <a:pt x="6448" y="4418"/>
                  </a:lnTo>
                  <a:lnTo>
                    <a:pt x="6450" y="4418"/>
                  </a:lnTo>
                  <a:lnTo>
                    <a:pt x="6454" y="4418"/>
                  </a:lnTo>
                  <a:lnTo>
                    <a:pt x="6457" y="4418"/>
                  </a:lnTo>
                  <a:lnTo>
                    <a:pt x="6459" y="4418"/>
                  </a:lnTo>
                  <a:lnTo>
                    <a:pt x="6463" y="4417"/>
                  </a:lnTo>
                  <a:lnTo>
                    <a:pt x="6466" y="4417"/>
                  </a:lnTo>
                  <a:lnTo>
                    <a:pt x="6469" y="4415"/>
                  </a:lnTo>
                  <a:lnTo>
                    <a:pt x="6472" y="4414"/>
                  </a:lnTo>
                  <a:lnTo>
                    <a:pt x="6475" y="4413"/>
                  </a:lnTo>
                  <a:lnTo>
                    <a:pt x="6478" y="4412"/>
                  </a:lnTo>
                  <a:lnTo>
                    <a:pt x="6481" y="4409"/>
                  </a:lnTo>
                  <a:lnTo>
                    <a:pt x="6484" y="4408"/>
                  </a:lnTo>
                  <a:lnTo>
                    <a:pt x="6487" y="4405"/>
                  </a:lnTo>
                  <a:lnTo>
                    <a:pt x="6490" y="4404"/>
                  </a:lnTo>
                  <a:lnTo>
                    <a:pt x="6493" y="4401"/>
                  </a:lnTo>
                  <a:lnTo>
                    <a:pt x="6496" y="4400"/>
                  </a:lnTo>
                  <a:lnTo>
                    <a:pt x="6499" y="4397"/>
                  </a:lnTo>
                  <a:lnTo>
                    <a:pt x="6502" y="4396"/>
                  </a:lnTo>
                  <a:lnTo>
                    <a:pt x="6505" y="4393"/>
                  </a:lnTo>
                  <a:lnTo>
                    <a:pt x="6508" y="4392"/>
                  </a:lnTo>
                  <a:lnTo>
                    <a:pt x="6512" y="4391"/>
                  </a:lnTo>
                  <a:lnTo>
                    <a:pt x="6514" y="4390"/>
                  </a:lnTo>
                  <a:lnTo>
                    <a:pt x="6517" y="4388"/>
                  </a:lnTo>
                  <a:lnTo>
                    <a:pt x="6521" y="4387"/>
                  </a:lnTo>
                  <a:lnTo>
                    <a:pt x="6523" y="4387"/>
                  </a:lnTo>
                  <a:lnTo>
                    <a:pt x="6527" y="4386"/>
                  </a:lnTo>
                  <a:lnTo>
                    <a:pt x="6530" y="4386"/>
                  </a:lnTo>
                  <a:lnTo>
                    <a:pt x="6532" y="4386"/>
                  </a:lnTo>
                  <a:lnTo>
                    <a:pt x="6535" y="4384"/>
                  </a:lnTo>
                  <a:lnTo>
                    <a:pt x="6539" y="4384"/>
                  </a:lnTo>
                  <a:lnTo>
                    <a:pt x="6543" y="4384"/>
                  </a:lnTo>
                  <a:lnTo>
                    <a:pt x="6545" y="4383"/>
                  </a:lnTo>
                  <a:lnTo>
                    <a:pt x="6548" y="4383"/>
                  </a:lnTo>
                  <a:lnTo>
                    <a:pt x="6550" y="4382"/>
                  </a:lnTo>
                  <a:lnTo>
                    <a:pt x="6554" y="4382"/>
                  </a:lnTo>
                  <a:lnTo>
                    <a:pt x="6557" y="4381"/>
                  </a:lnTo>
                  <a:lnTo>
                    <a:pt x="6561" y="4379"/>
                  </a:lnTo>
                  <a:lnTo>
                    <a:pt x="6563" y="4378"/>
                  </a:lnTo>
                  <a:lnTo>
                    <a:pt x="6566" y="4377"/>
                  </a:lnTo>
                  <a:lnTo>
                    <a:pt x="6570" y="4375"/>
                  </a:lnTo>
                  <a:lnTo>
                    <a:pt x="6572" y="4373"/>
                  </a:lnTo>
                  <a:lnTo>
                    <a:pt x="6575" y="4371"/>
                  </a:lnTo>
                  <a:lnTo>
                    <a:pt x="6579" y="4370"/>
                  </a:lnTo>
                  <a:lnTo>
                    <a:pt x="6581" y="4368"/>
                  </a:lnTo>
                  <a:lnTo>
                    <a:pt x="6585" y="4366"/>
                  </a:lnTo>
                  <a:lnTo>
                    <a:pt x="6588" y="4365"/>
                  </a:lnTo>
                  <a:lnTo>
                    <a:pt x="6590" y="4362"/>
                  </a:lnTo>
                  <a:lnTo>
                    <a:pt x="6594" y="4361"/>
                  </a:lnTo>
                  <a:lnTo>
                    <a:pt x="6597" y="4359"/>
                  </a:lnTo>
                  <a:lnTo>
                    <a:pt x="6599" y="4357"/>
                  </a:lnTo>
                  <a:lnTo>
                    <a:pt x="6603" y="4356"/>
                  </a:lnTo>
                  <a:lnTo>
                    <a:pt x="6606" y="4356"/>
                  </a:lnTo>
                  <a:lnTo>
                    <a:pt x="6608" y="4356"/>
                  </a:lnTo>
                  <a:lnTo>
                    <a:pt x="6612" y="4356"/>
                  </a:lnTo>
                  <a:lnTo>
                    <a:pt x="6615" y="4356"/>
                  </a:lnTo>
                  <a:lnTo>
                    <a:pt x="6617" y="4357"/>
                  </a:lnTo>
                  <a:lnTo>
                    <a:pt x="6621" y="4359"/>
                  </a:lnTo>
                  <a:lnTo>
                    <a:pt x="6624" y="4361"/>
                  </a:lnTo>
                  <a:lnTo>
                    <a:pt x="6628" y="4364"/>
                  </a:lnTo>
                  <a:lnTo>
                    <a:pt x="6630" y="4366"/>
                  </a:lnTo>
                  <a:lnTo>
                    <a:pt x="6633" y="4370"/>
                  </a:lnTo>
                  <a:lnTo>
                    <a:pt x="6637" y="4373"/>
                  </a:lnTo>
                  <a:lnTo>
                    <a:pt x="6639" y="4377"/>
                  </a:lnTo>
                  <a:lnTo>
                    <a:pt x="6643" y="4379"/>
                  </a:lnTo>
                  <a:lnTo>
                    <a:pt x="6646" y="4383"/>
                  </a:lnTo>
                  <a:lnTo>
                    <a:pt x="6648" y="4387"/>
                  </a:lnTo>
                  <a:lnTo>
                    <a:pt x="6651" y="4390"/>
                  </a:lnTo>
                  <a:lnTo>
                    <a:pt x="6655" y="4392"/>
                  </a:lnTo>
                  <a:lnTo>
                    <a:pt x="6657" y="4395"/>
                  </a:lnTo>
                  <a:lnTo>
                    <a:pt x="6661" y="4397"/>
                  </a:lnTo>
                  <a:lnTo>
                    <a:pt x="6664" y="4399"/>
                  </a:lnTo>
                  <a:lnTo>
                    <a:pt x="6666" y="4400"/>
                  </a:lnTo>
                  <a:lnTo>
                    <a:pt x="6670" y="4400"/>
                  </a:lnTo>
                  <a:lnTo>
                    <a:pt x="6673" y="4401"/>
                  </a:lnTo>
                  <a:lnTo>
                    <a:pt x="6677" y="4401"/>
                  </a:lnTo>
                  <a:lnTo>
                    <a:pt x="6679" y="4402"/>
                  </a:lnTo>
                  <a:lnTo>
                    <a:pt x="6682" y="4402"/>
                  </a:lnTo>
                  <a:lnTo>
                    <a:pt x="6686" y="4404"/>
                  </a:lnTo>
                  <a:lnTo>
                    <a:pt x="6688" y="4404"/>
                  </a:lnTo>
                  <a:lnTo>
                    <a:pt x="6691" y="4405"/>
                  </a:lnTo>
                  <a:lnTo>
                    <a:pt x="6693" y="4406"/>
                  </a:lnTo>
                  <a:lnTo>
                    <a:pt x="6697" y="4408"/>
                  </a:lnTo>
                  <a:lnTo>
                    <a:pt x="6701" y="4409"/>
                  </a:lnTo>
                  <a:lnTo>
                    <a:pt x="6704" y="4412"/>
                  </a:lnTo>
                  <a:lnTo>
                    <a:pt x="6706" y="4414"/>
                  </a:lnTo>
                  <a:lnTo>
                    <a:pt x="6710" y="4417"/>
                  </a:lnTo>
                  <a:lnTo>
                    <a:pt x="6713" y="4419"/>
                  </a:lnTo>
                  <a:lnTo>
                    <a:pt x="6715" y="4422"/>
                  </a:lnTo>
                  <a:lnTo>
                    <a:pt x="6719" y="4424"/>
                  </a:lnTo>
                  <a:lnTo>
                    <a:pt x="6722" y="4427"/>
                  </a:lnTo>
                  <a:lnTo>
                    <a:pt x="6724" y="4430"/>
                  </a:lnTo>
                  <a:lnTo>
                    <a:pt x="6728" y="4431"/>
                  </a:lnTo>
                  <a:lnTo>
                    <a:pt x="6731" y="4433"/>
                  </a:lnTo>
                  <a:lnTo>
                    <a:pt x="6733" y="4435"/>
                  </a:lnTo>
                  <a:lnTo>
                    <a:pt x="6737" y="4436"/>
                  </a:lnTo>
                  <a:lnTo>
                    <a:pt x="6740" y="4437"/>
                  </a:lnTo>
                  <a:lnTo>
                    <a:pt x="6744" y="4437"/>
                  </a:lnTo>
                  <a:lnTo>
                    <a:pt x="6746" y="4437"/>
                  </a:lnTo>
                  <a:lnTo>
                    <a:pt x="6749" y="4437"/>
                  </a:lnTo>
                  <a:lnTo>
                    <a:pt x="6753" y="4437"/>
                  </a:lnTo>
                  <a:lnTo>
                    <a:pt x="6755" y="4436"/>
                  </a:lnTo>
                  <a:lnTo>
                    <a:pt x="6758" y="4436"/>
                  </a:lnTo>
                  <a:lnTo>
                    <a:pt x="6762" y="4435"/>
                  </a:lnTo>
                  <a:lnTo>
                    <a:pt x="6764" y="4432"/>
                  </a:lnTo>
                  <a:lnTo>
                    <a:pt x="6767" y="4431"/>
                  </a:lnTo>
                  <a:lnTo>
                    <a:pt x="6771" y="4428"/>
                  </a:lnTo>
                  <a:lnTo>
                    <a:pt x="6773" y="4426"/>
                  </a:lnTo>
                  <a:lnTo>
                    <a:pt x="6776" y="4423"/>
                  </a:lnTo>
                  <a:lnTo>
                    <a:pt x="6780" y="4421"/>
                  </a:lnTo>
                  <a:lnTo>
                    <a:pt x="6782" y="4418"/>
                  </a:lnTo>
                  <a:lnTo>
                    <a:pt x="6786" y="4414"/>
                  </a:lnTo>
                  <a:lnTo>
                    <a:pt x="6789" y="4412"/>
                  </a:lnTo>
                  <a:lnTo>
                    <a:pt x="6792" y="4409"/>
                  </a:lnTo>
                  <a:lnTo>
                    <a:pt x="6795" y="4405"/>
                  </a:lnTo>
                  <a:lnTo>
                    <a:pt x="6798" y="4402"/>
                  </a:lnTo>
                  <a:lnTo>
                    <a:pt x="6801" y="4400"/>
                  </a:lnTo>
                  <a:lnTo>
                    <a:pt x="6804" y="4397"/>
                  </a:lnTo>
                  <a:lnTo>
                    <a:pt x="6807" y="4395"/>
                  </a:lnTo>
                  <a:lnTo>
                    <a:pt x="6809" y="4392"/>
                  </a:lnTo>
                  <a:lnTo>
                    <a:pt x="6813" y="4391"/>
                  </a:lnTo>
                  <a:lnTo>
                    <a:pt x="6816" y="4391"/>
                  </a:lnTo>
                  <a:lnTo>
                    <a:pt x="6819" y="4390"/>
                  </a:lnTo>
                  <a:lnTo>
                    <a:pt x="6822" y="4390"/>
                  </a:lnTo>
                  <a:lnTo>
                    <a:pt x="6826" y="4390"/>
                  </a:lnTo>
                  <a:lnTo>
                    <a:pt x="6828" y="4391"/>
                  </a:lnTo>
                  <a:lnTo>
                    <a:pt x="6831" y="4391"/>
                  </a:lnTo>
                  <a:lnTo>
                    <a:pt x="6835" y="4392"/>
                  </a:lnTo>
                  <a:lnTo>
                    <a:pt x="6837" y="4393"/>
                  </a:lnTo>
                  <a:lnTo>
                    <a:pt x="6840" y="4395"/>
                  </a:lnTo>
                  <a:lnTo>
                    <a:pt x="6844" y="4396"/>
                  </a:lnTo>
                  <a:lnTo>
                    <a:pt x="6846" y="4396"/>
                  </a:lnTo>
                  <a:lnTo>
                    <a:pt x="6849" y="4397"/>
                  </a:lnTo>
                  <a:lnTo>
                    <a:pt x="6853" y="4399"/>
                  </a:lnTo>
                  <a:lnTo>
                    <a:pt x="6855" y="4400"/>
                  </a:lnTo>
                  <a:lnTo>
                    <a:pt x="6858" y="4401"/>
                  </a:lnTo>
                  <a:lnTo>
                    <a:pt x="6862" y="4402"/>
                  </a:lnTo>
                  <a:lnTo>
                    <a:pt x="6864" y="4404"/>
                  </a:lnTo>
                  <a:lnTo>
                    <a:pt x="6868" y="4404"/>
                  </a:lnTo>
                  <a:lnTo>
                    <a:pt x="6871" y="4405"/>
                  </a:lnTo>
                  <a:lnTo>
                    <a:pt x="6873" y="4406"/>
                  </a:lnTo>
                  <a:lnTo>
                    <a:pt x="6877" y="4408"/>
                  </a:lnTo>
                  <a:lnTo>
                    <a:pt x="6880" y="4409"/>
                  </a:lnTo>
                  <a:lnTo>
                    <a:pt x="6883" y="4410"/>
                  </a:lnTo>
                  <a:lnTo>
                    <a:pt x="6886" y="4412"/>
                  </a:lnTo>
                  <a:lnTo>
                    <a:pt x="6889" y="4413"/>
                  </a:lnTo>
                  <a:lnTo>
                    <a:pt x="6892" y="4414"/>
                  </a:lnTo>
                  <a:lnTo>
                    <a:pt x="6895" y="4414"/>
                  </a:lnTo>
                  <a:lnTo>
                    <a:pt x="6898" y="4415"/>
                  </a:lnTo>
                  <a:lnTo>
                    <a:pt x="6902" y="4415"/>
                  </a:lnTo>
                  <a:lnTo>
                    <a:pt x="6904" y="4415"/>
                  </a:lnTo>
                  <a:lnTo>
                    <a:pt x="6908" y="4414"/>
                  </a:lnTo>
                  <a:lnTo>
                    <a:pt x="6911" y="4414"/>
                  </a:lnTo>
                  <a:lnTo>
                    <a:pt x="6913" y="4414"/>
                  </a:lnTo>
                  <a:lnTo>
                    <a:pt x="6916" y="4413"/>
                  </a:lnTo>
                  <a:lnTo>
                    <a:pt x="6920" y="4412"/>
                  </a:lnTo>
                  <a:lnTo>
                    <a:pt x="6922" y="4410"/>
                  </a:lnTo>
                  <a:lnTo>
                    <a:pt x="6926" y="4409"/>
                  </a:lnTo>
                  <a:lnTo>
                    <a:pt x="6929" y="4408"/>
                  </a:lnTo>
                  <a:lnTo>
                    <a:pt x="6931" y="4406"/>
                  </a:lnTo>
                  <a:lnTo>
                    <a:pt x="6935" y="4406"/>
                  </a:lnTo>
                  <a:lnTo>
                    <a:pt x="6938" y="4405"/>
                  </a:lnTo>
                  <a:lnTo>
                    <a:pt x="6940" y="4404"/>
                  </a:lnTo>
                  <a:lnTo>
                    <a:pt x="6944" y="4404"/>
                  </a:lnTo>
                  <a:lnTo>
                    <a:pt x="6947" y="4405"/>
                  </a:lnTo>
                  <a:lnTo>
                    <a:pt x="6951" y="4405"/>
                  </a:lnTo>
                  <a:lnTo>
                    <a:pt x="6953" y="4405"/>
                  </a:lnTo>
                  <a:lnTo>
                    <a:pt x="6956" y="4406"/>
                  </a:lnTo>
                  <a:lnTo>
                    <a:pt x="6960" y="4408"/>
                  </a:lnTo>
                  <a:lnTo>
                    <a:pt x="6962" y="4409"/>
                  </a:lnTo>
                  <a:lnTo>
                    <a:pt x="6965" y="4410"/>
                  </a:lnTo>
                  <a:lnTo>
                    <a:pt x="6969" y="4412"/>
                  </a:lnTo>
                  <a:lnTo>
                    <a:pt x="6971" y="4412"/>
                  </a:lnTo>
                  <a:lnTo>
                    <a:pt x="6974" y="4413"/>
                  </a:lnTo>
                  <a:lnTo>
                    <a:pt x="6978" y="4413"/>
                  </a:lnTo>
                  <a:lnTo>
                    <a:pt x="6980" y="4414"/>
                  </a:lnTo>
                  <a:lnTo>
                    <a:pt x="6984" y="4414"/>
                  </a:lnTo>
                  <a:lnTo>
                    <a:pt x="6987" y="4414"/>
                  </a:lnTo>
                  <a:lnTo>
                    <a:pt x="6989" y="4413"/>
                  </a:lnTo>
                  <a:lnTo>
                    <a:pt x="6993" y="4412"/>
                  </a:lnTo>
                  <a:lnTo>
                    <a:pt x="6996" y="4410"/>
                  </a:lnTo>
                  <a:lnTo>
                    <a:pt x="6998" y="4408"/>
                  </a:lnTo>
                  <a:lnTo>
                    <a:pt x="7002" y="4406"/>
                  </a:lnTo>
                  <a:lnTo>
                    <a:pt x="7005" y="4404"/>
                  </a:lnTo>
                  <a:lnTo>
                    <a:pt x="7007" y="4401"/>
                  </a:lnTo>
                  <a:lnTo>
                    <a:pt x="7011" y="4399"/>
                  </a:lnTo>
                  <a:lnTo>
                    <a:pt x="7014" y="4396"/>
                  </a:lnTo>
                  <a:lnTo>
                    <a:pt x="7016" y="4395"/>
                  </a:lnTo>
                  <a:lnTo>
                    <a:pt x="7020" y="4392"/>
                  </a:lnTo>
                  <a:lnTo>
                    <a:pt x="7024" y="4390"/>
                  </a:lnTo>
                  <a:lnTo>
                    <a:pt x="7027" y="4388"/>
                  </a:lnTo>
                  <a:lnTo>
                    <a:pt x="7029" y="4386"/>
                  </a:lnTo>
                  <a:lnTo>
                    <a:pt x="7032" y="4384"/>
                  </a:lnTo>
                  <a:lnTo>
                    <a:pt x="7036" y="4382"/>
                  </a:lnTo>
                  <a:lnTo>
                    <a:pt x="7038" y="4381"/>
                  </a:lnTo>
                  <a:lnTo>
                    <a:pt x="7041" y="4378"/>
                  </a:lnTo>
                  <a:lnTo>
                    <a:pt x="7045" y="4377"/>
                  </a:lnTo>
                  <a:lnTo>
                    <a:pt x="7047" y="4375"/>
                  </a:lnTo>
                  <a:lnTo>
                    <a:pt x="7051" y="4374"/>
                  </a:lnTo>
                  <a:lnTo>
                    <a:pt x="7054" y="4373"/>
                  </a:lnTo>
                  <a:lnTo>
                    <a:pt x="7056" y="4371"/>
                  </a:lnTo>
                  <a:lnTo>
                    <a:pt x="7059" y="4370"/>
                  </a:lnTo>
                  <a:lnTo>
                    <a:pt x="7063" y="4369"/>
                  </a:lnTo>
                  <a:lnTo>
                    <a:pt x="7067" y="4369"/>
                  </a:lnTo>
                  <a:lnTo>
                    <a:pt x="7069" y="4369"/>
                  </a:lnTo>
                  <a:lnTo>
                    <a:pt x="7072" y="4369"/>
                  </a:lnTo>
                  <a:lnTo>
                    <a:pt x="7076" y="4369"/>
                  </a:lnTo>
                  <a:lnTo>
                    <a:pt x="7078" y="4370"/>
                  </a:lnTo>
                  <a:lnTo>
                    <a:pt x="7081" y="4371"/>
                  </a:lnTo>
                  <a:lnTo>
                    <a:pt x="7085" y="4373"/>
                  </a:lnTo>
                  <a:lnTo>
                    <a:pt x="7087" y="4375"/>
                  </a:lnTo>
                  <a:lnTo>
                    <a:pt x="7090" y="4377"/>
                  </a:lnTo>
                  <a:lnTo>
                    <a:pt x="7094" y="4379"/>
                  </a:lnTo>
                  <a:lnTo>
                    <a:pt x="7096" y="4383"/>
                  </a:lnTo>
                  <a:lnTo>
                    <a:pt x="7100" y="4386"/>
                  </a:lnTo>
                  <a:lnTo>
                    <a:pt x="7103" y="4387"/>
                  </a:lnTo>
                  <a:lnTo>
                    <a:pt x="7105" y="4391"/>
                  </a:lnTo>
                  <a:lnTo>
                    <a:pt x="7109" y="4393"/>
                  </a:lnTo>
                  <a:lnTo>
                    <a:pt x="7112" y="4396"/>
                  </a:lnTo>
                  <a:lnTo>
                    <a:pt x="7114" y="4399"/>
                  </a:lnTo>
                  <a:lnTo>
                    <a:pt x="7118" y="4401"/>
                  </a:lnTo>
                  <a:lnTo>
                    <a:pt x="7121" y="4402"/>
                  </a:lnTo>
                  <a:lnTo>
                    <a:pt x="7123" y="4404"/>
                  </a:lnTo>
                  <a:lnTo>
                    <a:pt x="7127" y="4404"/>
                  </a:lnTo>
                  <a:lnTo>
                    <a:pt x="7130" y="4405"/>
                  </a:lnTo>
                  <a:lnTo>
                    <a:pt x="7132" y="4404"/>
                  </a:lnTo>
                  <a:lnTo>
                    <a:pt x="7136" y="4404"/>
                  </a:lnTo>
                  <a:lnTo>
                    <a:pt x="7139" y="4402"/>
                  </a:lnTo>
                  <a:lnTo>
                    <a:pt x="7142" y="4401"/>
                  </a:lnTo>
                  <a:lnTo>
                    <a:pt x="7145" y="4400"/>
                  </a:lnTo>
                  <a:lnTo>
                    <a:pt x="7148" y="4399"/>
                  </a:lnTo>
                  <a:lnTo>
                    <a:pt x="7151" y="4397"/>
                  </a:lnTo>
                  <a:lnTo>
                    <a:pt x="7154" y="4396"/>
                  </a:lnTo>
                  <a:lnTo>
                    <a:pt x="7157" y="4395"/>
                  </a:lnTo>
                  <a:lnTo>
                    <a:pt x="7160" y="4393"/>
                  </a:lnTo>
                  <a:lnTo>
                    <a:pt x="7163" y="4392"/>
                  </a:lnTo>
                  <a:lnTo>
                    <a:pt x="7167" y="4392"/>
                  </a:lnTo>
                  <a:lnTo>
                    <a:pt x="7170" y="4392"/>
                  </a:lnTo>
                  <a:lnTo>
                    <a:pt x="7172" y="4392"/>
                  </a:lnTo>
                  <a:lnTo>
                    <a:pt x="7175" y="4392"/>
                  </a:lnTo>
                  <a:lnTo>
                    <a:pt x="7179" y="4393"/>
                  </a:lnTo>
                  <a:lnTo>
                    <a:pt x="7182" y="4393"/>
                  </a:lnTo>
                  <a:lnTo>
                    <a:pt x="7185" y="4395"/>
                  </a:lnTo>
                  <a:lnTo>
                    <a:pt x="7188" y="4395"/>
                  </a:lnTo>
                  <a:lnTo>
                    <a:pt x="7190" y="4396"/>
                  </a:lnTo>
                  <a:lnTo>
                    <a:pt x="7194" y="4397"/>
                  </a:lnTo>
                  <a:lnTo>
                    <a:pt x="7197" y="4397"/>
                  </a:lnTo>
                  <a:lnTo>
                    <a:pt x="7200" y="4399"/>
                  </a:lnTo>
                  <a:lnTo>
                    <a:pt x="7203" y="4399"/>
                  </a:lnTo>
                  <a:lnTo>
                    <a:pt x="7206" y="4400"/>
                  </a:lnTo>
                  <a:lnTo>
                    <a:pt x="7209" y="4400"/>
                  </a:lnTo>
                  <a:lnTo>
                    <a:pt x="7212" y="4400"/>
                  </a:lnTo>
                  <a:lnTo>
                    <a:pt x="7216" y="4399"/>
                  </a:lnTo>
                  <a:lnTo>
                    <a:pt x="7218" y="4399"/>
                  </a:lnTo>
                  <a:lnTo>
                    <a:pt x="7221" y="4399"/>
                  </a:lnTo>
                  <a:lnTo>
                    <a:pt x="7225" y="4397"/>
                  </a:lnTo>
                  <a:lnTo>
                    <a:pt x="7227" y="4397"/>
                  </a:lnTo>
                  <a:lnTo>
                    <a:pt x="7230" y="4396"/>
                  </a:lnTo>
                  <a:lnTo>
                    <a:pt x="7234" y="4396"/>
                  </a:lnTo>
                  <a:lnTo>
                    <a:pt x="7236" y="4396"/>
                  </a:lnTo>
                  <a:lnTo>
                    <a:pt x="7239" y="4396"/>
                  </a:lnTo>
                  <a:lnTo>
                    <a:pt x="7243" y="4395"/>
                  </a:lnTo>
                  <a:lnTo>
                    <a:pt x="7245" y="4393"/>
                  </a:lnTo>
                  <a:lnTo>
                    <a:pt x="7248" y="4393"/>
                  </a:lnTo>
                  <a:lnTo>
                    <a:pt x="7252" y="4393"/>
                  </a:lnTo>
                  <a:lnTo>
                    <a:pt x="7254" y="4392"/>
                  </a:lnTo>
                  <a:lnTo>
                    <a:pt x="7258" y="4392"/>
                  </a:lnTo>
                  <a:lnTo>
                    <a:pt x="7261" y="4392"/>
                  </a:lnTo>
                  <a:lnTo>
                    <a:pt x="7263" y="4392"/>
                  </a:lnTo>
                  <a:lnTo>
                    <a:pt x="7267" y="4392"/>
                  </a:lnTo>
                  <a:lnTo>
                    <a:pt x="7270" y="4391"/>
                  </a:lnTo>
                  <a:lnTo>
                    <a:pt x="7272" y="4390"/>
                  </a:lnTo>
                  <a:lnTo>
                    <a:pt x="7276" y="4388"/>
                  </a:lnTo>
                  <a:lnTo>
                    <a:pt x="7279" y="4387"/>
                  </a:lnTo>
                  <a:lnTo>
                    <a:pt x="7283" y="4386"/>
                  </a:lnTo>
                  <a:lnTo>
                    <a:pt x="7285" y="4383"/>
                  </a:lnTo>
                  <a:lnTo>
                    <a:pt x="7288" y="4382"/>
                  </a:lnTo>
                  <a:lnTo>
                    <a:pt x="7290" y="4381"/>
                  </a:lnTo>
                  <a:lnTo>
                    <a:pt x="7294" y="4378"/>
                  </a:lnTo>
                  <a:lnTo>
                    <a:pt x="7298" y="4375"/>
                  </a:lnTo>
                  <a:lnTo>
                    <a:pt x="7301" y="4373"/>
                  </a:lnTo>
                  <a:lnTo>
                    <a:pt x="7303" y="4370"/>
                  </a:lnTo>
                  <a:lnTo>
                    <a:pt x="7306" y="4368"/>
                  </a:lnTo>
                  <a:lnTo>
                    <a:pt x="7310" y="4365"/>
                  </a:lnTo>
                  <a:lnTo>
                    <a:pt x="7312" y="4364"/>
                  </a:lnTo>
                  <a:lnTo>
                    <a:pt x="7316" y="4362"/>
                  </a:lnTo>
                  <a:lnTo>
                    <a:pt x="7319" y="4361"/>
                  </a:lnTo>
                  <a:lnTo>
                    <a:pt x="7321" y="4361"/>
                  </a:lnTo>
                  <a:lnTo>
                    <a:pt x="7325" y="4361"/>
                  </a:lnTo>
                  <a:lnTo>
                    <a:pt x="7328" y="4362"/>
                  </a:lnTo>
                  <a:lnTo>
                    <a:pt x="7332" y="4362"/>
                  </a:lnTo>
                  <a:lnTo>
                    <a:pt x="7334" y="4364"/>
                  </a:lnTo>
                  <a:lnTo>
                    <a:pt x="7337" y="4366"/>
                  </a:lnTo>
                  <a:lnTo>
                    <a:pt x="7341" y="4369"/>
                  </a:lnTo>
                  <a:lnTo>
                    <a:pt x="7343" y="4371"/>
                  </a:lnTo>
                  <a:lnTo>
                    <a:pt x="7346" y="4374"/>
                  </a:lnTo>
                  <a:lnTo>
                    <a:pt x="7350" y="4377"/>
                  </a:lnTo>
                  <a:lnTo>
                    <a:pt x="7352" y="4381"/>
                  </a:lnTo>
                  <a:lnTo>
                    <a:pt x="7355" y="4383"/>
                  </a:lnTo>
                  <a:lnTo>
                    <a:pt x="7359" y="4386"/>
                  </a:lnTo>
                  <a:lnTo>
                    <a:pt x="7361" y="4388"/>
                  </a:lnTo>
                  <a:lnTo>
                    <a:pt x="7364" y="4391"/>
                  </a:lnTo>
                  <a:lnTo>
                    <a:pt x="7368" y="4393"/>
                  </a:lnTo>
                  <a:lnTo>
                    <a:pt x="7372" y="4395"/>
                  </a:lnTo>
                  <a:lnTo>
                    <a:pt x="7374" y="4396"/>
                  </a:lnTo>
                  <a:lnTo>
                    <a:pt x="7377" y="4397"/>
                  </a:lnTo>
                  <a:lnTo>
                    <a:pt x="7379" y="4399"/>
                  </a:lnTo>
                  <a:lnTo>
                    <a:pt x="7383" y="4399"/>
                  </a:lnTo>
                  <a:lnTo>
                    <a:pt x="7386" y="4399"/>
                  </a:lnTo>
                  <a:lnTo>
                    <a:pt x="7388" y="4399"/>
                  </a:lnTo>
                  <a:lnTo>
                    <a:pt x="7392" y="4397"/>
                  </a:lnTo>
                  <a:lnTo>
                    <a:pt x="7395" y="4396"/>
                  </a:lnTo>
                  <a:lnTo>
                    <a:pt x="7399" y="4396"/>
                  </a:lnTo>
                  <a:lnTo>
                    <a:pt x="7401" y="4395"/>
                  </a:lnTo>
                  <a:lnTo>
                    <a:pt x="7404" y="4393"/>
                  </a:lnTo>
                  <a:lnTo>
                    <a:pt x="7406" y="4392"/>
                  </a:lnTo>
                  <a:lnTo>
                    <a:pt x="7410" y="4391"/>
                  </a:lnTo>
                  <a:lnTo>
                    <a:pt x="7414" y="4390"/>
                  </a:lnTo>
                  <a:lnTo>
                    <a:pt x="7417" y="4388"/>
                  </a:lnTo>
                  <a:lnTo>
                    <a:pt x="7419" y="4387"/>
                  </a:lnTo>
                  <a:lnTo>
                    <a:pt x="7422" y="4387"/>
                  </a:lnTo>
                  <a:lnTo>
                    <a:pt x="7426" y="4386"/>
                  </a:lnTo>
                  <a:lnTo>
                    <a:pt x="7428" y="4384"/>
                  </a:lnTo>
                  <a:lnTo>
                    <a:pt x="7432" y="4384"/>
                  </a:lnTo>
                  <a:lnTo>
                    <a:pt x="7435" y="4383"/>
                  </a:lnTo>
                  <a:lnTo>
                    <a:pt x="7437" y="4383"/>
                  </a:lnTo>
                  <a:lnTo>
                    <a:pt x="7441" y="4382"/>
                  </a:lnTo>
                  <a:lnTo>
                    <a:pt x="7444" y="4381"/>
                  </a:lnTo>
                  <a:lnTo>
                    <a:pt x="7446" y="4379"/>
                  </a:lnTo>
                  <a:lnTo>
                    <a:pt x="7450" y="4378"/>
                  </a:lnTo>
                  <a:lnTo>
                    <a:pt x="7453" y="4377"/>
                  </a:lnTo>
                  <a:lnTo>
                    <a:pt x="7457" y="4375"/>
                  </a:lnTo>
                  <a:lnTo>
                    <a:pt x="7459" y="4374"/>
                  </a:lnTo>
                  <a:lnTo>
                    <a:pt x="7462" y="4373"/>
                  </a:lnTo>
                  <a:lnTo>
                    <a:pt x="7466" y="4371"/>
                  </a:lnTo>
                  <a:lnTo>
                    <a:pt x="7468" y="4370"/>
                  </a:lnTo>
                  <a:lnTo>
                    <a:pt x="7471" y="4370"/>
                  </a:lnTo>
                  <a:lnTo>
                    <a:pt x="7475" y="4369"/>
                  </a:lnTo>
                  <a:lnTo>
                    <a:pt x="7477" y="4369"/>
                  </a:lnTo>
                  <a:lnTo>
                    <a:pt x="7480" y="4368"/>
                  </a:lnTo>
                  <a:lnTo>
                    <a:pt x="7484" y="4368"/>
                  </a:lnTo>
                  <a:lnTo>
                    <a:pt x="7486" y="4366"/>
                  </a:lnTo>
                  <a:lnTo>
                    <a:pt x="7490" y="4366"/>
                  </a:lnTo>
                  <a:lnTo>
                    <a:pt x="7493" y="4368"/>
                  </a:lnTo>
                  <a:lnTo>
                    <a:pt x="7495" y="4368"/>
                  </a:lnTo>
                  <a:lnTo>
                    <a:pt x="7499" y="4369"/>
                  </a:lnTo>
                  <a:lnTo>
                    <a:pt x="7502" y="4370"/>
                  </a:lnTo>
                  <a:lnTo>
                    <a:pt x="7504" y="4370"/>
                  </a:lnTo>
                  <a:lnTo>
                    <a:pt x="7508" y="4373"/>
                  </a:lnTo>
                  <a:lnTo>
                    <a:pt x="7511" y="4374"/>
                  </a:lnTo>
                  <a:lnTo>
                    <a:pt x="7514" y="4375"/>
                  </a:lnTo>
                  <a:lnTo>
                    <a:pt x="7517" y="4378"/>
                  </a:lnTo>
                  <a:lnTo>
                    <a:pt x="7520" y="4379"/>
                  </a:lnTo>
                  <a:lnTo>
                    <a:pt x="7522" y="4381"/>
                  </a:lnTo>
                  <a:lnTo>
                    <a:pt x="7526" y="4383"/>
                  </a:lnTo>
                  <a:lnTo>
                    <a:pt x="7530" y="4384"/>
                  </a:lnTo>
                  <a:lnTo>
                    <a:pt x="7532" y="4386"/>
                  </a:lnTo>
                  <a:lnTo>
                    <a:pt x="7535" y="4388"/>
                  </a:lnTo>
                  <a:lnTo>
                    <a:pt x="7538" y="4390"/>
                  </a:lnTo>
                  <a:lnTo>
                    <a:pt x="7541" y="4392"/>
                  </a:lnTo>
                  <a:lnTo>
                    <a:pt x="7544" y="4393"/>
                  </a:lnTo>
                  <a:lnTo>
                    <a:pt x="7548" y="4395"/>
                  </a:lnTo>
                  <a:lnTo>
                    <a:pt x="7550" y="4396"/>
                  </a:lnTo>
                  <a:lnTo>
                    <a:pt x="7553" y="4397"/>
                  </a:lnTo>
                  <a:lnTo>
                    <a:pt x="7557" y="4399"/>
                  </a:lnTo>
                  <a:lnTo>
                    <a:pt x="7559" y="4400"/>
                  </a:lnTo>
                  <a:lnTo>
                    <a:pt x="7562" y="4401"/>
                  </a:lnTo>
                  <a:lnTo>
                    <a:pt x="7566" y="4404"/>
                  </a:lnTo>
                  <a:lnTo>
                    <a:pt x="7568" y="4405"/>
                  </a:lnTo>
                  <a:lnTo>
                    <a:pt x="7572" y="4406"/>
                  </a:lnTo>
                  <a:lnTo>
                    <a:pt x="7575" y="4408"/>
                  </a:lnTo>
                  <a:lnTo>
                    <a:pt x="7577" y="4408"/>
                  </a:lnTo>
                  <a:lnTo>
                    <a:pt x="7581" y="4409"/>
                  </a:lnTo>
                  <a:lnTo>
                    <a:pt x="7584" y="4409"/>
                  </a:lnTo>
                  <a:lnTo>
                    <a:pt x="7586" y="4409"/>
                  </a:lnTo>
                  <a:lnTo>
                    <a:pt x="7590" y="4410"/>
                  </a:lnTo>
                  <a:lnTo>
                    <a:pt x="7593" y="4410"/>
                  </a:lnTo>
                  <a:lnTo>
                    <a:pt x="7596" y="4410"/>
                  </a:lnTo>
                  <a:lnTo>
                    <a:pt x="7599" y="4410"/>
                  </a:lnTo>
                  <a:lnTo>
                    <a:pt x="7602" y="4410"/>
                  </a:lnTo>
                  <a:lnTo>
                    <a:pt x="7605" y="4409"/>
                  </a:lnTo>
                  <a:lnTo>
                    <a:pt x="7608" y="4409"/>
                  </a:lnTo>
                  <a:lnTo>
                    <a:pt x="7611" y="4409"/>
                  </a:lnTo>
                  <a:lnTo>
                    <a:pt x="7615" y="4409"/>
                  </a:lnTo>
                  <a:lnTo>
                    <a:pt x="7617" y="4409"/>
                  </a:lnTo>
                  <a:lnTo>
                    <a:pt x="7620" y="4410"/>
                  </a:lnTo>
                  <a:lnTo>
                    <a:pt x="7624" y="4410"/>
                  </a:lnTo>
                  <a:lnTo>
                    <a:pt x="7626" y="4412"/>
                  </a:lnTo>
                  <a:lnTo>
                    <a:pt x="7630" y="4412"/>
                  </a:lnTo>
                  <a:lnTo>
                    <a:pt x="7633" y="4413"/>
                  </a:lnTo>
                  <a:lnTo>
                    <a:pt x="7635" y="4414"/>
                  </a:lnTo>
                  <a:lnTo>
                    <a:pt x="7638" y="4414"/>
                  </a:lnTo>
                  <a:lnTo>
                    <a:pt x="7642" y="4414"/>
                  </a:lnTo>
                  <a:lnTo>
                    <a:pt x="7646" y="4415"/>
                  </a:lnTo>
                  <a:lnTo>
                    <a:pt x="7648" y="4415"/>
                  </a:lnTo>
                  <a:lnTo>
                    <a:pt x="7651" y="4415"/>
                  </a:lnTo>
                  <a:lnTo>
                    <a:pt x="7653" y="4414"/>
                  </a:lnTo>
                  <a:lnTo>
                    <a:pt x="7657" y="4414"/>
                  </a:lnTo>
                  <a:lnTo>
                    <a:pt x="7660" y="4413"/>
                  </a:lnTo>
                  <a:lnTo>
                    <a:pt x="7664" y="4412"/>
                  </a:lnTo>
                  <a:lnTo>
                    <a:pt x="7666" y="4409"/>
                  </a:lnTo>
                  <a:lnTo>
                    <a:pt x="7669" y="4406"/>
                  </a:lnTo>
                  <a:lnTo>
                    <a:pt x="7673" y="4404"/>
                  </a:lnTo>
                  <a:lnTo>
                    <a:pt x="7675" y="4401"/>
                  </a:lnTo>
                  <a:lnTo>
                    <a:pt x="7678" y="4400"/>
                  </a:lnTo>
                  <a:lnTo>
                    <a:pt x="7682" y="4397"/>
                  </a:lnTo>
                  <a:lnTo>
                    <a:pt x="7684" y="4395"/>
                  </a:lnTo>
                  <a:lnTo>
                    <a:pt x="7688" y="4393"/>
                  </a:lnTo>
                  <a:lnTo>
                    <a:pt x="7691" y="4392"/>
                  </a:lnTo>
                  <a:lnTo>
                    <a:pt x="7693" y="4392"/>
                  </a:lnTo>
                  <a:lnTo>
                    <a:pt x="7697" y="4391"/>
                  </a:lnTo>
                  <a:lnTo>
                    <a:pt x="7700" y="4392"/>
                  </a:lnTo>
                  <a:lnTo>
                    <a:pt x="7702" y="4392"/>
                  </a:lnTo>
                  <a:lnTo>
                    <a:pt x="7706" y="4392"/>
                  </a:lnTo>
                  <a:lnTo>
                    <a:pt x="7709" y="4393"/>
                  </a:lnTo>
                  <a:lnTo>
                    <a:pt x="7711" y="4395"/>
                  </a:lnTo>
                  <a:lnTo>
                    <a:pt x="7715" y="4397"/>
                  </a:lnTo>
                  <a:lnTo>
                    <a:pt x="7718" y="4399"/>
                  </a:lnTo>
                  <a:lnTo>
                    <a:pt x="7720" y="4400"/>
                  </a:lnTo>
                  <a:lnTo>
                    <a:pt x="7724" y="4401"/>
                  </a:lnTo>
                  <a:lnTo>
                    <a:pt x="7727" y="4404"/>
                  </a:lnTo>
                  <a:lnTo>
                    <a:pt x="7731" y="4405"/>
                  </a:lnTo>
                  <a:lnTo>
                    <a:pt x="7733" y="4406"/>
                  </a:lnTo>
                  <a:lnTo>
                    <a:pt x="7736" y="4408"/>
                  </a:lnTo>
                  <a:lnTo>
                    <a:pt x="7740" y="4409"/>
                  </a:lnTo>
                  <a:lnTo>
                    <a:pt x="7742" y="4409"/>
                  </a:lnTo>
                  <a:lnTo>
                    <a:pt x="7746" y="4408"/>
                  </a:lnTo>
                  <a:lnTo>
                    <a:pt x="7749" y="4406"/>
                  </a:lnTo>
                  <a:lnTo>
                    <a:pt x="7751" y="4406"/>
                  </a:lnTo>
                  <a:lnTo>
                    <a:pt x="7754" y="4405"/>
                  </a:lnTo>
                  <a:lnTo>
                    <a:pt x="7758" y="4404"/>
                  </a:lnTo>
                  <a:lnTo>
                    <a:pt x="7762" y="4401"/>
                  </a:lnTo>
                  <a:lnTo>
                    <a:pt x="7764" y="4400"/>
                  </a:lnTo>
                  <a:lnTo>
                    <a:pt x="7767" y="4399"/>
                  </a:lnTo>
                  <a:lnTo>
                    <a:pt x="7769" y="4396"/>
                  </a:lnTo>
                  <a:lnTo>
                    <a:pt x="7773" y="4395"/>
                  </a:lnTo>
                  <a:lnTo>
                    <a:pt x="7776" y="4392"/>
                  </a:lnTo>
                  <a:lnTo>
                    <a:pt x="7780" y="4391"/>
                  </a:lnTo>
                  <a:lnTo>
                    <a:pt x="7782" y="4390"/>
                  </a:lnTo>
                  <a:lnTo>
                    <a:pt x="7785" y="4390"/>
                  </a:lnTo>
                  <a:lnTo>
                    <a:pt x="7789" y="4390"/>
                  </a:lnTo>
                  <a:lnTo>
                    <a:pt x="7791" y="4390"/>
                  </a:lnTo>
                  <a:lnTo>
                    <a:pt x="7794" y="4391"/>
                  </a:lnTo>
                  <a:lnTo>
                    <a:pt x="7798" y="4392"/>
                  </a:lnTo>
                  <a:lnTo>
                    <a:pt x="7800" y="4395"/>
                  </a:lnTo>
                  <a:lnTo>
                    <a:pt x="7804" y="4397"/>
                  </a:lnTo>
                  <a:lnTo>
                    <a:pt x="7807" y="4400"/>
                  </a:lnTo>
                  <a:lnTo>
                    <a:pt x="7809" y="4402"/>
                  </a:lnTo>
                  <a:lnTo>
                    <a:pt x="7813" y="4406"/>
                  </a:lnTo>
                  <a:lnTo>
                    <a:pt x="7816" y="4409"/>
                  </a:lnTo>
                  <a:lnTo>
                    <a:pt x="7818" y="4413"/>
                  </a:lnTo>
                  <a:lnTo>
                    <a:pt x="7822" y="4415"/>
                  </a:lnTo>
                  <a:lnTo>
                    <a:pt x="7825" y="4419"/>
                  </a:lnTo>
                  <a:lnTo>
                    <a:pt x="7827" y="4421"/>
                  </a:lnTo>
                  <a:lnTo>
                    <a:pt x="7831" y="4423"/>
                  </a:lnTo>
                  <a:lnTo>
                    <a:pt x="7834" y="4424"/>
                  </a:lnTo>
                  <a:lnTo>
                    <a:pt x="7836" y="4426"/>
                  </a:lnTo>
                  <a:lnTo>
                    <a:pt x="7840" y="4426"/>
                  </a:lnTo>
                  <a:lnTo>
                    <a:pt x="7843" y="4426"/>
                  </a:lnTo>
                  <a:lnTo>
                    <a:pt x="7846" y="4424"/>
                  </a:lnTo>
                  <a:lnTo>
                    <a:pt x="7849" y="4423"/>
                  </a:lnTo>
                  <a:lnTo>
                    <a:pt x="7852" y="4421"/>
                  </a:lnTo>
                  <a:lnTo>
                    <a:pt x="7855" y="4418"/>
                  </a:lnTo>
                  <a:lnTo>
                    <a:pt x="7858" y="4415"/>
                  </a:lnTo>
                  <a:lnTo>
                    <a:pt x="7862" y="4413"/>
                  </a:lnTo>
                  <a:lnTo>
                    <a:pt x="7864" y="4409"/>
                  </a:lnTo>
                  <a:lnTo>
                    <a:pt x="7867" y="4406"/>
                  </a:lnTo>
                  <a:lnTo>
                    <a:pt x="7870" y="4404"/>
                  </a:lnTo>
                  <a:lnTo>
                    <a:pt x="7873" y="4400"/>
                  </a:lnTo>
                  <a:lnTo>
                    <a:pt x="7876" y="4397"/>
                  </a:lnTo>
                  <a:lnTo>
                    <a:pt x="7880" y="4395"/>
                  </a:lnTo>
                  <a:lnTo>
                    <a:pt x="7883" y="4392"/>
                  </a:lnTo>
                  <a:lnTo>
                    <a:pt x="7885" y="4390"/>
                  </a:lnTo>
                  <a:lnTo>
                    <a:pt x="7889" y="4387"/>
                  </a:lnTo>
                  <a:lnTo>
                    <a:pt x="7892" y="4386"/>
                  </a:lnTo>
                  <a:lnTo>
                    <a:pt x="7895" y="4384"/>
                  </a:lnTo>
                  <a:lnTo>
                    <a:pt x="7898" y="4382"/>
                  </a:lnTo>
                  <a:lnTo>
                    <a:pt x="7901" y="4381"/>
                  </a:lnTo>
                  <a:lnTo>
                    <a:pt x="7904" y="4379"/>
                  </a:lnTo>
                  <a:lnTo>
                    <a:pt x="7907" y="4377"/>
                  </a:lnTo>
                  <a:lnTo>
                    <a:pt x="7910" y="4374"/>
                  </a:lnTo>
                  <a:lnTo>
                    <a:pt x="7913" y="4373"/>
                  </a:lnTo>
                  <a:lnTo>
                    <a:pt x="7916" y="4370"/>
                  </a:lnTo>
                  <a:lnTo>
                    <a:pt x="7920" y="4369"/>
                  </a:lnTo>
                  <a:lnTo>
                    <a:pt x="7922" y="4366"/>
                  </a:lnTo>
                  <a:lnTo>
                    <a:pt x="7925" y="4365"/>
                  </a:lnTo>
                  <a:lnTo>
                    <a:pt x="7929" y="4364"/>
                  </a:lnTo>
                  <a:lnTo>
                    <a:pt x="7931" y="4362"/>
                  </a:lnTo>
                  <a:lnTo>
                    <a:pt x="7934" y="4361"/>
                  </a:lnTo>
                  <a:lnTo>
                    <a:pt x="7938" y="4361"/>
                  </a:lnTo>
                  <a:lnTo>
                    <a:pt x="7940" y="4361"/>
                  </a:lnTo>
                  <a:lnTo>
                    <a:pt x="7943" y="4361"/>
                  </a:lnTo>
                  <a:lnTo>
                    <a:pt x="7947" y="4364"/>
                  </a:lnTo>
                  <a:lnTo>
                    <a:pt x="7949" y="4366"/>
                  </a:lnTo>
                  <a:lnTo>
                    <a:pt x="7952" y="4369"/>
                  </a:lnTo>
                  <a:lnTo>
                    <a:pt x="7956" y="4371"/>
                  </a:lnTo>
                  <a:lnTo>
                    <a:pt x="7958" y="4374"/>
                  </a:lnTo>
                  <a:lnTo>
                    <a:pt x="7962" y="4378"/>
                  </a:lnTo>
                  <a:lnTo>
                    <a:pt x="7965" y="4382"/>
                  </a:lnTo>
                  <a:lnTo>
                    <a:pt x="7967" y="4386"/>
                  </a:lnTo>
                  <a:lnTo>
                    <a:pt x="7971" y="4388"/>
                  </a:lnTo>
                  <a:lnTo>
                    <a:pt x="7974" y="4392"/>
                  </a:lnTo>
                  <a:lnTo>
                    <a:pt x="7976" y="4395"/>
                  </a:lnTo>
                  <a:lnTo>
                    <a:pt x="7980" y="4396"/>
                  </a:lnTo>
                  <a:lnTo>
                    <a:pt x="7983" y="4397"/>
                  </a:lnTo>
                  <a:lnTo>
                    <a:pt x="7985" y="4399"/>
                  </a:lnTo>
                  <a:lnTo>
                    <a:pt x="7989" y="4399"/>
                  </a:lnTo>
                  <a:lnTo>
                    <a:pt x="7992" y="4397"/>
                  </a:lnTo>
                  <a:lnTo>
                    <a:pt x="7996" y="4396"/>
                  </a:lnTo>
                  <a:lnTo>
                    <a:pt x="7998" y="4395"/>
                  </a:lnTo>
                  <a:lnTo>
                    <a:pt x="8001" y="4393"/>
                  </a:lnTo>
                  <a:lnTo>
                    <a:pt x="8005" y="4392"/>
                  </a:lnTo>
                  <a:lnTo>
                    <a:pt x="8007" y="4390"/>
                  </a:lnTo>
                  <a:lnTo>
                    <a:pt x="8011" y="4388"/>
                  </a:lnTo>
                  <a:lnTo>
                    <a:pt x="8014" y="4387"/>
                  </a:lnTo>
                  <a:lnTo>
                    <a:pt x="8016" y="4386"/>
                  </a:lnTo>
                  <a:lnTo>
                    <a:pt x="8020" y="4386"/>
                  </a:lnTo>
                  <a:lnTo>
                    <a:pt x="8023" y="4386"/>
                  </a:lnTo>
                  <a:lnTo>
                    <a:pt x="8025" y="4386"/>
                  </a:lnTo>
                  <a:lnTo>
                    <a:pt x="8029" y="4386"/>
                  </a:lnTo>
                  <a:lnTo>
                    <a:pt x="8032" y="4386"/>
                  </a:lnTo>
                  <a:lnTo>
                    <a:pt x="8034" y="4387"/>
                  </a:lnTo>
                  <a:lnTo>
                    <a:pt x="8038" y="4388"/>
                  </a:lnTo>
                  <a:lnTo>
                    <a:pt x="8041" y="4390"/>
                  </a:lnTo>
                  <a:lnTo>
                    <a:pt x="8045" y="4391"/>
                  </a:lnTo>
                  <a:lnTo>
                    <a:pt x="8047" y="4392"/>
                  </a:lnTo>
                  <a:lnTo>
                    <a:pt x="8050" y="4393"/>
                  </a:lnTo>
                  <a:lnTo>
                    <a:pt x="8054" y="4395"/>
                  </a:lnTo>
                  <a:lnTo>
                    <a:pt x="8056" y="4395"/>
                  </a:lnTo>
                  <a:lnTo>
                    <a:pt x="8059" y="4395"/>
                  </a:lnTo>
                  <a:lnTo>
                    <a:pt x="8063" y="4395"/>
                  </a:lnTo>
                  <a:lnTo>
                    <a:pt x="8065" y="4395"/>
                  </a:lnTo>
                  <a:lnTo>
                    <a:pt x="8068" y="4395"/>
                  </a:lnTo>
                  <a:lnTo>
                    <a:pt x="8072" y="4395"/>
                  </a:lnTo>
                  <a:lnTo>
                    <a:pt x="8074" y="4395"/>
                  </a:lnTo>
                  <a:lnTo>
                    <a:pt x="8077" y="4395"/>
                  </a:lnTo>
                  <a:lnTo>
                    <a:pt x="8081" y="4395"/>
                  </a:lnTo>
                  <a:lnTo>
                    <a:pt x="8083" y="4395"/>
                  </a:lnTo>
                  <a:lnTo>
                    <a:pt x="8087" y="4395"/>
                  </a:lnTo>
                  <a:lnTo>
                    <a:pt x="8090" y="4396"/>
                  </a:lnTo>
                  <a:lnTo>
                    <a:pt x="8092" y="4397"/>
                  </a:lnTo>
                  <a:lnTo>
                    <a:pt x="8096" y="4399"/>
                  </a:lnTo>
                  <a:lnTo>
                    <a:pt x="8099" y="4400"/>
                  </a:lnTo>
                  <a:lnTo>
                    <a:pt x="8101" y="4401"/>
                  </a:lnTo>
                  <a:lnTo>
                    <a:pt x="8105" y="4404"/>
                  </a:lnTo>
                  <a:lnTo>
                    <a:pt x="8108" y="4406"/>
                  </a:lnTo>
                  <a:lnTo>
                    <a:pt x="8112" y="4408"/>
                  </a:lnTo>
                  <a:lnTo>
                    <a:pt x="8114" y="4409"/>
                  </a:lnTo>
                  <a:lnTo>
                    <a:pt x="8117" y="4410"/>
                  </a:lnTo>
                  <a:lnTo>
                    <a:pt x="8119" y="4412"/>
                  </a:lnTo>
                  <a:lnTo>
                    <a:pt x="8123" y="4412"/>
                  </a:lnTo>
                  <a:lnTo>
                    <a:pt x="8127" y="4412"/>
                  </a:lnTo>
                  <a:lnTo>
                    <a:pt x="8130" y="4412"/>
                  </a:lnTo>
                  <a:lnTo>
                    <a:pt x="8132" y="4412"/>
                  </a:lnTo>
                  <a:lnTo>
                    <a:pt x="8135" y="4410"/>
                  </a:lnTo>
                  <a:lnTo>
                    <a:pt x="8139" y="4410"/>
                  </a:lnTo>
                  <a:lnTo>
                    <a:pt x="8141" y="4409"/>
                  </a:lnTo>
                  <a:lnTo>
                    <a:pt x="8145" y="4409"/>
                  </a:lnTo>
                  <a:lnTo>
                    <a:pt x="8148" y="4409"/>
                  </a:lnTo>
                  <a:lnTo>
                    <a:pt x="8150" y="4409"/>
                  </a:lnTo>
                  <a:lnTo>
                    <a:pt x="8154" y="4410"/>
                  </a:lnTo>
                  <a:lnTo>
                    <a:pt x="8157" y="4412"/>
                  </a:lnTo>
                  <a:lnTo>
                    <a:pt x="8159" y="4413"/>
                  </a:lnTo>
                  <a:lnTo>
                    <a:pt x="8163" y="4414"/>
                  </a:lnTo>
                  <a:lnTo>
                    <a:pt x="8166" y="4415"/>
                  </a:lnTo>
                  <a:lnTo>
                    <a:pt x="8170" y="4418"/>
                  </a:lnTo>
                  <a:lnTo>
                    <a:pt x="8172" y="4419"/>
                  </a:lnTo>
                  <a:lnTo>
                    <a:pt x="8175" y="4421"/>
                  </a:lnTo>
                  <a:lnTo>
                    <a:pt x="8179" y="4423"/>
                  </a:lnTo>
                  <a:lnTo>
                    <a:pt x="8181" y="4424"/>
                  </a:lnTo>
                  <a:lnTo>
                    <a:pt x="8184" y="4426"/>
                  </a:lnTo>
                  <a:lnTo>
                    <a:pt x="8188" y="4427"/>
                  </a:lnTo>
                  <a:lnTo>
                    <a:pt x="8190" y="4427"/>
                  </a:lnTo>
                  <a:lnTo>
                    <a:pt x="8193" y="4428"/>
                  </a:lnTo>
                  <a:lnTo>
                    <a:pt x="8197" y="4427"/>
                  </a:lnTo>
                  <a:lnTo>
                    <a:pt x="8199" y="4427"/>
                  </a:lnTo>
                  <a:lnTo>
                    <a:pt x="8203" y="4426"/>
                  </a:lnTo>
                  <a:lnTo>
                    <a:pt x="8206" y="4424"/>
                  </a:lnTo>
                  <a:lnTo>
                    <a:pt x="8208" y="4422"/>
                  </a:lnTo>
                  <a:lnTo>
                    <a:pt x="8212" y="4421"/>
                  </a:lnTo>
                  <a:lnTo>
                    <a:pt x="8215" y="4419"/>
                  </a:lnTo>
                  <a:lnTo>
                    <a:pt x="8217" y="4417"/>
                  </a:lnTo>
                  <a:lnTo>
                    <a:pt x="8221" y="4414"/>
                  </a:lnTo>
                  <a:lnTo>
                    <a:pt x="8224" y="4413"/>
                  </a:lnTo>
                  <a:lnTo>
                    <a:pt x="8227" y="4410"/>
                  </a:lnTo>
                  <a:lnTo>
                    <a:pt x="8230" y="4409"/>
                  </a:lnTo>
                  <a:lnTo>
                    <a:pt x="8233" y="4406"/>
                  </a:lnTo>
                  <a:lnTo>
                    <a:pt x="8235" y="4404"/>
                  </a:lnTo>
                  <a:lnTo>
                    <a:pt x="8239" y="4402"/>
                  </a:lnTo>
                  <a:lnTo>
                    <a:pt x="8243" y="4401"/>
                  </a:lnTo>
                  <a:lnTo>
                    <a:pt x="8245" y="4400"/>
                  </a:lnTo>
                  <a:lnTo>
                    <a:pt x="8248" y="4400"/>
                  </a:lnTo>
                  <a:lnTo>
                    <a:pt x="8251" y="4399"/>
                  </a:lnTo>
                  <a:lnTo>
                    <a:pt x="8254" y="4399"/>
                  </a:lnTo>
                  <a:lnTo>
                    <a:pt x="8257" y="4399"/>
                  </a:lnTo>
                  <a:lnTo>
                    <a:pt x="8261" y="4399"/>
                  </a:lnTo>
                  <a:lnTo>
                    <a:pt x="8263" y="4399"/>
                  </a:lnTo>
                  <a:lnTo>
                    <a:pt x="8266" y="4400"/>
                  </a:lnTo>
                  <a:lnTo>
                    <a:pt x="8270" y="4400"/>
                  </a:lnTo>
                  <a:lnTo>
                    <a:pt x="8272" y="4400"/>
                  </a:lnTo>
                  <a:lnTo>
                    <a:pt x="8276" y="4401"/>
                  </a:lnTo>
                  <a:lnTo>
                    <a:pt x="8279" y="4402"/>
                  </a:lnTo>
                  <a:lnTo>
                    <a:pt x="8281" y="4404"/>
                  </a:lnTo>
                  <a:lnTo>
                    <a:pt x="8285" y="4404"/>
                  </a:lnTo>
                  <a:lnTo>
                    <a:pt x="8288" y="4405"/>
                  </a:lnTo>
                  <a:lnTo>
                    <a:pt x="8290" y="4405"/>
                  </a:lnTo>
                  <a:lnTo>
                    <a:pt x="8294" y="4405"/>
                  </a:lnTo>
                  <a:lnTo>
                    <a:pt x="8297" y="4405"/>
                  </a:lnTo>
                  <a:lnTo>
                    <a:pt x="8299" y="4404"/>
                  </a:lnTo>
                  <a:lnTo>
                    <a:pt x="8303" y="4404"/>
                  </a:lnTo>
                  <a:lnTo>
                    <a:pt x="8306" y="4402"/>
                  </a:lnTo>
                  <a:lnTo>
                    <a:pt x="8309" y="4401"/>
                  </a:lnTo>
                  <a:lnTo>
                    <a:pt x="8312" y="4401"/>
                  </a:lnTo>
                  <a:lnTo>
                    <a:pt x="8315" y="4401"/>
                  </a:lnTo>
                  <a:lnTo>
                    <a:pt x="8319" y="4400"/>
                  </a:lnTo>
                  <a:lnTo>
                    <a:pt x="8321" y="4400"/>
                  </a:lnTo>
                  <a:lnTo>
                    <a:pt x="8324" y="4400"/>
                  </a:lnTo>
                  <a:lnTo>
                    <a:pt x="8328" y="4400"/>
                  </a:lnTo>
                  <a:lnTo>
                    <a:pt x="8330" y="4400"/>
                  </a:lnTo>
                  <a:lnTo>
                    <a:pt x="8333" y="4400"/>
                  </a:lnTo>
                  <a:lnTo>
                    <a:pt x="8337" y="4401"/>
                  </a:lnTo>
                  <a:lnTo>
                    <a:pt x="8339" y="4402"/>
                  </a:lnTo>
                  <a:lnTo>
                    <a:pt x="8343" y="4404"/>
                  </a:lnTo>
                  <a:lnTo>
                    <a:pt x="8346" y="4406"/>
                  </a:lnTo>
                  <a:lnTo>
                    <a:pt x="8348" y="4408"/>
                  </a:lnTo>
                  <a:lnTo>
                    <a:pt x="8351" y="4409"/>
                  </a:lnTo>
                  <a:lnTo>
                    <a:pt x="8355" y="4409"/>
                  </a:lnTo>
                  <a:lnTo>
                    <a:pt x="8359" y="4410"/>
                  </a:lnTo>
                  <a:lnTo>
                    <a:pt x="8361" y="4410"/>
                  </a:lnTo>
                  <a:lnTo>
                    <a:pt x="8364" y="4409"/>
                  </a:lnTo>
                  <a:lnTo>
                    <a:pt x="8366" y="4409"/>
                  </a:lnTo>
                  <a:lnTo>
                    <a:pt x="8370" y="4408"/>
                  </a:lnTo>
                  <a:lnTo>
                    <a:pt x="8373" y="4405"/>
                  </a:lnTo>
                  <a:lnTo>
                    <a:pt x="8377" y="4404"/>
                  </a:lnTo>
                  <a:lnTo>
                    <a:pt x="8379" y="4401"/>
                  </a:lnTo>
                  <a:lnTo>
                    <a:pt x="8382" y="4397"/>
                  </a:lnTo>
                  <a:lnTo>
                    <a:pt x="8386" y="4395"/>
                  </a:lnTo>
                  <a:lnTo>
                    <a:pt x="8388" y="4390"/>
                  </a:lnTo>
                  <a:lnTo>
                    <a:pt x="8391" y="4386"/>
                  </a:lnTo>
                  <a:lnTo>
                    <a:pt x="8393" y="4382"/>
                  </a:lnTo>
                  <a:lnTo>
                    <a:pt x="8397" y="4378"/>
                  </a:lnTo>
                  <a:lnTo>
                    <a:pt x="8401" y="4375"/>
                  </a:lnTo>
                  <a:lnTo>
                    <a:pt x="8404" y="4373"/>
                  </a:lnTo>
                  <a:lnTo>
                    <a:pt x="8406" y="4370"/>
                  </a:lnTo>
                  <a:lnTo>
                    <a:pt x="8410" y="4368"/>
                  </a:lnTo>
                  <a:lnTo>
                    <a:pt x="8413" y="4366"/>
                  </a:lnTo>
                  <a:lnTo>
                    <a:pt x="8415" y="4365"/>
                  </a:lnTo>
                  <a:lnTo>
                    <a:pt x="8419" y="4365"/>
                  </a:lnTo>
                  <a:lnTo>
                    <a:pt x="8422" y="4365"/>
                  </a:lnTo>
                  <a:lnTo>
                    <a:pt x="8424" y="4365"/>
                  </a:lnTo>
                  <a:lnTo>
                    <a:pt x="8428" y="4366"/>
                  </a:lnTo>
                  <a:lnTo>
                    <a:pt x="8431" y="4368"/>
                  </a:lnTo>
                  <a:lnTo>
                    <a:pt x="8435" y="4369"/>
                  </a:lnTo>
                  <a:lnTo>
                    <a:pt x="8437" y="4370"/>
                  </a:lnTo>
                  <a:lnTo>
                    <a:pt x="8440" y="4371"/>
                  </a:lnTo>
                  <a:lnTo>
                    <a:pt x="8444" y="4373"/>
                  </a:lnTo>
                  <a:lnTo>
                    <a:pt x="8446" y="4375"/>
                  </a:lnTo>
                  <a:lnTo>
                    <a:pt x="8449" y="4377"/>
                  </a:lnTo>
                  <a:lnTo>
                    <a:pt x="8453" y="4378"/>
                  </a:lnTo>
                  <a:lnTo>
                    <a:pt x="8455" y="4378"/>
                  </a:lnTo>
                  <a:lnTo>
                    <a:pt x="8459" y="4379"/>
                  </a:lnTo>
                  <a:lnTo>
                    <a:pt x="8462" y="4379"/>
                  </a:lnTo>
                  <a:lnTo>
                    <a:pt x="8464" y="4379"/>
                  </a:lnTo>
                  <a:lnTo>
                    <a:pt x="8467" y="4379"/>
                  </a:lnTo>
                  <a:lnTo>
                    <a:pt x="8471" y="4379"/>
                  </a:lnTo>
                  <a:lnTo>
                    <a:pt x="8475" y="4378"/>
                  </a:lnTo>
                  <a:lnTo>
                    <a:pt x="8477" y="4378"/>
                  </a:lnTo>
                  <a:lnTo>
                    <a:pt x="8480" y="4377"/>
                  </a:lnTo>
                  <a:lnTo>
                    <a:pt x="8482" y="4375"/>
                  </a:lnTo>
                  <a:lnTo>
                    <a:pt x="8486" y="4375"/>
                  </a:lnTo>
                  <a:lnTo>
                    <a:pt x="8489" y="4374"/>
                  </a:lnTo>
                  <a:lnTo>
                    <a:pt x="8491" y="4373"/>
                  </a:lnTo>
                  <a:lnTo>
                    <a:pt x="8495" y="4371"/>
                  </a:lnTo>
                  <a:lnTo>
                    <a:pt x="8498" y="4370"/>
                  </a:lnTo>
                  <a:lnTo>
                    <a:pt x="8502" y="4370"/>
                  </a:lnTo>
                  <a:lnTo>
                    <a:pt x="8504" y="4369"/>
                  </a:lnTo>
                  <a:lnTo>
                    <a:pt x="8507" y="4370"/>
                  </a:lnTo>
                  <a:lnTo>
                    <a:pt x="8509" y="4370"/>
                  </a:lnTo>
                  <a:lnTo>
                    <a:pt x="8513" y="4370"/>
                  </a:lnTo>
                  <a:lnTo>
                    <a:pt x="8517" y="4370"/>
                  </a:lnTo>
                  <a:lnTo>
                    <a:pt x="8520" y="4370"/>
                  </a:lnTo>
                  <a:lnTo>
                    <a:pt x="8522" y="4371"/>
                  </a:lnTo>
                  <a:lnTo>
                    <a:pt x="8526" y="4373"/>
                  </a:lnTo>
                  <a:lnTo>
                    <a:pt x="8529" y="4373"/>
                  </a:lnTo>
                  <a:lnTo>
                    <a:pt x="8531" y="4374"/>
                  </a:lnTo>
                  <a:lnTo>
                    <a:pt x="8535" y="4375"/>
                  </a:lnTo>
                  <a:lnTo>
                    <a:pt x="8538" y="4377"/>
                  </a:lnTo>
                  <a:lnTo>
                    <a:pt x="8540" y="4378"/>
                  </a:lnTo>
                  <a:lnTo>
                    <a:pt x="8544" y="4379"/>
                  </a:lnTo>
                  <a:lnTo>
                    <a:pt x="8547" y="4379"/>
                  </a:lnTo>
                  <a:lnTo>
                    <a:pt x="8550" y="4379"/>
                  </a:lnTo>
                  <a:lnTo>
                    <a:pt x="8553" y="4378"/>
                  </a:lnTo>
                  <a:lnTo>
                    <a:pt x="8556" y="4378"/>
                  </a:lnTo>
                  <a:lnTo>
                    <a:pt x="8559" y="4378"/>
                  </a:lnTo>
                  <a:lnTo>
                    <a:pt x="8562" y="4378"/>
                  </a:lnTo>
                  <a:lnTo>
                    <a:pt x="8565" y="4377"/>
                  </a:lnTo>
                  <a:lnTo>
                    <a:pt x="8568" y="4377"/>
                  </a:lnTo>
                  <a:lnTo>
                    <a:pt x="8571" y="4375"/>
                  </a:lnTo>
                  <a:lnTo>
                    <a:pt x="8574" y="4374"/>
                  </a:lnTo>
                  <a:lnTo>
                    <a:pt x="8577" y="4373"/>
                  </a:lnTo>
                  <a:lnTo>
                    <a:pt x="8580" y="4371"/>
                  </a:lnTo>
                  <a:lnTo>
                    <a:pt x="8583" y="4370"/>
                  </a:lnTo>
                  <a:lnTo>
                    <a:pt x="8586" y="4370"/>
                  </a:lnTo>
                  <a:lnTo>
                    <a:pt x="8590" y="4370"/>
                  </a:lnTo>
                  <a:lnTo>
                    <a:pt x="8593" y="4370"/>
                  </a:lnTo>
                  <a:lnTo>
                    <a:pt x="8596" y="4370"/>
                  </a:lnTo>
                  <a:lnTo>
                    <a:pt x="8598" y="4371"/>
                  </a:lnTo>
                  <a:lnTo>
                    <a:pt x="8602" y="4371"/>
                  </a:lnTo>
                  <a:lnTo>
                    <a:pt x="8605" y="4371"/>
                  </a:lnTo>
                  <a:lnTo>
                    <a:pt x="8607" y="4373"/>
                  </a:lnTo>
                  <a:lnTo>
                    <a:pt x="8611" y="4373"/>
                  </a:lnTo>
                  <a:lnTo>
                    <a:pt x="8614" y="4374"/>
                  </a:lnTo>
                  <a:lnTo>
                    <a:pt x="8617" y="4375"/>
                  </a:lnTo>
                  <a:lnTo>
                    <a:pt x="8620" y="4378"/>
                  </a:lnTo>
                  <a:lnTo>
                    <a:pt x="8623" y="4379"/>
                  </a:lnTo>
                  <a:lnTo>
                    <a:pt x="8625" y="4382"/>
                  </a:lnTo>
                  <a:lnTo>
                    <a:pt x="8629" y="4384"/>
                  </a:lnTo>
                  <a:lnTo>
                    <a:pt x="8633" y="4386"/>
                  </a:lnTo>
                  <a:lnTo>
                    <a:pt x="8635" y="4387"/>
                  </a:lnTo>
                  <a:lnTo>
                    <a:pt x="8638" y="4390"/>
                  </a:lnTo>
                  <a:lnTo>
                    <a:pt x="8641" y="4391"/>
                  </a:lnTo>
                  <a:lnTo>
                    <a:pt x="8644" y="4393"/>
                  </a:lnTo>
                  <a:lnTo>
                    <a:pt x="8647" y="4395"/>
                  </a:lnTo>
                  <a:lnTo>
                    <a:pt x="8651" y="4397"/>
                  </a:lnTo>
                  <a:lnTo>
                    <a:pt x="8653" y="4399"/>
                  </a:lnTo>
                  <a:lnTo>
                    <a:pt x="8656" y="4400"/>
                  </a:lnTo>
                  <a:lnTo>
                    <a:pt x="8660" y="4400"/>
                  </a:lnTo>
                  <a:lnTo>
                    <a:pt x="8662" y="4400"/>
                  </a:lnTo>
                  <a:lnTo>
                    <a:pt x="8665" y="4400"/>
                  </a:lnTo>
                  <a:lnTo>
                    <a:pt x="8669" y="4400"/>
                  </a:lnTo>
                  <a:lnTo>
                    <a:pt x="8671" y="4399"/>
                  </a:lnTo>
                  <a:lnTo>
                    <a:pt x="8675" y="4397"/>
                  </a:lnTo>
                  <a:lnTo>
                    <a:pt x="8678" y="4396"/>
                  </a:lnTo>
                  <a:lnTo>
                    <a:pt x="8680" y="4395"/>
                  </a:lnTo>
                  <a:lnTo>
                    <a:pt x="8684" y="4393"/>
                  </a:lnTo>
                  <a:lnTo>
                    <a:pt x="8687" y="4392"/>
                  </a:lnTo>
                  <a:lnTo>
                    <a:pt x="8689" y="4391"/>
                  </a:lnTo>
                  <a:lnTo>
                    <a:pt x="8693" y="4390"/>
                  </a:lnTo>
                  <a:lnTo>
                    <a:pt x="8696" y="4387"/>
                  </a:lnTo>
                  <a:lnTo>
                    <a:pt x="8698" y="4386"/>
                  </a:lnTo>
                  <a:lnTo>
                    <a:pt x="8702" y="4384"/>
                  </a:lnTo>
                  <a:lnTo>
                    <a:pt x="8706" y="4383"/>
                  </a:lnTo>
                  <a:lnTo>
                    <a:pt x="8709" y="4382"/>
                  </a:lnTo>
                  <a:lnTo>
                    <a:pt x="8711" y="4381"/>
                  </a:lnTo>
                  <a:lnTo>
                    <a:pt x="8714" y="4379"/>
                  </a:lnTo>
                  <a:lnTo>
                    <a:pt x="8718" y="4379"/>
                  </a:lnTo>
                  <a:lnTo>
                    <a:pt x="8720" y="4378"/>
                  </a:lnTo>
                  <a:lnTo>
                    <a:pt x="8724" y="4378"/>
                  </a:lnTo>
                  <a:lnTo>
                    <a:pt x="8727" y="4378"/>
                  </a:lnTo>
                  <a:lnTo>
                    <a:pt x="8729" y="4378"/>
                  </a:lnTo>
                  <a:lnTo>
                    <a:pt x="8733" y="4378"/>
                  </a:lnTo>
                  <a:lnTo>
                    <a:pt x="8736" y="4378"/>
                  </a:lnTo>
                  <a:lnTo>
                    <a:pt x="8738" y="4379"/>
                  </a:lnTo>
                  <a:lnTo>
                    <a:pt x="8741" y="4379"/>
                  </a:lnTo>
                  <a:lnTo>
                    <a:pt x="8745" y="4381"/>
                  </a:lnTo>
                  <a:lnTo>
                    <a:pt x="8749" y="4381"/>
                  </a:lnTo>
                  <a:lnTo>
                    <a:pt x="8751" y="4382"/>
                  </a:lnTo>
                  <a:lnTo>
                    <a:pt x="8754" y="4383"/>
                  </a:lnTo>
                  <a:lnTo>
                    <a:pt x="8758" y="4386"/>
                  </a:lnTo>
                  <a:lnTo>
                    <a:pt x="8760" y="4387"/>
                  </a:lnTo>
                  <a:lnTo>
                    <a:pt x="8763" y="4388"/>
                  </a:lnTo>
                  <a:lnTo>
                    <a:pt x="8767" y="4390"/>
                  </a:lnTo>
                  <a:lnTo>
                    <a:pt x="8769" y="4392"/>
                  </a:lnTo>
                  <a:lnTo>
                    <a:pt x="8772" y="4395"/>
                  </a:lnTo>
                  <a:lnTo>
                    <a:pt x="8776" y="4396"/>
                  </a:lnTo>
                  <a:lnTo>
                    <a:pt x="8778" y="4397"/>
                  </a:lnTo>
                  <a:lnTo>
                    <a:pt x="8781" y="4400"/>
                  </a:lnTo>
                  <a:lnTo>
                    <a:pt x="8785" y="4401"/>
                  </a:lnTo>
                  <a:lnTo>
                    <a:pt x="8787" y="4404"/>
                  </a:lnTo>
                  <a:lnTo>
                    <a:pt x="8791" y="4405"/>
                  </a:lnTo>
                  <a:lnTo>
                    <a:pt x="8794" y="4406"/>
                  </a:lnTo>
                  <a:lnTo>
                    <a:pt x="8796" y="4406"/>
                  </a:lnTo>
                  <a:lnTo>
                    <a:pt x="8800" y="4408"/>
                  </a:lnTo>
                  <a:lnTo>
                    <a:pt x="8803" y="4408"/>
                  </a:lnTo>
                  <a:lnTo>
                    <a:pt x="8805" y="4408"/>
                  </a:lnTo>
                  <a:lnTo>
                    <a:pt x="8809" y="4406"/>
                  </a:lnTo>
                  <a:lnTo>
                    <a:pt x="8812" y="4405"/>
                  </a:lnTo>
                  <a:lnTo>
                    <a:pt x="8814" y="4402"/>
                  </a:lnTo>
                  <a:lnTo>
                    <a:pt x="8818" y="4401"/>
                  </a:lnTo>
                  <a:lnTo>
                    <a:pt x="8822" y="4399"/>
                  </a:lnTo>
                  <a:lnTo>
                    <a:pt x="8825" y="4396"/>
                  </a:lnTo>
                  <a:lnTo>
                    <a:pt x="8827" y="4392"/>
                  </a:lnTo>
                  <a:lnTo>
                    <a:pt x="8830" y="4390"/>
                  </a:lnTo>
                  <a:lnTo>
                    <a:pt x="8834" y="4387"/>
                  </a:lnTo>
                  <a:lnTo>
                    <a:pt x="8836" y="4384"/>
                  </a:lnTo>
                  <a:lnTo>
                    <a:pt x="8839" y="4381"/>
                  </a:lnTo>
                  <a:lnTo>
                    <a:pt x="8843" y="4378"/>
                  </a:lnTo>
                  <a:lnTo>
                    <a:pt x="8845" y="4377"/>
                  </a:lnTo>
                  <a:lnTo>
                    <a:pt x="8849" y="4375"/>
                  </a:lnTo>
                  <a:lnTo>
                    <a:pt x="8852" y="4375"/>
                  </a:lnTo>
                  <a:lnTo>
                    <a:pt x="8854" y="4375"/>
                  </a:lnTo>
                  <a:lnTo>
                    <a:pt x="8857" y="4375"/>
                  </a:lnTo>
                  <a:lnTo>
                    <a:pt x="8861" y="4375"/>
                  </a:lnTo>
                  <a:lnTo>
                    <a:pt x="8864" y="4375"/>
                  </a:lnTo>
                  <a:lnTo>
                    <a:pt x="8867" y="4375"/>
                  </a:lnTo>
                  <a:lnTo>
                    <a:pt x="8870" y="4375"/>
                  </a:lnTo>
                  <a:lnTo>
                    <a:pt x="8873" y="4377"/>
                  </a:lnTo>
                  <a:lnTo>
                    <a:pt x="8876" y="4378"/>
                  </a:lnTo>
                  <a:lnTo>
                    <a:pt x="8879" y="4379"/>
                  </a:lnTo>
                  <a:lnTo>
                    <a:pt x="8883" y="4381"/>
                  </a:lnTo>
                  <a:lnTo>
                    <a:pt x="8885" y="4381"/>
                  </a:lnTo>
                  <a:lnTo>
                    <a:pt x="8888" y="4381"/>
                  </a:lnTo>
                  <a:lnTo>
                    <a:pt x="8892" y="4381"/>
                  </a:lnTo>
                  <a:lnTo>
                    <a:pt x="8894" y="4379"/>
                  </a:lnTo>
                  <a:lnTo>
                    <a:pt x="8897" y="4378"/>
                  </a:lnTo>
                  <a:lnTo>
                    <a:pt x="8901" y="4378"/>
                  </a:lnTo>
                  <a:lnTo>
                    <a:pt x="8903" y="4378"/>
                  </a:lnTo>
                  <a:lnTo>
                    <a:pt x="8907" y="4377"/>
                  </a:lnTo>
                  <a:lnTo>
                    <a:pt x="8910" y="4377"/>
                  </a:lnTo>
                  <a:lnTo>
                    <a:pt x="8912" y="4378"/>
                  </a:lnTo>
                  <a:lnTo>
                    <a:pt x="8916" y="4378"/>
                  </a:lnTo>
                  <a:lnTo>
                    <a:pt x="8919" y="4378"/>
                  </a:lnTo>
                  <a:lnTo>
                    <a:pt x="8921" y="4378"/>
                  </a:lnTo>
                  <a:lnTo>
                    <a:pt x="8925" y="4379"/>
                  </a:lnTo>
                  <a:lnTo>
                    <a:pt x="8928" y="4381"/>
                  </a:lnTo>
                  <a:lnTo>
                    <a:pt x="8930" y="4383"/>
                  </a:lnTo>
                  <a:lnTo>
                    <a:pt x="8934" y="4386"/>
                  </a:lnTo>
                  <a:lnTo>
                    <a:pt x="8937" y="4387"/>
                  </a:lnTo>
                  <a:lnTo>
                    <a:pt x="8939" y="4391"/>
                  </a:lnTo>
                  <a:lnTo>
                    <a:pt x="8943" y="4395"/>
                  </a:lnTo>
                  <a:lnTo>
                    <a:pt x="8946" y="4397"/>
                  </a:lnTo>
                  <a:lnTo>
                    <a:pt x="8949" y="4400"/>
                  </a:lnTo>
                  <a:lnTo>
                    <a:pt x="8952" y="4401"/>
                  </a:lnTo>
                  <a:lnTo>
                    <a:pt x="8955" y="4404"/>
                  </a:lnTo>
                  <a:lnTo>
                    <a:pt x="8958" y="4406"/>
                  </a:lnTo>
                  <a:lnTo>
                    <a:pt x="8961" y="4409"/>
                  </a:lnTo>
                  <a:lnTo>
                    <a:pt x="8965" y="4410"/>
                  </a:lnTo>
                  <a:lnTo>
                    <a:pt x="8967" y="4412"/>
                  </a:lnTo>
                  <a:lnTo>
                    <a:pt x="8970" y="4412"/>
                  </a:lnTo>
                  <a:lnTo>
                    <a:pt x="8973" y="4413"/>
                  </a:lnTo>
                  <a:lnTo>
                    <a:pt x="8976" y="4413"/>
                  </a:lnTo>
                  <a:lnTo>
                    <a:pt x="8980" y="4413"/>
                  </a:lnTo>
                  <a:lnTo>
                    <a:pt x="8983" y="4412"/>
                  </a:lnTo>
                  <a:lnTo>
                    <a:pt x="8985" y="4410"/>
                  </a:lnTo>
                  <a:lnTo>
                    <a:pt x="8988" y="4409"/>
                  </a:lnTo>
                  <a:lnTo>
                    <a:pt x="8992" y="4406"/>
                  </a:lnTo>
                  <a:lnTo>
                    <a:pt x="8994" y="4405"/>
                  </a:lnTo>
                  <a:lnTo>
                    <a:pt x="8998" y="4404"/>
                  </a:lnTo>
                  <a:lnTo>
                    <a:pt x="9001" y="4401"/>
                  </a:lnTo>
                  <a:lnTo>
                    <a:pt x="9003" y="4399"/>
                  </a:lnTo>
                  <a:lnTo>
                    <a:pt x="9007" y="4396"/>
                  </a:lnTo>
                  <a:lnTo>
                    <a:pt x="9010" y="4393"/>
                  </a:lnTo>
                  <a:lnTo>
                    <a:pt x="9012" y="4391"/>
                  </a:lnTo>
                  <a:lnTo>
                    <a:pt x="9016" y="4390"/>
                  </a:lnTo>
                  <a:lnTo>
                    <a:pt x="9019" y="4387"/>
                  </a:lnTo>
                  <a:lnTo>
                    <a:pt x="9023" y="4386"/>
                  </a:lnTo>
                  <a:lnTo>
                    <a:pt x="9025" y="4386"/>
                  </a:lnTo>
                  <a:lnTo>
                    <a:pt x="9028" y="4386"/>
                  </a:lnTo>
                  <a:lnTo>
                    <a:pt x="9032" y="4386"/>
                  </a:lnTo>
                  <a:lnTo>
                    <a:pt x="9034" y="4386"/>
                  </a:lnTo>
                  <a:lnTo>
                    <a:pt x="9037" y="4386"/>
                  </a:lnTo>
                  <a:lnTo>
                    <a:pt x="9041" y="4386"/>
                  </a:lnTo>
                  <a:lnTo>
                    <a:pt x="9043" y="4387"/>
                  </a:lnTo>
                  <a:lnTo>
                    <a:pt x="9046" y="4387"/>
                  </a:lnTo>
                  <a:lnTo>
                    <a:pt x="9050" y="4390"/>
                  </a:lnTo>
                  <a:lnTo>
                    <a:pt x="9052" y="4391"/>
                  </a:lnTo>
                  <a:lnTo>
                    <a:pt x="9055" y="4392"/>
                  </a:lnTo>
                  <a:lnTo>
                    <a:pt x="9059" y="4393"/>
                  </a:lnTo>
                  <a:lnTo>
                    <a:pt x="9061" y="4395"/>
                  </a:lnTo>
                  <a:lnTo>
                    <a:pt x="9065" y="4396"/>
                  </a:lnTo>
                  <a:lnTo>
                    <a:pt x="9068" y="4397"/>
                  </a:lnTo>
                  <a:lnTo>
                    <a:pt x="9070" y="4397"/>
                  </a:lnTo>
                  <a:lnTo>
                    <a:pt x="9074" y="4399"/>
                  </a:lnTo>
                  <a:lnTo>
                    <a:pt x="9077" y="4400"/>
                  </a:lnTo>
                  <a:lnTo>
                    <a:pt x="9081" y="4400"/>
                  </a:lnTo>
                  <a:lnTo>
                    <a:pt x="9083" y="4401"/>
                  </a:lnTo>
                  <a:lnTo>
                    <a:pt x="9086" y="4401"/>
                  </a:lnTo>
                  <a:lnTo>
                    <a:pt x="9088" y="4401"/>
                  </a:lnTo>
                  <a:lnTo>
                    <a:pt x="9092" y="4402"/>
                  </a:lnTo>
                  <a:lnTo>
                    <a:pt x="9095" y="4402"/>
                  </a:lnTo>
                  <a:lnTo>
                    <a:pt x="9099" y="4402"/>
                  </a:lnTo>
                  <a:lnTo>
                    <a:pt x="9101" y="4404"/>
                  </a:lnTo>
                  <a:lnTo>
                    <a:pt x="9104" y="4404"/>
                  </a:lnTo>
                  <a:lnTo>
                    <a:pt x="9108" y="4404"/>
                  </a:lnTo>
                  <a:lnTo>
                    <a:pt x="9110" y="4404"/>
                  </a:lnTo>
                  <a:lnTo>
                    <a:pt x="9114" y="4404"/>
                  </a:lnTo>
                  <a:lnTo>
                    <a:pt x="9117" y="4404"/>
                  </a:lnTo>
                  <a:lnTo>
                    <a:pt x="9119" y="4404"/>
                  </a:lnTo>
                  <a:lnTo>
                    <a:pt x="9123" y="4402"/>
                  </a:lnTo>
                  <a:lnTo>
                    <a:pt x="9126" y="4402"/>
                  </a:lnTo>
                  <a:lnTo>
                    <a:pt x="9128" y="4402"/>
                  </a:lnTo>
                  <a:lnTo>
                    <a:pt x="9132" y="4402"/>
                  </a:lnTo>
                  <a:lnTo>
                    <a:pt x="9135" y="4402"/>
                  </a:lnTo>
                  <a:lnTo>
                    <a:pt x="9139" y="4402"/>
                  </a:lnTo>
                  <a:lnTo>
                    <a:pt x="9141" y="4402"/>
                  </a:lnTo>
                  <a:lnTo>
                    <a:pt x="9144" y="4401"/>
                  </a:lnTo>
                  <a:lnTo>
                    <a:pt x="9148" y="4401"/>
                  </a:lnTo>
                  <a:lnTo>
                    <a:pt x="9150" y="4401"/>
                  </a:lnTo>
                  <a:lnTo>
                    <a:pt x="9153" y="4400"/>
                  </a:lnTo>
                  <a:lnTo>
                    <a:pt x="9157" y="4400"/>
                  </a:lnTo>
                  <a:lnTo>
                    <a:pt x="9159" y="4399"/>
                  </a:lnTo>
                  <a:lnTo>
                    <a:pt x="9162" y="4397"/>
                  </a:lnTo>
                  <a:lnTo>
                    <a:pt x="9163" y="4397"/>
                  </a:lnTo>
                </a:path>
              </a:pathLst>
            </a:custGeom>
            <a:noFill/>
            <a:ln w="11113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2C416986-1BD8-20C2-5E9B-FFB9340C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484"/>
              <a:ext cx="2285" cy="1206"/>
            </a:xfrm>
            <a:custGeom>
              <a:avLst/>
              <a:gdLst>
                <a:gd name="T0" fmla="*/ 154 w 9142"/>
                <a:gd name="T1" fmla="*/ 4767 h 4827"/>
                <a:gd name="T2" fmla="*/ 315 w 9142"/>
                <a:gd name="T3" fmla="*/ 4780 h 4827"/>
                <a:gd name="T4" fmla="*/ 477 w 9142"/>
                <a:gd name="T5" fmla="*/ 4787 h 4827"/>
                <a:gd name="T6" fmla="*/ 638 w 9142"/>
                <a:gd name="T7" fmla="*/ 4795 h 4827"/>
                <a:gd name="T8" fmla="*/ 800 w 9142"/>
                <a:gd name="T9" fmla="*/ 4796 h 4827"/>
                <a:gd name="T10" fmla="*/ 961 w 9142"/>
                <a:gd name="T11" fmla="*/ 4791 h 4827"/>
                <a:gd name="T12" fmla="*/ 1123 w 9142"/>
                <a:gd name="T13" fmla="*/ 4827 h 4827"/>
                <a:gd name="T14" fmla="*/ 1284 w 9142"/>
                <a:gd name="T15" fmla="*/ 4781 h 4827"/>
                <a:gd name="T16" fmla="*/ 1446 w 9142"/>
                <a:gd name="T17" fmla="*/ 4778 h 4827"/>
                <a:gd name="T18" fmla="*/ 1607 w 9142"/>
                <a:gd name="T19" fmla="*/ 4564 h 4827"/>
                <a:gd name="T20" fmla="*/ 1768 w 9142"/>
                <a:gd name="T21" fmla="*/ 4718 h 4827"/>
                <a:gd name="T22" fmla="*/ 1930 w 9142"/>
                <a:gd name="T23" fmla="*/ 4450 h 4827"/>
                <a:gd name="T24" fmla="*/ 2055 w 9142"/>
                <a:gd name="T25" fmla="*/ 3896 h 4827"/>
                <a:gd name="T26" fmla="*/ 2101 w 9142"/>
                <a:gd name="T27" fmla="*/ 2148 h 4827"/>
                <a:gd name="T28" fmla="*/ 2150 w 9142"/>
                <a:gd name="T29" fmla="*/ 290 h 4827"/>
                <a:gd name="T30" fmla="*/ 2225 w 9142"/>
                <a:gd name="T31" fmla="*/ 1218 h 4827"/>
                <a:gd name="T32" fmla="*/ 2266 w 9142"/>
                <a:gd name="T33" fmla="*/ 2841 h 4827"/>
                <a:gd name="T34" fmla="*/ 2343 w 9142"/>
                <a:gd name="T35" fmla="*/ 3275 h 4827"/>
                <a:gd name="T36" fmla="*/ 2388 w 9142"/>
                <a:gd name="T37" fmla="*/ 1532 h 4827"/>
                <a:gd name="T38" fmla="*/ 2446 w 9142"/>
                <a:gd name="T39" fmla="*/ 2 h 4827"/>
                <a:gd name="T40" fmla="*/ 2499 w 9142"/>
                <a:gd name="T41" fmla="*/ 1471 h 4827"/>
                <a:gd name="T42" fmla="*/ 2548 w 9142"/>
                <a:gd name="T43" fmla="*/ 3224 h 4827"/>
                <a:gd name="T44" fmla="*/ 2634 w 9142"/>
                <a:gd name="T45" fmla="*/ 4560 h 4827"/>
                <a:gd name="T46" fmla="*/ 2796 w 9142"/>
                <a:gd name="T47" fmla="*/ 4649 h 4827"/>
                <a:gd name="T48" fmla="*/ 2957 w 9142"/>
                <a:gd name="T49" fmla="*/ 4773 h 4827"/>
                <a:gd name="T50" fmla="*/ 3118 w 9142"/>
                <a:gd name="T51" fmla="*/ 4760 h 4827"/>
                <a:gd name="T52" fmla="*/ 3280 w 9142"/>
                <a:gd name="T53" fmla="*/ 4767 h 4827"/>
                <a:gd name="T54" fmla="*/ 3442 w 9142"/>
                <a:gd name="T55" fmla="*/ 4768 h 4827"/>
                <a:gd name="T56" fmla="*/ 3603 w 9142"/>
                <a:gd name="T57" fmla="*/ 4759 h 4827"/>
                <a:gd name="T58" fmla="*/ 3764 w 9142"/>
                <a:gd name="T59" fmla="*/ 4776 h 4827"/>
                <a:gd name="T60" fmla="*/ 3926 w 9142"/>
                <a:gd name="T61" fmla="*/ 4778 h 4827"/>
                <a:gd name="T62" fmla="*/ 4087 w 9142"/>
                <a:gd name="T63" fmla="*/ 4800 h 4827"/>
                <a:gd name="T64" fmla="*/ 4248 w 9142"/>
                <a:gd name="T65" fmla="*/ 4789 h 4827"/>
                <a:gd name="T66" fmla="*/ 4410 w 9142"/>
                <a:gd name="T67" fmla="*/ 4749 h 4827"/>
                <a:gd name="T68" fmla="*/ 4572 w 9142"/>
                <a:gd name="T69" fmla="*/ 4765 h 4827"/>
                <a:gd name="T70" fmla="*/ 4733 w 9142"/>
                <a:gd name="T71" fmla="*/ 4791 h 4827"/>
                <a:gd name="T72" fmla="*/ 4895 w 9142"/>
                <a:gd name="T73" fmla="*/ 4760 h 4827"/>
                <a:gd name="T74" fmla="*/ 5056 w 9142"/>
                <a:gd name="T75" fmla="*/ 4763 h 4827"/>
                <a:gd name="T76" fmla="*/ 5218 w 9142"/>
                <a:gd name="T77" fmla="*/ 4780 h 4827"/>
                <a:gd name="T78" fmla="*/ 5379 w 9142"/>
                <a:gd name="T79" fmla="*/ 4782 h 4827"/>
                <a:gd name="T80" fmla="*/ 5540 w 9142"/>
                <a:gd name="T81" fmla="*/ 4809 h 4827"/>
                <a:gd name="T82" fmla="*/ 5702 w 9142"/>
                <a:gd name="T83" fmla="*/ 4789 h 4827"/>
                <a:gd name="T84" fmla="*/ 5864 w 9142"/>
                <a:gd name="T85" fmla="*/ 4790 h 4827"/>
                <a:gd name="T86" fmla="*/ 6025 w 9142"/>
                <a:gd name="T87" fmla="*/ 4762 h 4827"/>
                <a:gd name="T88" fmla="*/ 6188 w 9142"/>
                <a:gd name="T89" fmla="*/ 4786 h 4827"/>
                <a:gd name="T90" fmla="*/ 6348 w 9142"/>
                <a:gd name="T91" fmla="*/ 4767 h 4827"/>
                <a:gd name="T92" fmla="*/ 6509 w 9142"/>
                <a:gd name="T93" fmla="*/ 4755 h 4827"/>
                <a:gd name="T94" fmla="*/ 6671 w 9142"/>
                <a:gd name="T95" fmla="*/ 4782 h 4827"/>
                <a:gd name="T96" fmla="*/ 6832 w 9142"/>
                <a:gd name="T97" fmla="*/ 4777 h 4827"/>
                <a:gd name="T98" fmla="*/ 6994 w 9142"/>
                <a:gd name="T99" fmla="*/ 4817 h 4827"/>
                <a:gd name="T100" fmla="*/ 7157 w 9142"/>
                <a:gd name="T101" fmla="*/ 4765 h 4827"/>
                <a:gd name="T102" fmla="*/ 7318 w 9142"/>
                <a:gd name="T103" fmla="*/ 4782 h 4827"/>
                <a:gd name="T104" fmla="*/ 7478 w 9142"/>
                <a:gd name="T105" fmla="*/ 4768 h 4827"/>
                <a:gd name="T106" fmla="*/ 7641 w 9142"/>
                <a:gd name="T107" fmla="*/ 4780 h 4827"/>
                <a:gd name="T108" fmla="*/ 7801 w 9142"/>
                <a:gd name="T109" fmla="*/ 4776 h 4827"/>
                <a:gd name="T110" fmla="*/ 7964 w 9142"/>
                <a:gd name="T111" fmla="*/ 4777 h 4827"/>
                <a:gd name="T112" fmla="*/ 8124 w 9142"/>
                <a:gd name="T113" fmla="*/ 4769 h 4827"/>
                <a:gd name="T114" fmla="*/ 8287 w 9142"/>
                <a:gd name="T115" fmla="*/ 4781 h 4827"/>
                <a:gd name="T116" fmla="*/ 8449 w 9142"/>
                <a:gd name="T117" fmla="*/ 4790 h 4827"/>
                <a:gd name="T118" fmla="*/ 8610 w 9142"/>
                <a:gd name="T119" fmla="*/ 4756 h 4827"/>
                <a:gd name="T120" fmla="*/ 8771 w 9142"/>
                <a:gd name="T121" fmla="*/ 4769 h 4827"/>
                <a:gd name="T122" fmla="*/ 8933 w 9142"/>
                <a:gd name="T123" fmla="*/ 4786 h 4827"/>
                <a:gd name="T124" fmla="*/ 9094 w 9142"/>
                <a:gd name="T125" fmla="*/ 4776 h 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42" h="4827">
                  <a:moveTo>
                    <a:pt x="0" y="4809"/>
                  </a:moveTo>
                  <a:lnTo>
                    <a:pt x="1" y="4811"/>
                  </a:lnTo>
                  <a:lnTo>
                    <a:pt x="2" y="4811"/>
                  </a:lnTo>
                  <a:lnTo>
                    <a:pt x="5" y="4812"/>
                  </a:lnTo>
                  <a:lnTo>
                    <a:pt x="7" y="4812"/>
                  </a:lnTo>
                  <a:lnTo>
                    <a:pt x="11" y="4813"/>
                  </a:lnTo>
                  <a:lnTo>
                    <a:pt x="14" y="4815"/>
                  </a:lnTo>
                  <a:lnTo>
                    <a:pt x="16" y="4815"/>
                  </a:lnTo>
                  <a:lnTo>
                    <a:pt x="20" y="4815"/>
                  </a:lnTo>
                  <a:lnTo>
                    <a:pt x="23" y="4815"/>
                  </a:lnTo>
                  <a:lnTo>
                    <a:pt x="25" y="4815"/>
                  </a:lnTo>
                  <a:lnTo>
                    <a:pt x="29" y="4813"/>
                  </a:lnTo>
                  <a:lnTo>
                    <a:pt x="32" y="4812"/>
                  </a:lnTo>
                  <a:lnTo>
                    <a:pt x="34" y="4809"/>
                  </a:lnTo>
                  <a:lnTo>
                    <a:pt x="38" y="4808"/>
                  </a:lnTo>
                  <a:lnTo>
                    <a:pt x="41" y="4807"/>
                  </a:lnTo>
                  <a:lnTo>
                    <a:pt x="45" y="4804"/>
                  </a:lnTo>
                  <a:lnTo>
                    <a:pt x="47" y="4803"/>
                  </a:lnTo>
                  <a:lnTo>
                    <a:pt x="50" y="4802"/>
                  </a:lnTo>
                  <a:lnTo>
                    <a:pt x="54" y="4800"/>
                  </a:lnTo>
                  <a:lnTo>
                    <a:pt x="56" y="4799"/>
                  </a:lnTo>
                  <a:lnTo>
                    <a:pt x="60" y="4798"/>
                  </a:lnTo>
                  <a:lnTo>
                    <a:pt x="63" y="4798"/>
                  </a:lnTo>
                  <a:lnTo>
                    <a:pt x="65" y="4798"/>
                  </a:lnTo>
                  <a:lnTo>
                    <a:pt x="68" y="4798"/>
                  </a:lnTo>
                  <a:lnTo>
                    <a:pt x="72" y="4798"/>
                  </a:lnTo>
                  <a:lnTo>
                    <a:pt x="76" y="4798"/>
                  </a:lnTo>
                  <a:lnTo>
                    <a:pt x="78" y="4798"/>
                  </a:lnTo>
                  <a:lnTo>
                    <a:pt x="81" y="4798"/>
                  </a:lnTo>
                  <a:lnTo>
                    <a:pt x="83" y="4798"/>
                  </a:lnTo>
                  <a:lnTo>
                    <a:pt x="87" y="4798"/>
                  </a:lnTo>
                  <a:lnTo>
                    <a:pt x="90" y="4798"/>
                  </a:lnTo>
                  <a:lnTo>
                    <a:pt x="94" y="4796"/>
                  </a:lnTo>
                  <a:lnTo>
                    <a:pt x="96" y="4795"/>
                  </a:lnTo>
                  <a:lnTo>
                    <a:pt x="99" y="4794"/>
                  </a:lnTo>
                  <a:lnTo>
                    <a:pt x="103" y="4791"/>
                  </a:lnTo>
                  <a:lnTo>
                    <a:pt x="105" y="4789"/>
                  </a:lnTo>
                  <a:lnTo>
                    <a:pt x="108" y="4786"/>
                  </a:lnTo>
                  <a:lnTo>
                    <a:pt x="112" y="4784"/>
                  </a:lnTo>
                  <a:lnTo>
                    <a:pt x="114" y="4781"/>
                  </a:lnTo>
                  <a:lnTo>
                    <a:pt x="118" y="4778"/>
                  </a:lnTo>
                  <a:lnTo>
                    <a:pt x="121" y="4775"/>
                  </a:lnTo>
                  <a:lnTo>
                    <a:pt x="123" y="4772"/>
                  </a:lnTo>
                  <a:lnTo>
                    <a:pt x="127" y="4769"/>
                  </a:lnTo>
                  <a:lnTo>
                    <a:pt x="130" y="4767"/>
                  </a:lnTo>
                  <a:lnTo>
                    <a:pt x="132" y="4765"/>
                  </a:lnTo>
                  <a:lnTo>
                    <a:pt x="136" y="4764"/>
                  </a:lnTo>
                  <a:lnTo>
                    <a:pt x="139" y="4763"/>
                  </a:lnTo>
                  <a:lnTo>
                    <a:pt x="141" y="4764"/>
                  </a:lnTo>
                  <a:lnTo>
                    <a:pt x="145" y="4764"/>
                  </a:lnTo>
                  <a:lnTo>
                    <a:pt x="148" y="4764"/>
                  </a:lnTo>
                  <a:lnTo>
                    <a:pt x="150" y="4765"/>
                  </a:lnTo>
                  <a:lnTo>
                    <a:pt x="154" y="4767"/>
                  </a:lnTo>
                  <a:lnTo>
                    <a:pt x="157" y="4769"/>
                  </a:lnTo>
                  <a:lnTo>
                    <a:pt x="160" y="4772"/>
                  </a:lnTo>
                  <a:lnTo>
                    <a:pt x="163" y="4775"/>
                  </a:lnTo>
                  <a:lnTo>
                    <a:pt x="166" y="4777"/>
                  </a:lnTo>
                  <a:lnTo>
                    <a:pt x="170" y="4781"/>
                  </a:lnTo>
                  <a:lnTo>
                    <a:pt x="172" y="4784"/>
                  </a:lnTo>
                  <a:lnTo>
                    <a:pt x="176" y="4786"/>
                  </a:lnTo>
                  <a:lnTo>
                    <a:pt x="179" y="4790"/>
                  </a:lnTo>
                  <a:lnTo>
                    <a:pt x="181" y="4793"/>
                  </a:lnTo>
                  <a:lnTo>
                    <a:pt x="184" y="4795"/>
                  </a:lnTo>
                  <a:lnTo>
                    <a:pt x="188" y="4798"/>
                  </a:lnTo>
                  <a:lnTo>
                    <a:pt x="190" y="4800"/>
                  </a:lnTo>
                  <a:lnTo>
                    <a:pt x="194" y="4802"/>
                  </a:lnTo>
                  <a:lnTo>
                    <a:pt x="197" y="4803"/>
                  </a:lnTo>
                  <a:lnTo>
                    <a:pt x="199" y="4806"/>
                  </a:lnTo>
                  <a:lnTo>
                    <a:pt x="203" y="4807"/>
                  </a:lnTo>
                  <a:lnTo>
                    <a:pt x="206" y="4807"/>
                  </a:lnTo>
                  <a:lnTo>
                    <a:pt x="209" y="4807"/>
                  </a:lnTo>
                  <a:lnTo>
                    <a:pt x="212" y="4807"/>
                  </a:lnTo>
                  <a:lnTo>
                    <a:pt x="215" y="4807"/>
                  </a:lnTo>
                  <a:lnTo>
                    <a:pt x="218" y="4806"/>
                  </a:lnTo>
                  <a:lnTo>
                    <a:pt x="221" y="4804"/>
                  </a:lnTo>
                  <a:lnTo>
                    <a:pt x="224" y="4803"/>
                  </a:lnTo>
                  <a:lnTo>
                    <a:pt x="227" y="4802"/>
                  </a:lnTo>
                  <a:lnTo>
                    <a:pt x="230" y="4800"/>
                  </a:lnTo>
                  <a:lnTo>
                    <a:pt x="234" y="4800"/>
                  </a:lnTo>
                  <a:lnTo>
                    <a:pt x="236" y="4798"/>
                  </a:lnTo>
                  <a:lnTo>
                    <a:pt x="239" y="4796"/>
                  </a:lnTo>
                  <a:lnTo>
                    <a:pt x="243" y="4795"/>
                  </a:lnTo>
                  <a:lnTo>
                    <a:pt x="245" y="4793"/>
                  </a:lnTo>
                  <a:lnTo>
                    <a:pt x="248" y="4793"/>
                  </a:lnTo>
                  <a:lnTo>
                    <a:pt x="252" y="4791"/>
                  </a:lnTo>
                  <a:lnTo>
                    <a:pt x="254" y="4790"/>
                  </a:lnTo>
                  <a:lnTo>
                    <a:pt x="257" y="4789"/>
                  </a:lnTo>
                  <a:lnTo>
                    <a:pt x="261" y="4789"/>
                  </a:lnTo>
                  <a:lnTo>
                    <a:pt x="263" y="4787"/>
                  </a:lnTo>
                  <a:lnTo>
                    <a:pt x="266" y="4786"/>
                  </a:lnTo>
                  <a:lnTo>
                    <a:pt x="270" y="4786"/>
                  </a:lnTo>
                  <a:lnTo>
                    <a:pt x="272" y="4786"/>
                  </a:lnTo>
                  <a:lnTo>
                    <a:pt x="276" y="4786"/>
                  </a:lnTo>
                  <a:lnTo>
                    <a:pt x="279" y="4786"/>
                  </a:lnTo>
                  <a:lnTo>
                    <a:pt x="281" y="4786"/>
                  </a:lnTo>
                  <a:lnTo>
                    <a:pt x="285" y="4786"/>
                  </a:lnTo>
                  <a:lnTo>
                    <a:pt x="288" y="4786"/>
                  </a:lnTo>
                  <a:lnTo>
                    <a:pt x="290" y="4785"/>
                  </a:lnTo>
                  <a:lnTo>
                    <a:pt x="294" y="4784"/>
                  </a:lnTo>
                  <a:lnTo>
                    <a:pt x="297" y="4784"/>
                  </a:lnTo>
                  <a:lnTo>
                    <a:pt x="299" y="4784"/>
                  </a:lnTo>
                  <a:lnTo>
                    <a:pt x="303" y="4784"/>
                  </a:lnTo>
                  <a:lnTo>
                    <a:pt x="306" y="4784"/>
                  </a:lnTo>
                  <a:lnTo>
                    <a:pt x="310" y="4782"/>
                  </a:lnTo>
                  <a:lnTo>
                    <a:pt x="312" y="4781"/>
                  </a:lnTo>
                  <a:lnTo>
                    <a:pt x="315" y="4780"/>
                  </a:lnTo>
                  <a:lnTo>
                    <a:pt x="319" y="4778"/>
                  </a:lnTo>
                  <a:lnTo>
                    <a:pt x="321" y="4777"/>
                  </a:lnTo>
                  <a:lnTo>
                    <a:pt x="325" y="4776"/>
                  </a:lnTo>
                  <a:lnTo>
                    <a:pt x="328" y="4775"/>
                  </a:lnTo>
                  <a:lnTo>
                    <a:pt x="330" y="4773"/>
                  </a:lnTo>
                  <a:lnTo>
                    <a:pt x="334" y="4773"/>
                  </a:lnTo>
                  <a:lnTo>
                    <a:pt x="337" y="4772"/>
                  </a:lnTo>
                  <a:lnTo>
                    <a:pt x="339" y="4772"/>
                  </a:lnTo>
                  <a:lnTo>
                    <a:pt x="343" y="4771"/>
                  </a:lnTo>
                  <a:lnTo>
                    <a:pt x="346" y="4771"/>
                  </a:lnTo>
                  <a:lnTo>
                    <a:pt x="348" y="4771"/>
                  </a:lnTo>
                  <a:lnTo>
                    <a:pt x="352" y="4771"/>
                  </a:lnTo>
                  <a:lnTo>
                    <a:pt x="355" y="4772"/>
                  </a:lnTo>
                  <a:lnTo>
                    <a:pt x="359" y="4775"/>
                  </a:lnTo>
                  <a:lnTo>
                    <a:pt x="361" y="4776"/>
                  </a:lnTo>
                  <a:lnTo>
                    <a:pt x="364" y="4780"/>
                  </a:lnTo>
                  <a:lnTo>
                    <a:pt x="368" y="4782"/>
                  </a:lnTo>
                  <a:lnTo>
                    <a:pt x="370" y="4785"/>
                  </a:lnTo>
                  <a:lnTo>
                    <a:pt x="373" y="4787"/>
                  </a:lnTo>
                  <a:lnTo>
                    <a:pt x="377" y="4790"/>
                  </a:lnTo>
                  <a:lnTo>
                    <a:pt x="379" y="4793"/>
                  </a:lnTo>
                  <a:lnTo>
                    <a:pt x="382" y="4794"/>
                  </a:lnTo>
                  <a:lnTo>
                    <a:pt x="386" y="4796"/>
                  </a:lnTo>
                  <a:lnTo>
                    <a:pt x="388" y="4799"/>
                  </a:lnTo>
                  <a:lnTo>
                    <a:pt x="391" y="4802"/>
                  </a:lnTo>
                  <a:lnTo>
                    <a:pt x="395" y="4803"/>
                  </a:lnTo>
                  <a:lnTo>
                    <a:pt x="397" y="4804"/>
                  </a:lnTo>
                  <a:lnTo>
                    <a:pt x="401" y="4806"/>
                  </a:lnTo>
                  <a:lnTo>
                    <a:pt x="404" y="4807"/>
                  </a:lnTo>
                  <a:lnTo>
                    <a:pt x="406" y="4807"/>
                  </a:lnTo>
                  <a:lnTo>
                    <a:pt x="410" y="4807"/>
                  </a:lnTo>
                  <a:lnTo>
                    <a:pt x="413" y="4807"/>
                  </a:lnTo>
                  <a:lnTo>
                    <a:pt x="415" y="4807"/>
                  </a:lnTo>
                  <a:lnTo>
                    <a:pt x="419" y="4807"/>
                  </a:lnTo>
                  <a:lnTo>
                    <a:pt x="422" y="4807"/>
                  </a:lnTo>
                  <a:lnTo>
                    <a:pt x="426" y="4806"/>
                  </a:lnTo>
                  <a:lnTo>
                    <a:pt x="428" y="4806"/>
                  </a:lnTo>
                  <a:lnTo>
                    <a:pt x="431" y="4804"/>
                  </a:lnTo>
                  <a:lnTo>
                    <a:pt x="435" y="4803"/>
                  </a:lnTo>
                  <a:lnTo>
                    <a:pt x="437" y="4802"/>
                  </a:lnTo>
                  <a:lnTo>
                    <a:pt x="441" y="4800"/>
                  </a:lnTo>
                  <a:lnTo>
                    <a:pt x="444" y="4798"/>
                  </a:lnTo>
                  <a:lnTo>
                    <a:pt x="446" y="4795"/>
                  </a:lnTo>
                  <a:lnTo>
                    <a:pt x="449" y="4794"/>
                  </a:lnTo>
                  <a:lnTo>
                    <a:pt x="453" y="4793"/>
                  </a:lnTo>
                  <a:lnTo>
                    <a:pt x="455" y="4790"/>
                  </a:lnTo>
                  <a:lnTo>
                    <a:pt x="459" y="4790"/>
                  </a:lnTo>
                  <a:lnTo>
                    <a:pt x="462" y="4789"/>
                  </a:lnTo>
                  <a:lnTo>
                    <a:pt x="464" y="4787"/>
                  </a:lnTo>
                  <a:lnTo>
                    <a:pt x="468" y="4787"/>
                  </a:lnTo>
                  <a:lnTo>
                    <a:pt x="471" y="4787"/>
                  </a:lnTo>
                  <a:lnTo>
                    <a:pt x="473" y="4787"/>
                  </a:lnTo>
                  <a:lnTo>
                    <a:pt x="477" y="4787"/>
                  </a:lnTo>
                  <a:lnTo>
                    <a:pt x="480" y="4790"/>
                  </a:lnTo>
                  <a:lnTo>
                    <a:pt x="484" y="4793"/>
                  </a:lnTo>
                  <a:lnTo>
                    <a:pt x="486" y="4795"/>
                  </a:lnTo>
                  <a:lnTo>
                    <a:pt x="489" y="4798"/>
                  </a:lnTo>
                  <a:lnTo>
                    <a:pt x="493" y="4802"/>
                  </a:lnTo>
                  <a:lnTo>
                    <a:pt x="495" y="4804"/>
                  </a:lnTo>
                  <a:lnTo>
                    <a:pt x="498" y="4807"/>
                  </a:lnTo>
                  <a:lnTo>
                    <a:pt x="502" y="4809"/>
                  </a:lnTo>
                  <a:lnTo>
                    <a:pt x="504" y="4813"/>
                  </a:lnTo>
                  <a:lnTo>
                    <a:pt x="507" y="4815"/>
                  </a:lnTo>
                  <a:lnTo>
                    <a:pt x="511" y="4817"/>
                  </a:lnTo>
                  <a:lnTo>
                    <a:pt x="513" y="4817"/>
                  </a:lnTo>
                  <a:lnTo>
                    <a:pt x="517" y="4818"/>
                  </a:lnTo>
                  <a:lnTo>
                    <a:pt x="520" y="4818"/>
                  </a:lnTo>
                  <a:lnTo>
                    <a:pt x="522" y="4818"/>
                  </a:lnTo>
                  <a:lnTo>
                    <a:pt x="526" y="4818"/>
                  </a:lnTo>
                  <a:lnTo>
                    <a:pt x="529" y="4816"/>
                  </a:lnTo>
                  <a:lnTo>
                    <a:pt x="531" y="4815"/>
                  </a:lnTo>
                  <a:lnTo>
                    <a:pt x="535" y="4812"/>
                  </a:lnTo>
                  <a:lnTo>
                    <a:pt x="538" y="4809"/>
                  </a:lnTo>
                  <a:lnTo>
                    <a:pt x="541" y="4807"/>
                  </a:lnTo>
                  <a:lnTo>
                    <a:pt x="544" y="4806"/>
                  </a:lnTo>
                  <a:lnTo>
                    <a:pt x="547" y="4803"/>
                  </a:lnTo>
                  <a:lnTo>
                    <a:pt x="549" y="4802"/>
                  </a:lnTo>
                  <a:lnTo>
                    <a:pt x="553" y="4799"/>
                  </a:lnTo>
                  <a:lnTo>
                    <a:pt x="557" y="4798"/>
                  </a:lnTo>
                  <a:lnTo>
                    <a:pt x="559" y="4796"/>
                  </a:lnTo>
                  <a:lnTo>
                    <a:pt x="562" y="4795"/>
                  </a:lnTo>
                  <a:lnTo>
                    <a:pt x="565" y="4794"/>
                  </a:lnTo>
                  <a:lnTo>
                    <a:pt x="568" y="4793"/>
                  </a:lnTo>
                  <a:lnTo>
                    <a:pt x="571" y="4793"/>
                  </a:lnTo>
                  <a:lnTo>
                    <a:pt x="575" y="4793"/>
                  </a:lnTo>
                  <a:lnTo>
                    <a:pt x="577" y="4793"/>
                  </a:lnTo>
                  <a:lnTo>
                    <a:pt x="580" y="4793"/>
                  </a:lnTo>
                  <a:lnTo>
                    <a:pt x="584" y="4794"/>
                  </a:lnTo>
                  <a:lnTo>
                    <a:pt x="586" y="4795"/>
                  </a:lnTo>
                  <a:lnTo>
                    <a:pt x="590" y="4795"/>
                  </a:lnTo>
                  <a:lnTo>
                    <a:pt x="593" y="4796"/>
                  </a:lnTo>
                  <a:lnTo>
                    <a:pt x="596" y="4798"/>
                  </a:lnTo>
                  <a:lnTo>
                    <a:pt x="599" y="4799"/>
                  </a:lnTo>
                  <a:lnTo>
                    <a:pt x="602" y="4800"/>
                  </a:lnTo>
                  <a:lnTo>
                    <a:pt x="605" y="4802"/>
                  </a:lnTo>
                  <a:lnTo>
                    <a:pt x="608" y="4802"/>
                  </a:lnTo>
                  <a:lnTo>
                    <a:pt x="611" y="4803"/>
                  </a:lnTo>
                  <a:lnTo>
                    <a:pt x="614" y="4803"/>
                  </a:lnTo>
                  <a:lnTo>
                    <a:pt x="617" y="4804"/>
                  </a:lnTo>
                  <a:lnTo>
                    <a:pt x="620" y="4803"/>
                  </a:lnTo>
                  <a:lnTo>
                    <a:pt x="623" y="4802"/>
                  </a:lnTo>
                  <a:lnTo>
                    <a:pt x="626" y="4802"/>
                  </a:lnTo>
                  <a:lnTo>
                    <a:pt x="629" y="4800"/>
                  </a:lnTo>
                  <a:lnTo>
                    <a:pt x="633" y="4798"/>
                  </a:lnTo>
                  <a:lnTo>
                    <a:pt x="635" y="4796"/>
                  </a:lnTo>
                  <a:lnTo>
                    <a:pt x="638" y="4795"/>
                  </a:lnTo>
                  <a:lnTo>
                    <a:pt x="642" y="4793"/>
                  </a:lnTo>
                  <a:lnTo>
                    <a:pt x="644" y="4790"/>
                  </a:lnTo>
                  <a:lnTo>
                    <a:pt x="647" y="4789"/>
                  </a:lnTo>
                  <a:lnTo>
                    <a:pt x="651" y="4787"/>
                  </a:lnTo>
                  <a:lnTo>
                    <a:pt x="653" y="4786"/>
                  </a:lnTo>
                  <a:lnTo>
                    <a:pt x="657" y="4785"/>
                  </a:lnTo>
                  <a:lnTo>
                    <a:pt x="660" y="4784"/>
                  </a:lnTo>
                  <a:lnTo>
                    <a:pt x="662" y="4784"/>
                  </a:lnTo>
                  <a:lnTo>
                    <a:pt x="665" y="4784"/>
                  </a:lnTo>
                  <a:lnTo>
                    <a:pt x="669" y="4784"/>
                  </a:lnTo>
                  <a:lnTo>
                    <a:pt x="673" y="4784"/>
                  </a:lnTo>
                  <a:lnTo>
                    <a:pt x="675" y="4784"/>
                  </a:lnTo>
                  <a:lnTo>
                    <a:pt x="678" y="4784"/>
                  </a:lnTo>
                  <a:lnTo>
                    <a:pt x="680" y="4784"/>
                  </a:lnTo>
                  <a:lnTo>
                    <a:pt x="684" y="4784"/>
                  </a:lnTo>
                  <a:lnTo>
                    <a:pt x="687" y="4784"/>
                  </a:lnTo>
                  <a:lnTo>
                    <a:pt x="691" y="4784"/>
                  </a:lnTo>
                  <a:lnTo>
                    <a:pt x="693" y="4782"/>
                  </a:lnTo>
                  <a:lnTo>
                    <a:pt x="696" y="4781"/>
                  </a:lnTo>
                  <a:lnTo>
                    <a:pt x="700" y="4780"/>
                  </a:lnTo>
                  <a:lnTo>
                    <a:pt x="702" y="4778"/>
                  </a:lnTo>
                  <a:lnTo>
                    <a:pt x="705" y="4777"/>
                  </a:lnTo>
                  <a:lnTo>
                    <a:pt x="707" y="4776"/>
                  </a:lnTo>
                  <a:lnTo>
                    <a:pt x="711" y="4775"/>
                  </a:lnTo>
                  <a:lnTo>
                    <a:pt x="715" y="4773"/>
                  </a:lnTo>
                  <a:lnTo>
                    <a:pt x="718" y="4772"/>
                  </a:lnTo>
                  <a:lnTo>
                    <a:pt x="720" y="4772"/>
                  </a:lnTo>
                  <a:lnTo>
                    <a:pt x="724" y="4771"/>
                  </a:lnTo>
                  <a:lnTo>
                    <a:pt x="727" y="4771"/>
                  </a:lnTo>
                  <a:lnTo>
                    <a:pt x="729" y="4771"/>
                  </a:lnTo>
                  <a:lnTo>
                    <a:pt x="733" y="4771"/>
                  </a:lnTo>
                  <a:lnTo>
                    <a:pt x="736" y="4771"/>
                  </a:lnTo>
                  <a:lnTo>
                    <a:pt x="738" y="4772"/>
                  </a:lnTo>
                  <a:lnTo>
                    <a:pt x="742" y="4772"/>
                  </a:lnTo>
                  <a:lnTo>
                    <a:pt x="745" y="4773"/>
                  </a:lnTo>
                  <a:lnTo>
                    <a:pt x="749" y="4773"/>
                  </a:lnTo>
                  <a:lnTo>
                    <a:pt x="751" y="4775"/>
                  </a:lnTo>
                  <a:lnTo>
                    <a:pt x="754" y="4776"/>
                  </a:lnTo>
                  <a:lnTo>
                    <a:pt x="758" y="4777"/>
                  </a:lnTo>
                  <a:lnTo>
                    <a:pt x="760" y="4778"/>
                  </a:lnTo>
                  <a:lnTo>
                    <a:pt x="763" y="4780"/>
                  </a:lnTo>
                  <a:lnTo>
                    <a:pt x="767" y="4781"/>
                  </a:lnTo>
                  <a:lnTo>
                    <a:pt x="769" y="4782"/>
                  </a:lnTo>
                  <a:lnTo>
                    <a:pt x="773" y="4784"/>
                  </a:lnTo>
                  <a:lnTo>
                    <a:pt x="776" y="4785"/>
                  </a:lnTo>
                  <a:lnTo>
                    <a:pt x="778" y="4786"/>
                  </a:lnTo>
                  <a:lnTo>
                    <a:pt x="781" y="4787"/>
                  </a:lnTo>
                  <a:lnTo>
                    <a:pt x="785" y="4790"/>
                  </a:lnTo>
                  <a:lnTo>
                    <a:pt x="789" y="4791"/>
                  </a:lnTo>
                  <a:lnTo>
                    <a:pt x="791" y="4793"/>
                  </a:lnTo>
                  <a:lnTo>
                    <a:pt x="794" y="4794"/>
                  </a:lnTo>
                  <a:lnTo>
                    <a:pt x="796" y="4795"/>
                  </a:lnTo>
                  <a:lnTo>
                    <a:pt x="800" y="4796"/>
                  </a:lnTo>
                  <a:lnTo>
                    <a:pt x="803" y="4796"/>
                  </a:lnTo>
                  <a:lnTo>
                    <a:pt x="807" y="4798"/>
                  </a:lnTo>
                  <a:lnTo>
                    <a:pt x="809" y="4798"/>
                  </a:lnTo>
                  <a:lnTo>
                    <a:pt x="812" y="4798"/>
                  </a:lnTo>
                  <a:lnTo>
                    <a:pt x="816" y="4799"/>
                  </a:lnTo>
                  <a:lnTo>
                    <a:pt x="818" y="4799"/>
                  </a:lnTo>
                  <a:lnTo>
                    <a:pt x="821" y="4799"/>
                  </a:lnTo>
                  <a:lnTo>
                    <a:pt x="823" y="4799"/>
                  </a:lnTo>
                  <a:lnTo>
                    <a:pt x="827" y="4798"/>
                  </a:lnTo>
                  <a:lnTo>
                    <a:pt x="831" y="4798"/>
                  </a:lnTo>
                  <a:lnTo>
                    <a:pt x="834" y="4796"/>
                  </a:lnTo>
                  <a:lnTo>
                    <a:pt x="836" y="4795"/>
                  </a:lnTo>
                  <a:lnTo>
                    <a:pt x="840" y="4794"/>
                  </a:lnTo>
                  <a:lnTo>
                    <a:pt x="843" y="4793"/>
                  </a:lnTo>
                  <a:lnTo>
                    <a:pt x="845" y="4791"/>
                  </a:lnTo>
                  <a:lnTo>
                    <a:pt x="849" y="4790"/>
                  </a:lnTo>
                  <a:lnTo>
                    <a:pt x="852" y="4789"/>
                  </a:lnTo>
                  <a:lnTo>
                    <a:pt x="854" y="4787"/>
                  </a:lnTo>
                  <a:lnTo>
                    <a:pt x="858" y="4785"/>
                  </a:lnTo>
                  <a:lnTo>
                    <a:pt x="861" y="4784"/>
                  </a:lnTo>
                  <a:lnTo>
                    <a:pt x="864" y="4782"/>
                  </a:lnTo>
                  <a:lnTo>
                    <a:pt x="867" y="4781"/>
                  </a:lnTo>
                  <a:lnTo>
                    <a:pt x="870" y="4780"/>
                  </a:lnTo>
                  <a:lnTo>
                    <a:pt x="873" y="4778"/>
                  </a:lnTo>
                  <a:lnTo>
                    <a:pt x="876" y="4777"/>
                  </a:lnTo>
                  <a:lnTo>
                    <a:pt x="879" y="4777"/>
                  </a:lnTo>
                  <a:lnTo>
                    <a:pt x="883" y="4777"/>
                  </a:lnTo>
                  <a:lnTo>
                    <a:pt x="885" y="4778"/>
                  </a:lnTo>
                  <a:lnTo>
                    <a:pt x="888" y="4778"/>
                  </a:lnTo>
                  <a:lnTo>
                    <a:pt x="892" y="4780"/>
                  </a:lnTo>
                  <a:lnTo>
                    <a:pt x="894" y="4781"/>
                  </a:lnTo>
                  <a:lnTo>
                    <a:pt x="897" y="4782"/>
                  </a:lnTo>
                  <a:lnTo>
                    <a:pt x="901" y="4784"/>
                  </a:lnTo>
                  <a:lnTo>
                    <a:pt x="904" y="4785"/>
                  </a:lnTo>
                  <a:lnTo>
                    <a:pt x="907" y="4786"/>
                  </a:lnTo>
                  <a:lnTo>
                    <a:pt x="910" y="4787"/>
                  </a:lnTo>
                  <a:lnTo>
                    <a:pt x="912" y="4787"/>
                  </a:lnTo>
                  <a:lnTo>
                    <a:pt x="916" y="4787"/>
                  </a:lnTo>
                  <a:lnTo>
                    <a:pt x="919" y="4789"/>
                  </a:lnTo>
                  <a:lnTo>
                    <a:pt x="921" y="4789"/>
                  </a:lnTo>
                  <a:lnTo>
                    <a:pt x="925" y="4789"/>
                  </a:lnTo>
                  <a:lnTo>
                    <a:pt x="928" y="4789"/>
                  </a:lnTo>
                  <a:lnTo>
                    <a:pt x="931" y="4789"/>
                  </a:lnTo>
                  <a:lnTo>
                    <a:pt x="934" y="4787"/>
                  </a:lnTo>
                  <a:lnTo>
                    <a:pt x="937" y="4787"/>
                  </a:lnTo>
                  <a:lnTo>
                    <a:pt x="939" y="4787"/>
                  </a:lnTo>
                  <a:lnTo>
                    <a:pt x="943" y="4787"/>
                  </a:lnTo>
                  <a:lnTo>
                    <a:pt x="947" y="4787"/>
                  </a:lnTo>
                  <a:lnTo>
                    <a:pt x="949" y="4787"/>
                  </a:lnTo>
                  <a:lnTo>
                    <a:pt x="952" y="4787"/>
                  </a:lnTo>
                  <a:lnTo>
                    <a:pt x="955" y="4789"/>
                  </a:lnTo>
                  <a:lnTo>
                    <a:pt x="958" y="4790"/>
                  </a:lnTo>
                  <a:lnTo>
                    <a:pt x="961" y="4791"/>
                  </a:lnTo>
                  <a:lnTo>
                    <a:pt x="965" y="4793"/>
                  </a:lnTo>
                  <a:lnTo>
                    <a:pt x="967" y="4794"/>
                  </a:lnTo>
                  <a:lnTo>
                    <a:pt x="970" y="4795"/>
                  </a:lnTo>
                  <a:lnTo>
                    <a:pt x="974" y="4796"/>
                  </a:lnTo>
                  <a:lnTo>
                    <a:pt x="976" y="4798"/>
                  </a:lnTo>
                  <a:lnTo>
                    <a:pt x="979" y="4798"/>
                  </a:lnTo>
                  <a:lnTo>
                    <a:pt x="983" y="4799"/>
                  </a:lnTo>
                  <a:lnTo>
                    <a:pt x="985" y="4799"/>
                  </a:lnTo>
                  <a:lnTo>
                    <a:pt x="989" y="4800"/>
                  </a:lnTo>
                  <a:lnTo>
                    <a:pt x="992" y="4799"/>
                  </a:lnTo>
                  <a:lnTo>
                    <a:pt x="994" y="4799"/>
                  </a:lnTo>
                  <a:lnTo>
                    <a:pt x="998" y="4799"/>
                  </a:lnTo>
                  <a:lnTo>
                    <a:pt x="1001" y="4798"/>
                  </a:lnTo>
                  <a:lnTo>
                    <a:pt x="1003" y="4798"/>
                  </a:lnTo>
                  <a:lnTo>
                    <a:pt x="1007" y="4798"/>
                  </a:lnTo>
                  <a:lnTo>
                    <a:pt x="1010" y="4798"/>
                  </a:lnTo>
                  <a:lnTo>
                    <a:pt x="1012" y="4798"/>
                  </a:lnTo>
                  <a:lnTo>
                    <a:pt x="1016" y="4796"/>
                  </a:lnTo>
                  <a:lnTo>
                    <a:pt x="1020" y="4795"/>
                  </a:lnTo>
                  <a:lnTo>
                    <a:pt x="1023" y="4795"/>
                  </a:lnTo>
                  <a:lnTo>
                    <a:pt x="1025" y="4794"/>
                  </a:lnTo>
                  <a:lnTo>
                    <a:pt x="1028" y="4793"/>
                  </a:lnTo>
                  <a:lnTo>
                    <a:pt x="1032" y="4791"/>
                  </a:lnTo>
                  <a:lnTo>
                    <a:pt x="1034" y="4790"/>
                  </a:lnTo>
                  <a:lnTo>
                    <a:pt x="1038" y="4790"/>
                  </a:lnTo>
                  <a:lnTo>
                    <a:pt x="1041" y="4789"/>
                  </a:lnTo>
                  <a:lnTo>
                    <a:pt x="1043" y="4787"/>
                  </a:lnTo>
                  <a:lnTo>
                    <a:pt x="1047" y="4787"/>
                  </a:lnTo>
                  <a:lnTo>
                    <a:pt x="1050" y="4787"/>
                  </a:lnTo>
                  <a:lnTo>
                    <a:pt x="1052" y="4786"/>
                  </a:lnTo>
                  <a:lnTo>
                    <a:pt x="1055" y="4786"/>
                  </a:lnTo>
                  <a:lnTo>
                    <a:pt x="1059" y="4787"/>
                  </a:lnTo>
                  <a:lnTo>
                    <a:pt x="1063" y="4787"/>
                  </a:lnTo>
                  <a:lnTo>
                    <a:pt x="1065" y="4789"/>
                  </a:lnTo>
                  <a:lnTo>
                    <a:pt x="1068" y="4790"/>
                  </a:lnTo>
                  <a:lnTo>
                    <a:pt x="1072" y="4793"/>
                  </a:lnTo>
                  <a:lnTo>
                    <a:pt x="1074" y="4795"/>
                  </a:lnTo>
                  <a:lnTo>
                    <a:pt x="1077" y="4798"/>
                  </a:lnTo>
                  <a:lnTo>
                    <a:pt x="1081" y="4800"/>
                  </a:lnTo>
                  <a:lnTo>
                    <a:pt x="1083" y="4803"/>
                  </a:lnTo>
                  <a:lnTo>
                    <a:pt x="1086" y="4806"/>
                  </a:lnTo>
                  <a:lnTo>
                    <a:pt x="1090" y="4808"/>
                  </a:lnTo>
                  <a:lnTo>
                    <a:pt x="1092" y="4811"/>
                  </a:lnTo>
                  <a:lnTo>
                    <a:pt x="1095" y="4813"/>
                  </a:lnTo>
                  <a:lnTo>
                    <a:pt x="1099" y="4816"/>
                  </a:lnTo>
                  <a:lnTo>
                    <a:pt x="1101" y="4818"/>
                  </a:lnTo>
                  <a:lnTo>
                    <a:pt x="1105" y="4821"/>
                  </a:lnTo>
                  <a:lnTo>
                    <a:pt x="1108" y="4822"/>
                  </a:lnTo>
                  <a:lnTo>
                    <a:pt x="1110" y="4825"/>
                  </a:lnTo>
                  <a:lnTo>
                    <a:pt x="1114" y="4826"/>
                  </a:lnTo>
                  <a:lnTo>
                    <a:pt x="1117" y="4827"/>
                  </a:lnTo>
                  <a:lnTo>
                    <a:pt x="1119" y="4827"/>
                  </a:lnTo>
                  <a:lnTo>
                    <a:pt x="1123" y="4827"/>
                  </a:lnTo>
                  <a:lnTo>
                    <a:pt x="1126" y="4827"/>
                  </a:lnTo>
                  <a:lnTo>
                    <a:pt x="1128" y="4827"/>
                  </a:lnTo>
                  <a:lnTo>
                    <a:pt x="1132" y="4826"/>
                  </a:lnTo>
                  <a:lnTo>
                    <a:pt x="1136" y="4826"/>
                  </a:lnTo>
                  <a:lnTo>
                    <a:pt x="1139" y="4825"/>
                  </a:lnTo>
                  <a:lnTo>
                    <a:pt x="1141" y="4824"/>
                  </a:lnTo>
                  <a:lnTo>
                    <a:pt x="1144" y="4821"/>
                  </a:lnTo>
                  <a:lnTo>
                    <a:pt x="1148" y="4818"/>
                  </a:lnTo>
                  <a:lnTo>
                    <a:pt x="1150" y="4816"/>
                  </a:lnTo>
                  <a:lnTo>
                    <a:pt x="1153" y="4815"/>
                  </a:lnTo>
                  <a:lnTo>
                    <a:pt x="1157" y="4811"/>
                  </a:lnTo>
                  <a:lnTo>
                    <a:pt x="1159" y="4808"/>
                  </a:lnTo>
                  <a:lnTo>
                    <a:pt x="1163" y="4806"/>
                  </a:lnTo>
                  <a:lnTo>
                    <a:pt x="1166" y="4803"/>
                  </a:lnTo>
                  <a:lnTo>
                    <a:pt x="1168" y="4800"/>
                  </a:lnTo>
                  <a:lnTo>
                    <a:pt x="1171" y="4799"/>
                  </a:lnTo>
                  <a:lnTo>
                    <a:pt x="1175" y="4796"/>
                  </a:lnTo>
                  <a:lnTo>
                    <a:pt x="1179" y="4795"/>
                  </a:lnTo>
                  <a:lnTo>
                    <a:pt x="1181" y="4793"/>
                  </a:lnTo>
                  <a:lnTo>
                    <a:pt x="1184" y="4793"/>
                  </a:lnTo>
                  <a:lnTo>
                    <a:pt x="1188" y="4791"/>
                  </a:lnTo>
                  <a:lnTo>
                    <a:pt x="1190" y="4791"/>
                  </a:lnTo>
                  <a:lnTo>
                    <a:pt x="1193" y="4791"/>
                  </a:lnTo>
                  <a:lnTo>
                    <a:pt x="1197" y="4793"/>
                  </a:lnTo>
                  <a:lnTo>
                    <a:pt x="1199" y="4794"/>
                  </a:lnTo>
                  <a:lnTo>
                    <a:pt x="1202" y="4795"/>
                  </a:lnTo>
                  <a:lnTo>
                    <a:pt x="1206" y="4796"/>
                  </a:lnTo>
                  <a:lnTo>
                    <a:pt x="1208" y="4799"/>
                  </a:lnTo>
                  <a:lnTo>
                    <a:pt x="1211" y="4800"/>
                  </a:lnTo>
                  <a:lnTo>
                    <a:pt x="1215" y="4802"/>
                  </a:lnTo>
                  <a:lnTo>
                    <a:pt x="1217" y="4804"/>
                  </a:lnTo>
                  <a:lnTo>
                    <a:pt x="1221" y="4806"/>
                  </a:lnTo>
                  <a:lnTo>
                    <a:pt x="1224" y="4807"/>
                  </a:lnTo>
                  <a:lnTo>
                    <a:pt x="1226" y="4808"/>
                  </a:lnTo>
                  <a:lnTo>
                    <a:pt x="1230" y="4809"/>
                  </a:lnTo>
                  <a:lnTo>
                    <a:pt x="1233" y="4809"/>
                  </a:lnTo>
                  <a:lnTo>
                    <a:pt x="1235" y="4809"/>
                  </a:lnTo>
                  <a:lnTo>
                    <a:pt x="1239" y="4809"/>
                  </a:lnTo>
                  <a:lnTo>
                    <a:pt x="1242" y="4808"/>
                  </a:lnTo>
                  <a:lnTo>
                    <a:pt x="1244" y="4807"/>
                  </a:lnTo>
                  <a:lnTo>
                    <a:pt x="1248" y="4806"/>
                  </a:lnTo>
                  <a:lnTo>
                    <a:pt x="1252" y="4804"/>
                  </a:lnTo>
                  <a:lnTo>
                    <a:pt x="1254" y="4803"/>
                  </a:lnTo>
                  <a:lnTo>
                    <a:pt x="1257" y="4800"/>
                  </a:lnTo>
                  <a:lnTo>
                    <a:pt x="1260" y="4799"/>
                  </a:lnTo>
                  <a:lnTo>
                    <a:pt x="1263" y="4798"/>
                  </a:lnTo>
                  <a:lnTo>
                    <a:pt x="1266" y="4795"/>
                  </a:lnTo>
                  <a:lnTo>
                    <a:pt x="1269" y="4793"/>
                  </a:lnTo>
                  <a:lnTo>
                    <a:pt x="1272" y="4790"/>
                  </a:lnTo>
                  <a:lnTo>
                    <a:pt x="1275" y="4787"/>
                  </a:lnTo>
                  <a:lnTo>
                    <a:pt x="1279" y="4786"/>
                  </a:lnTo>
                  <a:lnTo>
                    <a:pt x="1281" y="4784"/>
                  </a:lnTo>
                  <a:lnTo>
                    <a:pt x="1284" y="4781"/>
                  </a:lnTo>
                  <a:lnTo>
                    <a:pt x="1287" y="4780"/>
                  </a:lnTo>
                  <a:lnTo>
                    <a:pt x="1290" y="4777"/>
                  </a:lnTo>
                  <a:lnTo>
                    <a:pt x="1294" y="4776"/>
                  </a:lnTo>
                  <a:lnTo>
                    <a:pt x="1297" y="4773"/>
                  </a:lnTo>
                  <a:lnTo>
                    <a:pt x="1299" y="4772"/>
                  </a:lnTo>
                  <a:lnTo>
                    <a:pt x="1302" y="4771"/>
                  </a:lnTo>
                  <a:lnTo>
                    <a:pt x="1306" y="4769"/>
                  </a:lnTo>
                  <a:lnTo>
                    <a:pt x="1309" y="4769"/>
                  </a:lnTo>
                  <a:lnTo>
                    <a:pt x="1312" y="4769"/>
                  </a:lnTo>
                  <a:lnTo>
                    <a:pt x="1315" y="4769"/>
                  </a:lnTo>
                  <a:lnTo>
                    <a:pt x="1318" y="4769"/>
                  </a:lnTo>
                  <a:lnTo>
                    <a:pt x="1321" y="4771"/>
                  </a:lnTo>
                  <a:lnTo>
                    <a:pt x="1324" y="4772"/>
                  </a:lnTo>
                  <a:lnTo>
                    <a:pt x="1327" y="4773"/>
                  </a:lnTo>
                  <a:lnTo>
                    <a:pt x="1330" y="4776"/>
                  </a:lnTo>
                  <a:lnTo>
                    <a:pt x="1333" y="4777"/>
                  </a:lnTo>
                  <a:lnTo>
                    <a:pt x="1337" y="4780"/>
                  </a:lnTo>
                  <a:lnTo>
                    <a:pt x="1339" y="4782"/>
                  </a:lnTo>
                  <a:lnTo>
                    <a:pt x="1342" y="4784"/>
                  </a:lnTo>
                  <a:lnTo>
                    <a:pt x="1346" y="4786"/>
                  </a:lnTo>
                  <a:lnTo>
                    <a:pt x="1348" y="4787"/>
                  </a:lnTo>
                  <a:lnTo>
                    <a:pt x="1351" y="4790"/>
                  </a:lnTo>
                  <a:lnTo>
                    <a:pt x="1355" y="4791"/>
                  </a:lnTo>
                  <a:lnTo>
                    <a:pt x="1357" y="4794"/>
                  </a:lnTo>
                  <a:lnTo>
                    <a:pt x="1360" y="4794"/>
                  </a:lnTo>
                  <a:lnTo>
                    <a:pt x="1364" y="4795"/>
                  </a:lnTo>
                  <a:lnTo>
                    <a:pt x="1366" y="4795"/>
                  </a:lnTo>
                  <a:lnTo>
                    <a:pt x="1369" y="4794"/>
                  </a:lnTo>
                  <a:lnTo>
                    <a:pt x="1373" y="4793"/>
                  </a:lnTo>
                  <a:lnTo>
                    <a:pt x="1375" y="4791"/>
                  </a:lnTo>
                  <a:lnTo>
                    <a:pt x="1379" y="4790"/>
                  </a:lnTo>
                  <a:lnTo>
                    <a:pt x="1382" y="4789"/>
                  </a:lnTo>
                  <a:lnTo>
                    <a:pt x="1384" y="4786"/>
                  </a:lnTo>
                  <a:lnTo>
                    <a:pt x="1388" y="4785"/>
                  </a:lnTo>
                  <a:lnTo>
                    <a:pt x="1391" y="4782"/>
                  </a:lnTo>
                  <a:lnTo>
                    <a:pt x="1395" y="4780"/>
                  </a:lnTo>
                  <a:lnTo>
                    <a:pt x="1397" y="4777"/>
                  </a:lnTo>
                  <a:lnTo>
                    <a:pt x="1400" y="4775"/>
                  </a:lnTo>
                  <a:lnTo>
                    <a:pt x="1402" y="4772"/>
                  </a:lnTo>
                  <a:lnTo>
                    <a:pt x="1406" y="4769"/>
                  </a:lnTo>
                  <a:lnTo>
                    <a:pt x="1409" y="4768"/>
                  </a:lnTo>
                  <a:lnTo>
                    <a:pt x="1413" y="4767"/>
                  </a:lnTo>
                  <a:lnTo>
                    <a:pt x="1415" y="4765"/>
                  </a:lnTo>
                  <a:lnTo>
                    <a:pt x="1418" y="4765"/>
                  </a:lnTo>
                  <a:lnTo>
                    <a:pt x="1422" y="4764"/>
                  </a:lnTo>
                  <a:lnTo>
                    <a:pt x="1424" y="4765"/>
                  </a:lnTo>
                  <a:lnTo>
                    <a:pt x="1428" y="4767"/>
                  </a:lnTo>
                  <a:lnTo>
                    <a:pt x="1431" y="4768"/>
                  </a:lnTo>
                  <a:lnTo>
                    <a:pt x="1433" y="4769"/>
                  </a:lnTo>
                  <a:lnTo>
                    <a:pt x="1437" y="4772"/>
                  </a:lnTo>
                  <a:lnTo>
                    <a:pt x="1440" y="4773"/>
                  </a:lnTo>
                  <a:lnTo>
                    <a:pt x="1442" y="4776"/>
                  </a:lnTo>
                  <a:lnTo>
                    <a:pt x="1446" y="4778"/>
                  </a:lnTo>
                  <a:lnTo>
                    <a:pt x="1449" y="4781"/>
                  </a:lnTo>
                  <a:lnTo>
                    <a:pt x="1451" y="4784"/>
                  </a:lnTo>
                  <a:lnTo>
                    <a:pt x="1455" y="4784"/>
                  </a:lnTo>
                  <a:lnTo>
                    <a:pt x="1458" y="4785"/>
                  </a:lnTo>
                  <a:lnTo>
                    <a:pt x="1462" y="4784"/>
                  </a:lnTo>
                  <a:lnTo>
                    <a:pt x="1464" y="4782"/>
                  </a:lnTo>
                  <a:lnTo>
                    <a:pt x="1467" y="4780"/>
                  </a:lnTo>
                  <a:lnTo>
                    <a:pt x="1471" y="4776"/>
                  </a:lnTo>
                  <a:lnTo>
                    <a:pt x="1473" y="4771"/>
                  </a:lnTo>
                  <a:lnTo>
                    <a:pt x="1476" y="4765"/>
                  </a:lnTo>
                  <a:lnTo>
                    <a:pt x="1480" y="4759"/>
                  </a:lnTo>
                  <a:lnTo>
                    <a:pt x="1482" y="4751"/>
                  </a:lnTo>
                  <a:lnTo>
                    <a:pt x="1485" y="4742"/>
                  </a:lnTo>
                  <a:lnTo>
                    <a:pt x="1489" y="4732"/>
                  </a:lnTo>
                  <a:lnTo>
                    <a:pt x="1491" y="4722"/>
                  </a:lnTo>
                  <a:lnTo>
                    <a:pt x="1495" y="4711"/>
                  </a:lnTo>
                  <a:lnTo>
                    <a:pt x="1498" y="4700"/>
                  </a:lnTo>
                  <a:lnTo>
                    <a:pt x="1500" y="4688"/>
                  </a:lnTo>
                  <a:lnTo>
                    <a:pt x="1504" y="4678"/>
                  </a:lnTo>
                  <a:lnTo>
                    <a:pt x="1507" y="4666"/>
                  </a:lnTo>
                  <a:lnTo>
                    <a:pt x="1509" y="4656"/>
                  </a:lnTo>
                  <a:lnTo>
                    <a:pt x="1513" y="4645"/>
                  </a:lnTo>
                  <a:lnTo>
                    <a:pt x="1516" y="4635"/>
                  </a:lnTo>
                  <a:lnTo>
                    <a:pt x="1518" y="4626"/>
                  </a:lnTo>
                  <a:lnTo>
                    <a:pt x="1522" y="4617"/>
                  </a:lnTo>
                  <a:lnTo>
                    <a:pt x="1525" y="4608"/>
                  </a:lnTo>
                  <a:lnTo>
                    <a:pt x="1529" y="4600"/>
                  </a:lnTo>
                  <a:lnTo>
                    <a:pt x="1531" y="4592"/>
                  </a:lnTo>
                  <a:lnTo>
                    <a:pt x="1534" y="4586"/>
                  </a:lnTo>
                  <a:lnTo>
                    <a:pt x="1538" y="4580"/>
                  </a:lnTo>
                  <a:lnTo>
                    <a:pt x="1540" y="4573"/>
                  </a:lnTo>
                  <a:lnTo>
                    <a:pt x="1544" y="4568"/>
                  </a:lnTo>
                  <a:lnTo>
                    <a:pt x="1547" y="4564"/>
                  </a:lnTo>
                  <a:lnTo>
                    <a:pt x="1549" y="4560"/>
                  </a:lnTo>
                  <a:lnTo>
                    <a:pt x="1552" y="4556"/>
                  </a:lnTo>
                  <a:lnTo>
                    <a:pt x="1556" y="4554"/>
                  </a:lnTo>
                  <a:lnTo>
                    <a:pt x="1558" y="4551"/>
                  </a:lnTo>
                  <a:lnTo>
                    <a:pt x="1562" y="4549"/>
                  </a:lnTo>
                  <a:lnTo>
                    <a:pt x="1565" y="4547"/>
                  </a:lnTo>
                  <a:lnTo>
                    <a:pt x="1567" y="4546"/>
                  </a:lnTo>
                  <a:lnTo>
                    <a:pt x="1571" y="4546"/>
                  </a:lnTo>
                  <a:lnTo>
                    <a:pt x="1574" y="4546"/>
                  </a:lnTo>
                  <a:lnTo>
                    <a:pt x="1577" y="4546"/>
                  </a:lnTo>
                  <a:lnTo>
                    <a:pt x="1580" y="4547"/>
                  </a:lnTo>
                  <a:lnTo>
                    <a:pt x="1583" y="4549"/>
                  </a:lnTo>
                  <a:lnTo>
                    <a:pt x="1586" y="4550"/>
                  </a:lnTo>
                  <a:lnTo>
                    <a:pt x="1589" y="4551"/>
                  </a:lnTo>
                  <a:lnTo>
                    <a:pt x="1592" y="4552"/>
                  </a:lnTo>
                  <a:lnTo>
                    <a:pt x="1596" y="4554"/>
                  </a:lnTo>
                  <a:lnTo>
                    <a:pt x="1598" y="4556"/>
                  </a:lnTo>
                  <a:lnTo>
                    <a:pt x="1601" y="4558"/>
                  </a:lnTo>
                  <a:lnTo>
                    <a:pt x="1605" y="4560"/>
                  </a:lnTo>
                  <a:lnTo>
                    <a:pt x="1607" y="4564"/>
                  </a:lnTo>
                  <a:lnTo>
                    <a:pt x="1610" y="4569"/>
                  </a:lnTo>
                  <a:lnTo>
                    <a:pt x="1614" y="4573"/>
                  </a:lnTo>
                  <a:lnTo>
                    <a:pt x="1616" y="4578"/>
                  </a:lnTo>
                  <a:lnTo>
                    <a:pt x="1620" y="4582"/>
                  </a:lnTo>
                  <a:lnTo>
                    <a:pt x="1623" y="4587"/>
                  </a:lnTo>
                  <a:lnTo>
                    <a:pt x="1625" y="4594"/>
                  </a:lnTo>
                  <a:lnTo>
                    <a:pt x="1629" y="4599"/>
                  </a:lnTo>
                  <a:lnTo>
                    <a:pt x="1632" y="4604"/>
                  </a:lnTo>
                  <a:lnTo>
                    <a:pt x="1634" y="4611"/>
                  </a:lnTo>
                  <a:lnTo>
                    <a:pt x="1638" y="4617"/>
                  </a:lnTo>
                  <a:lnTo>
                    <a:pt x="1641" y="4625"/>
                  </a:lnTo>
                  <a:lnTo>
                    <a:pt x="1644" y="4630"/>
                  </a:lnTo>
                  <a:lnTo>
                    <a:pt x="1647" y="4636"/>
                  </a:lnTo>
                  <a:lnTo>
                    <a:pt x="1650" y="4643"/>
                  </a:lnTo>
                  <a:lnTo>
                    <a:pt x="1653" y="4648"/>
                  </a:lnTo>
                  <a:lnTo>
                    <a:pt x="1656" y="4653"/>
                  </a:lnTo>
                  <a:lnTo>
                    <a:pt x="1660" y="4657"/>
                  </a:lnTo>
                  <a:lnTo>
                    <a:pt x="1662" y="4661"/>
                  </a:lnTo>
                  <a:lnTo>
                    <a:pt x="1665" y="4665"/>
                  </a:lnTo>
                  <a:lnTo>
                    <a:pt x="1668" y="4669"/>
                  </a:lnTo>
                  <a:lnTo>
                    <a:pt x="1671" y="4671"/>
                  </a:lnTo>
                  <a:lnTo>
                    <a:pt x="1674" y="4674"/>
                  </a:lnTo>
                  <a:lnTo>
                    <a:pt x="1678" y="4676"/>
                  </a:lnTo>
                  <a:lnTo>
                    <a:pt x="1680" y="4679"/>
                  </a:lnTo>
                  <a:lnTo>
                    <a:pt x="1683" y="4682"/>
                  </a:lnTo>
                  <a:lnTo>
                    <a:pt x="1687" y="4684"/>
                  </a:lnTo>
                  <a:lnTo>
                    <a:pt x="1689" y="4687"/>
                  </a:lnTo>
                  <a:lnTo>
                    <a:pt x="1693" y="4689"/>
                  </a:lnTo>
                  <a:lnTo>
                    <a:pt x="1696" y="4692"/>
                  </a:lnTo>
                  <a:lnTo>
                    <a:pt x="1698" y="4696"/>
                  </a:lnTo>
                  <a:lnTo>
                    <a:pt x="1702" y="4698"/>
                  </a:lnTo>
                  <a:lnTo>
                    <a:pt x="1705" y="4702"/>
                  </a:lnTo>
                  <a:lnTo>
                    <a:pt x="1707" y="4707"/>
                  </a:lnTo>
                  <a:lnTo>
                    <a:pt x="1711" y="4710"/>
                  </a:lnTo>
                  <a:lnTo>
                    <a:pt x="1714" y="4714"/>
                  </a:lnTo>
                  <a:lnTo>
                    <a:pt x="1716" y="4718"/>
                  </a:lnTo>
                  <a:lnTo>
                    <a:pt x="1720" y="4720"/>
                  </a:lnTo>
                  <a:lnTo>
                    <a:pt x="1723" y="4724"/>
                  </a:lnTo>
                  <a:lnTo>
                    <a:pt x="1725" y="4727"/>
                  </a:lnTo>
                  <a:lnTo>
                    <a:pt x="1729" y="4729"/>
                  </a:lnTo>
                  <a:lnTo>
                    <a:pt x="1732" y="4732"/>
                  </a:lnTo>
                  <a:lnTo>
                    <a:pt x="1736" y="4733"/>
                  </a:lnTo>
                  <a:lnTo>
                    <a:pt x="1738" y="4734"/>
                  </a:lnTo>
                  <a:lnTo>
                    <a:pt x="1741" y="4734"/>
                  </a:lnTo>
                  <a:lnTo>
                    <a:pt x="1745" y="4734"/>
                  </a:lnTo>
                  <a:lnTo>
                    <a:pt x="1747" y="4734"/>
                  </a:lnTo>
                  <a:lnTo>
                    <a:pt x="1750" y="4733"/>
                  </a:lnTo>
                  <a:lnTo>
                    <a:pt x="1754" y="4732"/>
                  </a:lnTo>
                  <a:lnTo>
                    <a:pt x="1756" y="4729"/>
                  </a:lnTo>
                  <a:lnTo>
                    <a:pt x="1760" y="4727"/>
                  </a:lnTo>
                  <a:lnTo>
                    <a:pt x="1763" y="4724"/>
                  </a:lnTo>
                  <a:lnTo>
                    <a:pt x="1765" y="4722"/>
                  </a:lnTo>
                  <a:lnTo>
                    <a:pt x="1768" y="4718"/>
                  </a:lnTo>
                  <a:lnTo>
                    <a:pt x="1772" y="4714"/>
                  </a:lnTo>
                  <a:lnTo>
                    <a:pt x="1776" y="4710"/>
                  </a:lnTo>
                  <a:lnTo>
                    <a:pt x="1778" y="4705"/>
                  </a:lnTo>
                  <a:lnTo>
                    <a:pt x="1781" y="4700"/>
                  </a:lnTo>
                  <a:lnTo>
                    <a:pt x="1783" y="4696"/>
                  </a:lnTo>
                  <a:lnTo>
                    <a:pt x="1787" y="4691"/>
                  </a:lnTo>
                  <a:lnTo>
                    <a:pt x="1790" y="4684"/>
                  </a:lnTo>
                  <a:lnTo>
                    <a:pt x="1794" y="4679"/>
                  </a:lnTo>
                  <a:lnTo>
                    <a:pt x="1796" y="4671"/>
                  </a:lnTo>
                  <a:lnTo>
                    <a:pt x="1799" y="4663"/>
                  </a:lnTo>
                  <a:lnTo>
                    <a:pt x="1803" y="4657"/>
                  </a:lnTo>
                  <a:lnTo>
                    <a:pt x="1805" y="4649"/>
                  </a:lnTo>
                  <a:lnTo>
                    <a:pt x="1808" y="4642"/>
                  </a:lnTo>
                  <a:lnTo>
                    <a:pt x="1810" y="4634"/>
                  </a:lnTo>
                  <a:lnTo>
                    <a:pt x="1814" y="4625"/>
                  </a:lnTo>
                  <a:lnTo>
                    <a:pt x="1818" y="4617"/>
                  </a:lnTo>
                  <a:lnTo>
                    <a:pt x="1821" y="4608"/>
                  </a:lnTo>
                  <a:lnTo>
                    <a:pt x="1823" y="4599"/>
                  </a:lnTo>
                  <a:lnTo>
                    <a:pt x="1827" y="4590"/>
                  </a:lnTo>
                  <a:lnTo>
                    <a:pt x="1830" y="4581"/>
                  </a:lnTo>
                  <a:lnTo>
                    <a:pt x="1832" y="4573"/>
                  </a:lnTo>
                  <a:lnTo>
                    <a:pt x="1836" y="4565"/>
                  </a:lnTo>
                  <a:lnTo>
                    <a:pt x="1839" y="4558"/>
                  </a:lnTo>
                  <a:lnTo>
                    <a:pt x="1841" y="4550"/>
                  </a:lnTo>
                  <a:lnTo>
                    <a:pt x="1845" y="4542"/>
                  </a:lnTo>
                  <a:lnTo>
                    <a:pt x="1848" y="4534"/>
                  </a:lnTo>
                  <a:lnTo>
                    <a:pt x="1852" y="4528"/>
                  </a:lnTo>
                  <a:lnTo>
                    <a:pt x="1854" y="4521"/>
                  </a:lnTo>
                  <a:lnTo>
                    <a:pt x="1857" y="4515"/>
                  </a:lnTo>
                  <a:lnTo>
                    <a:pt x="1861" y="4509"/>
                  </a:lnTo>
                  <a:lnTo>
                    <a:pt x="1863" y="4502"/>
                  </a:lnTo>
                  <a:lnTo>
                    <a:pt x="1866" y="4497"/>
                  </a:lnTo>
                  <a:lnTo>
                    <a:pt x="1870" y="4492"/>
                  </a:lnTo>
                  <a:lnTo>
                    <a:pt x="1872" y="4487"/>
                  </a:lnTo>
                  <a:lnTo>
                    <a:pt x="1875" y="4483"/>
                  </a:lnTo>
                  <a:lnTo>
                    <a:pt x="1879" y="4478"/>
                  </a:lnTo>
                  <a:lnTo>
                    <a:pt x="1881" y="4474"/>
                  </a:lnTo>
                  <a:lnTo>
                    <a:pt x="1884" y="4470"/>
                  </a:lnTo>
                  <a:lnTo>
                    <a:pt x="1888" y="4467"/>
                  </a:lnTo>
                  <a:lnTo>
                    <a:pt x="1892" y="4465"/>
                  </a:lnTo>
                  <a:lnTo>
                    <a:pt x="1894" y="4462"/>
                  </a:lnTo>
                  <a:lnTo>
                    <a:pt x="1897" y="4461"/>
                  </a:lnTo>
                  <a:lnTo>
                    <a:pt x="1899" y="4459"/>
                  </a:lnTo>
                  <a:lnTo>
                    <a:pt x="1903" y="4458"/>
                  </a:lnTo>
                  <a:lnTo>
                    <a:pt x="1906" y="4457"/>
                  </a:lnTo>
                  <a:lnTo>
                    <a:pt x="1910" y="4456"/>
                  </a:lnTo>
                  <a:lnTo>
                    <a:pt x="1912" y="4454"/>
                  </a:lnTo>
                  <a:lnTo>
                    <a:pt x="1915" y="4454"/>
                  </a:lnTo>
                  <a:lnTo>
                    <a:pt x="1919" y="4453"/>
                  </a:lnTo>
                  <a:lnTo>
                    <a:pt x="1921" y="4452"/>
                  </a:lnTo>
                  <a:lnTo>
                    <a:pt x="1924" y="4452"/>
                  </a:lnTo>
                  <a:lnTo>
                    <a:pt x="1926" y="4450"/>
                  </a:lnTo>
                  <a:lnTo>
                    <a:pt x="1930" y="4450"/>
                  </a:lnTo>
                  <a:lnTo>
                    <a:pt x="1934" y="4450"/>
                  </a:lnTo>
                  <a:lnTo>
                    <a:pt x="1937" y="4450"/>
                  </a:lnTo>
                  <a:lnTo>
                    <a:pt x="1939" y="4452"/>
                  </a:lnTo>
                  <a:lnTo>
                    <a:pt x="1943" y="4452"/>
                  </a:lnTo>
                  <a:lnTo>
                    <a:pt x="1946" y="4454"/>
                  </a:lnTo>
                  <a:lnTo>
                    <a:pt x="1948" y="4457"/>
                  </a:lnTo>
                  <a:lnTo>
                    <a:pt x="1952" y="4461"/>
                  </a:lnTo>
                  <a:lnTo>
                    <a:pt x="1955" y="4465"/>
                  </a:lnTo>
                  <a:lnTo>
                    <a:pt x="1957" y="4468"/>
                  </a:lnTo>
                  <a:lnTo>
                    <a:pt x="1961" y="4474"/>
                  </a:lnTo>
                  <a:lnTo>
                    <a:pt x="1964" y="4480"/>
                  </a:lnTo>
                  <a:lnTo>
                    <a:pt x="1967" y="4485"/>
                  </a:lnTo>
                  <a:lnTo>
                    <a:pt x="1970" y="4492"/>
                  </a:lnTo>
                  <a:lnTo>
                    <a:pt x="1973" y="4498"/>
                  </a:lnTo>
                  <a:lnTo>
                    <a:pt x="1976" y="4503"/>
                  </a:lnTo>
                  <a:lnTo>
                    <a:pt x="1979" y="4510"/>
                  </a:lnTo>
                  <a:lnTo>
                    <a:pt x="1982" y="4515"/>
                  </a:lnTo>
                  <a:lnTo>
                    <a:pt x="1985" y="4520"/>
                  </a:lnTo>
                  <a:lnTo>
                    <a:pt x="1988" y="4524"/>
                  </a:lnTo>
                  <a:lnTo>
                    <a:pt x="1992" y="4527"/>
                  </a:lnTo>
                  <a:lnTo>
                    <a:pt x="1994" y="4528"/>
                  </a:lnTo>
                  <a:lnTo>
                    <a:pt x="1997" y="4527"/>
                  </a:lnTo>
                  <a:lnTo>
                    <a:pt x="2000" y="4525"/>
                  </a:lnTo>
                  <a:lnTo>
                    <a:pt x="2003" y="4521"/>
                  </a:lnTo>
                  <a:lnTo>
                    <a:pt x="2007" y="4515"/>
                  </a:lnTo>
                  <a:lnTo>
                    <a:pt x="2010" y="4507"/>
                  </a:lnTo>
                  <a:lnTo>
                    <a:pt x="2012" y="4497"/>
                  </a:lnTo>
                  <a:lnTo>
                    <a:pt x="2015" y="4481"/>
                  </a:lnTo>
                  <a:lnTo>
                    <a:pt x="2019" y="4465"/>
                  </a:lnTo>
                  <a:lnTo>
                    <a:pt x="2020" y="4454"/>
                  </a:lnTo>
                  <a:lnTo>
                    <a:pt x="2022" y="4443"/>
                  </a:lnTo>
                  <a:lnTo>
                    <a:pt x="2023" y="4431"/>
                  </a:lnTo>
                  <a:lnTo>
                    <a:pt x="2025" y="4418"/>
                  </a:lnTo>
                  <a:lnTo>
                    <a:pt x="2027" y="4404"/>
                  </a:lnTo>
                  <a:lnTo>
                    <a:pt x="2028" y="4388"/>
                  </a:lnTo>
                  <a:lnTo>
                    <a:pt x="2029" y="4372"/>
                  </a:lnTo>
                  <a:lnTo>
                    <a:pt x="2031" y="4355"/>
                  </a:lnTo>
                  <a:lnTo>
                    <a:pt x="2032" y="4335"/>
                  </a:lnTo>
                  <a:lnTo>
                    <a:pt x="2034" y="4315"/>
                  </a:lnTo>
                  <a:lnTo>
                    <a:pt x="2036" y="4294"/>
                  </a:lnTo>
                  <a:lnTo>
                    <a:pt x="2037" y="4271"/>
                  </a:lnTo>
                  <a:lnTo>
                    <a:pt x="2038" y="4248"/>
                  </a:lnTo>
                  <a:lnTo>
                    <a:pt x="2040" y="4223"/>
                  </a:lnTo>
                  <a:lnTo>
                    <a:pt x="2041" y="4196"/>
                  </a:lnTo>
                  <a:lnTo>
                    <a:pt x="2042" y="4169"/>
                  </a:lnTo>
                  <a:lnTo>
                    <a:pt x="2045" y="4139"/>
                  </a:lnTo>
                  <a:lnTo>
                    <a:pt x="2046" y="4108"/>
                  </a:lnTo>
                  <a:lnTo>
                    <a:pt x="2047" y="4076"/>
                  </a:lnTo>
                  <a:lnTo>
                    <a:pt x="2050" y="4044"/>
                  </a:lnTo>
                  <a:lnTo>
                    <a:pt x="2051" y="4009"/>
                  </a:lnTo>
                  <a:lnTo>
                    <a:pt x="2052" y="3973"/>
                  </a:lnTo>
                  <a:lnTo>
                    <a:pt x="2054" y="3935"/>
                  </a:lnTo>
                  <a:lnTo>
                    <a:pt x="2055" y="3896"/>
                  </a:lnTo>
                  <a:lnTo>
                    <a:pt x="2056" y="3856"/>
                  </a:lnTo>
                  <a:lnTo>
                    <a:pt x="2059" y="3816"/>
                  </a:lnTo>
                  <a:lnTo>
                    <a:pt x="2060" y="3774"/>
                  </a:lnTo>
                  <a:lnTo>
                    <a:pt x="2061" y="3731"/>
                  </a:lnTo>
                  <a:lnTo>
                    <a:pt x="2063" y="3686"/>
                  </a:lnTo>
                  <a:lnTo>
                    <a:pt x="2064" y="3639"/>
                  </a:lnTo>
                  <a:lnTo>
                    <a:pt x="2065" y="3592"/>
                  </a:lnTo>
                  <a:lnTo>
                    <a:pt x="2068" y="3544"/>
                  </a:lnTo>
                  <a:lnTo>
                    <a:pt x="2068" y="3518"/>
                  </a:lnTo>
                  <a:lnTo>
                    <a:pt x="2069" y="3494"/>
                  </a:lnTo>
                  <a:lnTo>
                    <a:pt x="2070" y="3468"/>
                  </a:lnTo>
                  <a:lnTo>
                    <a:pt x="2070" y="3442"/>
                  </a:lnTo>
                  <a:lnTo>
                    <a:pt x="2072" y="3415"/>
                  </a:lnTo>
                  <a:lnTo>
                    <a:pt x="2072" y="3389"/>
                  </a:lnTo>
                  <a:lnTo>
                    <a:pt x="2073" y="3362"/>
                  </a:lnTo>
                  <a:lnTo>
                    <a:pt x="2073" y="3335"/>
                  </a:lnTo>
                  <a:lnTo>
                    <a:pt x="2074" y="3308"/>
                  </a:lnTo>
                  <a:lnTo>
                    <a:pt x="2076" y="3279"/>
                  </a:lnTo>
                  <a:lnTo>
                    <a:pt x="2076" y="3252"/>
                  </a:lnTo>
                  <a:lnTo>
                    <a:pt x="2077" y="3224"/>
                  </a:lnTo>
                  <a:lnTo>
                    <a:pt x="2077" y="3195"/>
                  </a:lnTo>
                  <a:lnTo>
                    <a:pt x="2078" y="3167"/>
                  </a:lnTo>
                  <a:lnTo>
                    <a:pt x="2078" y="3137"/>
                  </a:lnTo>
                  <a:lnTo>
                    <a:pt x="2079" y="3107"/>
                  </a:lnTo>
                  <a:lnTo>
                    <a:pt x="2081" y="3078"/>
                  </a:lnTo>
                  <a:lnTo>
                    <a:pt x="2081" y="3048"/>
                  </a:lnTo>
                  <a:lnTo>
                    <a:pt x="2082" y="3018"/>
                  </a:lnTo>
                  <a:lnTo>
                    <a:pt x="2083" y="2987"/>
                  </a:lnTo>
                  <a:lnTo>
                    <a:pt x="2083" y="2958"/>
                  </a:lnTo>
                  <a:lnTo>
                    <a:pt x="2085" y="2927"/>
                  </a:lnTo>
                  <a:lnTo>
                    <a:pt x="2085" y="2896"/>
                  </a:lnTo>
                  <a:lnTo>
                    <a:pt x="2086" y="2863"/>
                  </a:lnTo>
                  <a:lnTo>
                    <a:pt x="2087" y="2832"/>
                  </a:lnTo>
                  <a:lnTo>
                    <a:pt x="2087" y="2800"/>
                  </a:lnTo>
                  <a:lnTo>
                    <a:pt x="2088" y="2768"/>
                  </a:lnTo>
                  <a:lnTo>
                    <a:pt x="2088" y="2736"/>
                  </a:lnTo>
                  <a:lnTo>
                    <a:pt x="2090" y="2703"/>
                  </a:lnTo>
                  <a:lnTo>
                    <a:pt x="2091" y="2670"/>
                  </a:lnTo>
                  <a:lnTo>
                    <a:pt x="2091" y="2636"/>
                  </a:lnTo>
                  <a:lnTo>
                    <a:pt x="2092" y="2603"/>
                  </a:lnTo>
                  <a:lnTo>
                    <a:pt x="2092" y="2569"/>
                  </a:lnTo>
                  <a:lnTo>
                    <a:pt x="2094" y="2535"/>
                  </a:lnTo>
                  <a:lnTo>
                    <a:pt x="2094" y="2501"/>
                  </a:lnTo>
                  <a:lnTo>
                    <a:pt x="2095" y="2466"/>
                  </a:lnTo>
                  <a:lnTo>
                    <a:pt x="2095" y="2431"/>
                  </a:lnTo>
                  <a:lnTo>
                    <a:pt x="2096" y="2396"/>
                  </a:lnTo>
                  <a:lnTo>
                    <a:pt x="2097" y="2361"/>
                  </a:lnTo>
                  <a:lnTo>
                    <a:pt x="2097" y="2326"/>
                  </a:lnTo>
                  <a:lnTo>
                    <a:pt x="2099" y="2291"/>
                  </a:lnTo>
                  <a:lnTo>
                    <a:pt x="2100" y="2255"/>
                  </a:lnTo>
                  <a:lnTo>
                    <a:pt x="2100" y="2220"/>
                  </a:lnTo>
                  <a:lnTo>
                    <a:pt x="2101" y="2184"/>
                  </a:lnTo>
                  <a:lnTo>
                    <a:pt x="2101" y="2148"/>
                  </a:lnTo>
                  <a:lnTo>
                    <a:pt x="2103" y="2112"/>
                  </a:lnTo>
                  <a:lnTo>
                    <a:pt x="2104" y="2076"/>
                  </a:lnTo>
                  <a:lnTo>
                    <a:pt x="2104" y="2040"/>
                  </a:lnTo>
                  <a:lnTo>
                    <a:pt x="2105" y="2003"/>
                  </a:lnTo>
                  <a:lnTo>
                    <a:pt x="2105" y="1966"/>
                  </a:lnTo>
                  <a:lnTo>
                    <a:pt x="2106" y="1930"/>
                  </a:lnTo>
                  <a:lnTo>
                    <a:pt x="2108" y="1894"/>
                  </a:lnTo>
                  <a:lnTo>
                    <a:pt x="2108" y="1857"/>
                  </a:lnTo>
                  <a:lnTo>
                    <a:pt x="2109" y="1821"/>
                  </a:lnTo>
                  <a:lnTo>
                    <a:pt x="2109" y="1785"/>
                  </a:lnTo>
                  <a:lnTo>
                    <a:pt x="2110" y="1749"/>
                  </a:lnTo>
                  <a:lnTo>
                    <a:pt x="2110" y="1713"/>
                  </a:lnTo>
                  <a:lnTo>
                    <a:pt x="2112" y="1678"/>
                  </a:lnTo>
                  <a:lnTo>
                    <a:pt x="2113" y="1642"/>
                  </a:lnTo>
                  <a:lnTo>
                    <a:pt x="2113" y="1607"/>
                  </a:lnTo>
                  <a:lnTo>
                    <a:pt x="2114" y="1572"/>
                  </a:lnTo>
                  <a:lnTo>
                    <a:pt x="2114" y="1537"/>
                  </a:lnTo>
                  <a:lnTo>
                    <a:pt x="2115" y="1502"/>
                  </a:lnTo>
                  <a:lnTo>
                    <a:pt x="2115" y="1467"/>
                  </a:lnTo>
                  <a:lnTo>
                    <a:pt x="2117" y="1433"/>
                  </a:lnTo>
                  <a:lnTo>
                    <a:pt x="2118" y="1398"/>
                  </a:lnTo>
                  <a:lnTo>
                    <a:pt x="2118" y="1364"/>
                  </a:lnTo>
                  <a:lnTo>
                    <a:pt x="2119" y="1329"/>
                  </a:lnTo>
                  <a:lnTo>
                    <a:pt x="2121" y="1294"/>
                  </a:lnTo>
                  <a:lnTo>
                    <a:pt x="2121" y="1261"/>
                  </a:lnTo>
                  <a:lnTo>
                    <a:pt x="2122" y="1227"/>
                  </a:lnTo>
                  <a:lnTo>
                    <a:pt x="2123" y="1194"/>
                  </a:lnTo>
                  <a:lnTo>
                    <a:pt x="2123" y="1160"/>
                  </a:lnTo>
                  <a:lnTo>
                    <a:pt x="2124" y="1128"/>
                  </a:lnTo>
                  <a:lnTo>
                    <a:pt x="2124" y="1094"/>
                  </a:lnTo>
                  <a:lnTo>
                    <a:pt x="2126" y="1062"/>
                  </a:lnTo>
                  <a:lnTo>
                    <a:pt x="2126" y="1030"/>
                  </a:lnTo>
                  <a:lnTo>
                    <a:pt x="2127" y="999"/>
                  </a:lnTo>
                  <a:lnTo>
                    <a:pt x="2127" y="968"/>
                  </a:lnTo>
                  <a:lnTo>
                    <a:pt x="2128" y="937"/>
                  </a:lnTo>
                  <a:lnTo>
                    <a:pt x="2130" y="907"/>
                  </a:lnTo>
                  <a:lnTo>
                    <a:pt x="2130" y="877"/>
                  </a:lnTo>
                  <a:lnTo>
                    <a:pt x="2131" y="848"/>
                  </a:lnTo>
                  <a:lnTo>
                    <a:pt x="2131" y="819"/>
                  </a:lnTo>
                  <a:lnTo>
                    <a:pt x="2132" y="791"/>
                  </a:lnTo>
                  <a:lnTo>
                    <a:pt x="2133" y="762"/>
                  </a:lnTo>
                  <a:lnTo>
                    <a:pt x="2133" y="735"/>
                  </a:lnTo>
                  <a:lnTo>
                    <a:pt x="2135" y="709"/>
                  </a:lnTo>
                  <a:lnTo>
                    <a:pt x="2136" y="658"/>
                  </a:lnTo>
                  <a:lnTo>
                    <a:pt x="2137" y="609"/>
                  </a:lnTo>
                  <a:lnTo>
                    <a:pt x="2139" y="562"/>
                  </a:lnTo>
                  <a:lnTo>
                    <a:pt x="2141" y="517"/>
                  </a:lnTo>
                  <a:lnTo>
                    <a:pt x="2142" y="474"/>
                  </a:lnTo>
                  <a:lnTo>
                    <a:pt x="2144" y="433"/>
                  </a:lnTo>
                  <a:lnTo>
                    <a:pt x="2145" y="394"/>
                  </a:lnTo>
                  <a:lnTo>
                    <a:pt x="2146" y="358"/>
                  </a:lnTo>
                  <a:lnTo>
                    <a:pt x="2148" y="323"/>
                  </a:lnTo>
                  <a:lnTo>
                    <a:pt x="2150" y="290"/>
                  </a:lnTo>
                  <a:lnTo>
                    <a:pt x="2151" y="260"/>
                  </a:lnTo>
                  <a:lnTo>
                    <a:pt x="2153" y="230"/>
                  </a:lnTo>
                  <a:lnTo>
                    <a:pt x="2154" y="203"/>
                  </a:lnTo>
                  <a:lnTo>
                    <a:pt x="2155" y="179"/>
                  </a:lnTo>
                  <a:lnTo>
                    <a:pt x="2157" y="155"/>
                  </a:lnTo>
                  <a:lnTo>
                    <a:pt x="2158" y="135"/>
                  </a:lnTo>
                  <a:lnTo>
                    <a:pt x="2160" y="118"/>
                  </a:lnTo>
                  <a:lnTo>
                    <a:pt x="2162" y="103"/>
                  </a:lnTo>
                  <a:lnTo>
                    <a:pt x="2163" y="91"/>
                  </a:lnTo>
                  <a:lnTo>
                    <a:pt x="2166" y="82"/>
                  </a:lnTo>
                  <a:lnTo>
                    <a:pt x="2168" y="72"/>
                  </a:lnTo>
                  <a:lnTo>
                    <a:pt x="2171" y="68"/>
                  </a:lnTo>
                  <a:lnTo>
                    <a:pt x="2173" y="73"/>
                  </a:lnTo>
                  <a:lnTo>
                    <a:pt x="2177" y="83"/>
                  </a:lnTo>
                  <a:lnTo>
                    <a:pt x="2179" y="91"/>
                  </a:lnTo>
                  <a:lnTo>
                    <a:pt x="2180" y="100"/>
                  </a:lnTo>
                  <a:lnTo>
                    <a:pt x="2181" y="110"/>
                  </a:lnTo>
                  <a:lnTo>
                    <a:pt x="2184" y="124"/>
                  </a:lnTo>
                  <a:lnTo>
                    <a:pt x="2185" y="140"/>
                  </a:lnTo>
                  <a:lnTo>
                    <a:pt x="2186" y="158"/>
                  </a:lnTo>
                  <a:lnTo>
                    <a:pt x="2188" y="179"/>
                  </a:lnTo>
                  <a:lnTo>
                    <a:pt x="2189" y="202"/>
                  </a:lnTo>
                  <a:lnTo>
                    <a:pt x="2190" y="228"/>
                  </a:lnTo>
                  <a:lnTo>
                    <a:pt x="2193" y="257"/>
                  </a:lnTo>
                  <a:lnTo>
                    <a:pt x="2194" y="287"/>
                  </a:lnTo>
                  <a:lnTo>
                    <a:pt x="2195" y="319"/>
                  </a:lnTo>
                  <a:lnTo>
                    <a:pt x="2197" y="353"/>
                  </a:lnTo>
                  <a:lnTo>
                    <a:pt x="2198" y="389"/>
                  </a:lnTo>
                  <a:lnTo>
                    <a:pt x="2200" y="427"/>
                  </a:lnTo>
                  <a:lnTo>
                    <a:pt x="2202" y="465"/>
                  </a:lnTo>
                  <a:lnTo>
                    <a:pt x="2203" y="504"/>
                  </a:lnTo>
                  <a:lnTo>
                    <a:pt x="2204" y="544"/>
                  </a:lnTo>
                  <a:lnTo>
                    <a:pt x="2207" y="585"/>
                  </a:lnTo>
                  <a:lnTo>
                    <a:pt x="2208" y="629"/>
                  </a:lnTo>
                  <a:lnTo>
                    <a:pt x="2209" y="672"/>
                  </a:lnTo>
                  <a:lnTo>
                    <a:pt x="2211" y="716"/>
                  </a:lnTo>
                  <a:lnTo>
                    <a:pt x="2212" y="762"/>
                  </a:lnTo>
                  <a:lnTo>
                    <a:pt x="2213" y="809"/>
                  </a:lnTo>
                  <a:lnTo>
                    <a:pt x="2215" y="833"/>
                  </a:lnTo>
                  <a:lnTo>
                    <a:pt x="2215" y="859"/>
                  </a:lnTo>
                  <a:lnTo>
                    <a:pt x="2216" y="884"/>
                  </a:lnTo>
                  <a:lnTo>
                    <a:pt x="2217" y="910"/>
                  </a:lnTo>
                  <a:lnTo>
                    <a:pt x="2217" y="937"/>
                  </a:lnTo>
                  <a:lnTo>
                    <a:pt x="2218" y="963"/>
                  </a:lnTo>
                  <a:lnTo>
                    <a:pt x="2220" y="990"/>
                  </a:lnTo>
                  <a:lnTo>
                    <a:pt x="2220" y="1017"/>
                  </a:lnTo>
                  <a:lnTo>
                    <a:pt x="2221" y="1044"/>
                  </a:lnTo>
                  <a:lnTo>
                    <a:pt x="2221" y="1072"/>
                  </a:lnTo>
                  <a:lnTo>
                    <a:pt x="2222" y="1102"/>
                  </a:lnTo>
                  <a:lnTo>
                    <a:pt x="2222" y="1130"/>
                  </a:lnTo>
                  <a:lnTo>
                    <a:pt x="2224" y="1160"/>
                  </a:lnTo>
                  <a:lnTo>
                    <a:pt x="2224" y="1189"/>
                  </a:lnTo>
                  <a:lnTo>
                    <a:pt x="2225" y="1218"/>
                  </a:lnTo>
                  <a:lnTo>
                    <a:pt x="2226" y="1248"/>
                  </a:lnTo>
                  <a:lnTo>
                    <a:pt x="2226" y="1276"/>
                  </a:lnTo>
                  <a:lnTo>
                    <a:pt x="2227" y="1306"/>
                  </a:lnTo>
                  <a:lnTo>
                    <a:pt x="2229" y="1337"/>
                  </a:lnTo>
                  <a:lnTo>
                    <a:pt x="2229" y="1367"/>
                  </a:lnTo>
                  <a:lnTo>
                    <a:pt x="2230" y="1396"/>
                  </a:lnTo>
                  <a:lnTo>
                    <a:pt x="2230" y="1427"/>
                  </a:lnTo>
                  <a:lnTo>
                    <a:pt x="2231" y="1457"/>
                  </a:lnTo>
                  <a:lnTo>
                    <a:pt x="2231" y="1488"/>
                  </a:lnTo>
                  <a:lnTo>
                    <a:pt x="2233" y="1518"/>
                  </a:lnTo>
                  <a:lnTo>
                    <a:pt x="2234" y="1549"/>
                  </a:lnTo>
                  <a:lnTo>
                    <a:pt x="2234" y="1578"/>
                  </a:lnTo>
                  <a:lnTo>
                    <a:pt x="2235" y="1609"/>
                  </a:lnTo>
                  <a:lnTo>
                    <a:pt x="2236" y="1639"/>
                  </a:lnTo>
                  <a:lnTo>
                    <a:pt x="2236" y="1670"/>
                  </a:lnTo>
                  <a:lnTo>
                    <a:pt x="2238" y="1701"/>
                  </a:lnTo>
                  <a:lnTo>
                    <a:pt x="2239" y="1732"/>
                  </a:lnTo>
                  <a:lnTo>
                    <a:pt x="2239" y="1763"/>
                  </a:lnTo>
                  <a:lnTo>
                    <a:pt x="2240" y="1794"/>
                  </a:lnTo>
                  <a:lnTo>
                    <a:pt x="2240" y="1826"/>
                  </a:lnTo>
                  <a:lnTo>
                    <a:pt x="2242" y="1857"/>
                  </a:lnTo>
                  <a:lnTo>
                    <a:pt x="2242" y="1888"/>
                  </a:lnTo>
                  <a:lnTo>
                    <a:pt x="2243" y="1921"/>
                  </a:lnTo>
                  <a:lnTo>
                    <a:pt x="2243" y="1953"/>
                  </a:lnTo>
                  <a:lnTo>
                    <a:pt x="2244" y="1984"/>
                  </a:lnTo>
                  <a:lnTo>
                    <a:pt x="2245" y="2016"/>
                  </a:lnTo>
                  <a:lnTo>
                    <a:pt x="2245" y="2049"/>
                  </a:lnTo>
                  <a:lnTo>
                    <a:pt x="2247" y="2080"/>
                  </a:lnTo>
                  <a:lnTo>
                    <a:pt x="2247" y="2112"/>
                  </a:lnTo>
                  <a:lnTo>
                    <a:pt x="2248" y="2144"/>
                  </a:lnTo>
                  <a:lnTo>
                    <a:pt x="2249" y="2176"/>
                  </a:lnTo>
                  <a:lnTo>
                    <a:pt x="2249" y="2207"/>
                  </a:lnTo>
                  <a:lnTo>
                    <a:pt x="2251" y="2240"/>
                  </a:lnTo>
                  <a:lnTo>
                    <a:pt x="2251" y="2271"/>
                  </a:lnTo>
                  <a:lnTo>
                    <a:pt x="2252" y="2303"/>
                  </a:lnTo>
                  <a:lnTo>
                    <a:pt x="2253" y="2335"/>
                  </a:lnTo>
                  <a:lnTo>
                    <a:pt x="2253" y="2367"/>
                  </a:lnTo>
                  <a:lnTo>
                    <a:pt x="2254" y="2398"/>
                  </a:lnTo>
                  <a:lnTo>
                    <a:pt x="2254" y="2431"/>
                  </a:lnTo>
                  <a:lnTo>
                    <a:pt x="2256" y="2462"/>
                  </a:lnTo>
                  <a:lnTo>
                    <a:pt x="2257" y="2493"/>
                  </a:lnTo>
                  <a:lnTo>
                    <a:pt x="2257" y="2524"/>
                  </a:lnTo>
                  <a:lnTo>
                    <a:pt x="2258" y="2553"/>
                  </a:lnTo>
                  <a:lnTo>
                    <a:pt x="2258" y="2584"/>
                  </a:lnTo>
                  <a:lnTo>
                    <a:pt x="2260" y="2614"/>
                  </a:lnTo>
                  <a:lnTo>
                    <a:pt x="2260" y="2644"/>
                  </a:lnTo>
                  <a:lnTo>
                    <a:pt x="2261" y="2672"/>
                  </a:lnTo>
                  <a:lnTo>
                    <a:pt x="2262" y="2702"/>
                  </a:lnTo>
                  <a:lnTo>
                    <a:pt x="2262" y="2730"/>
                  </a:lnTo>
                  <a:lnTo>
                    <a:pt x="2263" y="2759"/>
                  </a:lnTo>
                  <a:lnTo>
                    <a:pt x="2263" y="2787"/>
                  </a:lnTo>
                  <a:lnTo>
                    <a:pt x="2265" y="2814"/>
                  </a:lnTo>
                  <a:lnTo>
                    <a:pt x="2266" y="2841"/>
                  </a:lnTo>
                  <a:lnTo>
                    <a:pt x="2266" y="2869"/>
                  </a:lnTo>
                  <a:lnTo>
                    <a:pt x="2267" y="2896"/>
                  </a:lnTo>
                  <a:lnTo>
                    <a:pt x="2267" y="2921"/>
                  </a:lnTo>
                  <a:lnTo>
                    <a:pt x="2269" y="2947"/>
                  </a:lnTo>
                  <a:lnTo>
                    <a:pt x="2270" y="2973"/>
                  </a:lnTo>
                  <a:lnTo>
                    <a:pt x="2270" y="2999"/>
                  </a:lnTo>
                  <a:lnTo>
                    <a:pt x="2271" y="3023"/>
                  </a:lnTo>
                  <a:lnTo>
                    <a:pt x="2271" y="3048"/>
                  </a:lnTo>
                  <a:lnTo>
                    <a:pt x="2272" y="3073"/>
                  </a:lnTo>
                  <a:lnTo>
                    <a:pt x="2272" y="3096"/>
                  </a:lnTo>
                  <a:lnTo>
                    <a:pt x="2274" y="3119"/>
                  </a:lnTo>
                  <a:lnTo>
                    <a:pt x="2274" y="3142"/>
                  </a:lnTo>
                  <a:lnTo>
                    <a:pt x="2276" y="3187"/>
                  </a:lnTo>
                  <a:lnTo>
                    <a:pt x="2278" y="3230"/>
                  </a:lnTo>
                  <a:lnTo>
                    <a:pt x="2279" y="3273"/>
                  </a:lnTo>
                  <a:lnTo>
                    <a:pt x="2281" y="3311"/>
                  </a:lnTo>
                  <a:lnTo>
                    <a:pt x="2283" y="3349"/>
                  </a:lnTo>
                  <a:lnTo>
                    <a:pt x="2284" y="3385"/>
                  </a:lnTo>
                  <a:lnTo>
                    <a:pt x="2285" y="3419"/>
                  </a:lnTo>
                  <a:lnTo>
                    <a:pt x="2287" y="3450"/>
                  </a:lnTo>
                  <a:lnTo>
                    <a:pt x="2288" y="3479"/>
                  </a:lnTo>
                  <a:lnTo>
                    <a:pt x="2289" y="3508"/>
                  </a:lnTo>
                  <a:lnTo>
                    <a:pt x="2292" y="3534"/>
                  </a:lnTo>
                  <a:lnTo>
                    <a:pt x="2293" y="3558"/>
                  </a:lnTo>
                  <a:lnTo>
                    <a:pt x="2294" y="3580"/>
                  </a:lnTo>
                  <a:lnTo>
                    <a:pt x="2296" y="3599"/>
                  </a:lnTo>
                  <a:lnTo>
                    <a:pt x="2297" y="3617"/>
                  </a:lnTo>
                  <a:lnTo>
                    <a:pt x="2299" y="3634"/>
                  </a:lnTo>
                  <a:lnTo>
                    <a:pt x="2301" y="3648"/>
                  </a:lnTo>
                  <a:lnTo>
                    <a:pt x="2302" y="3661"/>
                  </a:lnTo>
                  <a:lnTo>
                    <a:pt x="2303" y="3672"/>
                  </a:lnTo>
                  <a:lnTo>
                    <a:pt x="2305" y="3681"/>
                  </a:lnTo>
                  <a:lnTo>
                    <a:pt x="2309" y="3691"/>
                  </a:lnTo>
                  <a:lnTo>
                    <a:pt x="2311" y="3695"/>
                  </a:lnTo>
                  <a:lnTo>
                    <a:pt x="2314" y="3691"/>
                  </a:lnTo>
                  <a:lnTo>
                    <a:pt x="2318" y="3681"/>
                  </a:lnTo>
                  <a:lnTo>
                    <a:pt x="2319" y="3673"/>
                  </a:lnTo>
                  <a:lnTo>
                    <a:pt x="2320" y="3663"/>
                  </a:lnTo>
                  <a:lnTo>
                    <a:pt x="2321" y="3650"/>
                  </a:lnTo>
                  <a:lnTo>
                    <a:pt x="2324" y="3636"/>
                  </a:lnTo>
                  <a:lnTo>
                    <a:pt x="2325" y="3620"/>
                  </a:lnTo>
                  <a:lnTo>
                    <a:pt x="2327" y="3602"/>
                  </a:lnTo>
                  <a:lnTo>
                    <a:pt x="2328" y="3583"/>
                  </a:lnTo>
                  <a:lnTo>
                    <a:pt x="2329" y="3561"/>
                  </a:lnTo>
                  <a:lnTo>
                    <a:pt x="2330" y="3536"/>
                  </a:lnTo>
                  <a:lnTo>
                    <a:pt x="2333" y="3510"/>
                  </a:lnTo>
                  <a:lnTo>
                    <a:pt x="2334" y="3483"/>
                  </a:lnTo>
                  <a:lnTo>
                    <a:pt x="2336" y="3452"/>
                  </a:lnTo>
                  <a:lnTo>
                    <a:pt x="2337" y="3420"/>
                  </a:lnTo>
                  <a:lnTo>
                    <a:pt x="2338" y="3386"/>
                  </a:lnTo>
                  <a:lnTo>
                    <a:pt x="2339" y="3351"/>
                  </a:lnTo>
                  <a:lnTo>
                    <a:pt x="2342" y="3314"/>
                  </a:lnTo>
                  <a:lnTo>
                    <a:pt x="2343" y="3275"/>
                  </a:lnTo>
                  <a:lnTo>
                    <a:pt x="2345" y="3234"/>
                  </a:lnTo>
                  <a:lnTo>
                    <a:pt x="2346" y="3191"/>
                  </a:lnTo>
                  <a:lnTo>
                    <a:pt x="2347" y="3147"/>
                  </a:lnTo>
                  <a:lnTo>
                    <a:pt x="2350" y="3102"/>
                  </a:lnTo>
                  <a:lnTo>
                    <a:pt x="2351" y="3054"/>
                  </a:lnTo>
                  <a:lnTo>
                    <a:pt x="2352" y="3005"/>
                  </a:lnTo>
                  <a:lnTo>
                    <a:pt x="2355" y="2955"/>
                  </a:lnTo>
                  <a:lnTo>
                    <a:pt x="2355" y="2929"/>
                  </a:lnTo>
                  <a:lnTo>
                    <a:pt x="2356" y="2902"/>
                  </a:lnTo>
                  <a:lnTo>
                    <a:pt x="2356" y="2876"/>
                  </a:lnTo>
                  <a:lnTo>
                    <a:pt x="2357" y="2849"/>
                  </a:lnTo>
                  <a:lnTo>
                    <a:pt x="2357" y="2822"/>
                  </a:lnTo>
                  <a:lnTo>
                    <a:pt x="2359" y="2794"/>
                  </a:lnTo>
                  <a:lnTo>
                    <a:pt x="2359" y="2765"/>
                  </a:lnTo>
                  <a:lnTo>
                    <a:pt x="2360" y="2738"/>
                  </a:lnTo>
                  <a:lnTo>
                    <a:pt x="2361" y="2708"/>
                  </a:lnTo>
                  <a:lnTo>
                    <a:pt x="2361" y="2680"/>
                  </a:lnTo>
                  <a:lnTo>
                    <a:pt x="2363" y="2652"/>
                  </a:lnTo>
                  <a:lnTo>
                    <a:pt x="2363" y="2622"/>
                  </a:lnTo>
                  <a:lnTo>
                    <a:pt x="2364" y="2592"/>
                  </a:lnTo>
                  <a:lnTo>
                    <a:pt x="2365" y="2562"/>
                  </a:lnTo>
                  <a:lnTo>
                    <a:pt x="2365" y="2533"/>
                  </a:lnTo>
                  <a:lnTo>
                    <a:pt x="2366" y="2502"/>
                  </a:lnTo>
                  <a:lnTo>
                    <a:pt x="2366" y="2471"/>
                  </a:lnTo>
                  <a:lnTo>
                    <a:pt x="2368" y="2440"/>
                  </a:lnTo>
                  <a:lnTo>
                    <a:pt x="2369" y="2409"/>
                  </a:lnTo>
                  <a:lnTo>
                    <a:pt x="2369" y="2378"/>
                  </a:lnTo>
                  <a:lnTo>
                    <a:pt x="2370" y="2346"/>
                  </a:lnTo>
                  <a:lnTo>
                    <a:pt x="2370" y="2313"/>
                  </a:lnTo>
                  <a:lnTo>
                    <a:pt x="2372" y="2281"/>
                  </a:lnTo>
                  <a:lnTo>
                    <a:pt x="2372" y="2250"/>
                  </a:lnTo>
                  <a:lnTo>
                    <a:pt x="2373" y="2218"/>
                  </a:lnTo>
                  <a:lnTo>
                    <a:pt x="2373" y="2185"/>
                  </a:lnTo>
                  <a:lnTo>
                    <a:pt x="2374" y="2153"/>
                  </a:lnTo>
                  <a:lnTo>
                    <a:pt x="2375" y="2121"/>
                  </a:lnTo>
                  <a:lnTo>
                    <a:pt x="2375" y="2089"/>
                  </a:lnTo>
                  <a:lnTo>
                    <a:pt x="2377" y="2055"/>
                  </a:lnTo>
                  <a:lnTo>
                    <a:pt x="2378" y="2023"/>
                  </a:lnTo>
                  <a:lnTo>
                    <a:pt x="2378" y="1990"/>
                  </a:lnTo>
                  <a:lnTo>
                    <a:pt x="2379" y="1958"/>
                  </a:lnTo>
                  <a:lnTo>
                    <a:pt x="2379" y="1925"/>
                  </a:lnTo>
                  <a:lnTo>
                    <a:pt x="2381" y="1892"/>
                  </a:lnTo>
                  <a:lnTo>
                    <a:pt x="2382" y="1859"/>
                  </a:lnTo>
                  <a:lnTo>
                    <a:pt x="2382" y="1826"/>
                  </a:lnTo>
                  <a:lnTo>
                    <a:pt x="2383" y="1793"/>
                  </a:lnTo>
                  <a:lnTo>
                    <a:pt x="2383" y="1761"/>
                  </a:lnTo>
                  <a:lnTo>
                    <a:pt x="2384" y="1728"/>
                  </a:lnTo>
                  <a:lnTo>
                    <a:pt x="2386" y="1695"/>
                  </a:lnTo>
                  <a:lnTo>
                    <a:pt x="2386" y="1662"/>
                  </a:lnTo>
                  <a:lnTo>
                    <a:pt x="2387" y="1630"/>
                  </a:lnTo>
                  <a:lnTo>
                    <a:pt x="2387" y="1597"/>
                  </a:lnTo>
                  <a:lnTo>
                    <a:pt x="2388" y="1564"/>
                  </a:lnTo>
                  <a:lnTo>
                    <a:pt x="2388" y="1532"/>
                  </a:lnTo>
                  <a:lnTo>
                    <a:pt x="2390" y="1500"/>
                  </a:lnTo>
                  <a:lnTo>
                    <a:pt x="2390" y="1467"/>
                  </a:lnTo>
                  <a:lnTo>
                    <a:pt x="2391" y="1435"/>
                  </a:lnTo>
                  <a:lnTo>
                    <a:pt x="2392" y="1403"/>
                  </a:lnTo>
                  <a:lnTo>
                    <a:pt x="2392" y="1371"/>
                  </a:lnTo>
                  <a:lnTo>
                    <a:pt x="2393" y="1338"/>
                  </a:lnTo>
                  <a:lnTo>
                    <a:pt x="2395" y="1306"/>
                  </a:lnTo>
                  <a:lnTo>
                    <a:pt x="2395" y="1275"/>
                  </a:lnTo>
                  <a:lnTo>
                    <a:pt x="2396" y="1243"/>
                  </a:lnTo>
                  <a:lnTo>
                    <a:pt x="2397" y="1212"/>
                  </a:lnTo>
                  <a:lnTo>
                    <a:pt x="2397" y="1181"/>
                  </a:lnTo>
                  <a:lnTo>
                    <a:pt x="2399" y="1150"/>
                  </a:lnTo>
                  <a:lnTo>
                    <a:pt x="2399" y="1119"/>
                  </a:lnTo>
                  <a:lnTo>
                    <a:pt x="2400" y="1089"/>
                  </a:lnTo>
                  <a:lnTo>
                    <a:pt x="2400" y="1058"/>
                  </a:lnTo>
                  <a:lnTo>
                    <a:pt x="2401" y="1028"/>
                  </a:lnTo>
                  <a:lnTo>
                    <a:pt x="2402" y="999"/>
                  </a:lnTo>
                  <a:lnTo>
                    <a:pt x="2402" y="969"/>
                  </a:lnTo>
                  <a:lnTo>
                    <a:pt x="2404" y="939"/>
                  </a:lnTo>
                  <a:lnTo>
                    <a:pt x="2404" y="911"/>
                  </a:lnTo>
                  <a:lnTo>
                    <a:pt x="2405" y="881"/>
                  </a:lnTo>
                  <a:lnTo>
                    <a:pt x="2405" y="853"/>
                  </a:lnTo>
                  <a:lnTo>
                    <a:pt x="2406" y="824"/>
                  </a:lnTo>
                  <a:lnTo>
                    <a:pt x="2408" y="796"/>
                  </a:lnTo>
                  <a:lnTo>
                    <a:pt x="2408" y="768"/>
                  </a:lnTo>
                  <a:lnTo>
                    <a:pt x="2409" y="740"/>
                  </a:lnTo>
                  <a:lnTo>
                    <a:pt x="2409" y="715"/>
                  </a:lnTo>
                  <a:lnTo>
                    <a:pt x="2410" y="687"/>
                  </a:lnTo>
                  <a:lnTo>
                    <a:pt x="2411" y="662"/>
                  </a:lnTo>
                  <a:lnTo>
                    <a:pt x="2411" y="636"/>
                  </a:lnTo>
                  <a:lnTo>
                    <a:pt x="2413" y="611"/>
                  </a:lnTo>
                  <a:lnTo>
                    <a:pt x="2413" y="585"/>
                  </a:lnTo>
                  <a:lnTo>
                    <a:pt x="2414" y="562"/>
                  </a:lnTo>
                  <a:lnTo>
                    <a:pt x="2415" y="538"/>
                  </a:lnTo>
                  <a:lnTo>
                    <a:pt x="2417" y="491"/>
                  </a:lnTo>
                  <a:lnTo>
                    <a:pt x="2418" y="446"/>
                  </a:lnTo>
                  <a:lnTo>
                    <a:pt x="2419" y="402"/>
                  </a:lnTo>
                  <a:lnTo>
                    <a:pt x="2420" y="361"/>
                  </a:lnTo>
                  <a:lnTo>
                    <a:pt x="2422" y="322"/>
                  </a:lnTo>
                  <a:lnTo>
                    <a:pt x="2424" y="286"/>
                  </a:lnTo>
                  <a:lnTo>
                    <a:pt x="2426" y="251"/>
                  </a:lnTo>
                  <a:lnTo>
                    <a:pt x="2427" y="217"/>
                  </a:lnTo>
                  <a:lnTo>
                    <a:pt x="2428" y="185"/>
                  </a:lnTo>
                  <a:lnTo>
                    <a:pt x="2429" y="155"/>
                  </a:lnTo>
                  <a:lnTo>
                    <a:pt x="2432" y="128"/>
                  </a:lnTo>
                  <a:lnTo>
                    <a:pt x="2433" y="104"/>
                  </a:lnTo>
                  <a:lnTo>
                    <a:pt x="2435" y="82"/>
                  </a:lnTo>
                  <a:lnTo>
                    <a:pt x="2436" y="62"/>
                  </a:lnTo>
                  <a:lnTo>
                    <a:pt x="2437" y="46"/>
                  </a:lnTo>
                  <a:lnTo>
                    <a:pt x="2440" y="31"/>
                  </a:lnTo>
                  <a:lnTo>
                    <a:pt x="2442" y="11"/>
                  </a:lnTo>
                  <a:lnTo>
                    <a:pt x="2445" y="0"/>
                  </a:lnTo>
                  <a:lnTo>
                    <a:pt x="2446" y="2"/>
                  </a:lnTo>
                  <a:lnTo>
                    <a:pt x="2449" y="6"/>
                  </a:lnTo>
                  <a:lnTo>
                    <a:pt x="2450" y="13"/>
                  </a:lnTo>
                  <a:lnTo>
                    <a:pt x="2451" y="20"/>
                  </a:lnTo>
                  <a:lnTo>
                    <a:pt x="2453" y="31"/>
                  </a:lnTo>
                  <a:lnTo>
                    <a:pt x="2454" y="47"/>
                  </a:lnTo>
                  <a:lnTo>
                    <a:pt x="2455" y="64"/>
                  </a:lnTo>
                  <a:lnTo>
                    <a:pt x="2458" y="83"/>
                  </a:lnTo>
                  <a:lnTo>
                    <a:pt x="2459" y="106"/>
                  </a:lnTo>
                  <a:lnTo>
                    <a:pt x="2460" y="132"/>
                  </a:lnTo>
                  <a:lnTo>
                    <a:pt x="2462" y="161"/>
                  </a:lnTo>
                  <a:lnTo>
                    <a:pt x="2463" y="190"/>
                  </a:lnTo>
                  <a:lnTo>
                    <a:pt x="2466" y="224"/>
                  </a:lnTo>
                  <a:lnTo>
                    <a:pt x="2467" y="259"/>
                  </a:lnTo>
                  <a:lnTo>
                    <a:pt x="2468" y="296"/>
                  </a:lnTo>
                  <a:lnTo>
                    <a:pt x="2471" y="338"/>
                  </a:lnTo>
                  <a:lnTo>
                    <a:pt x="2471" y="359"/>
                  </a:lnTo>
                  <a:lnTo>
                    <a:pt x="2471" y="383"/>
                  </a:lnTo>
                  <a:lnTo>
                    <a:pt x="2472" y="406"/>
                  </a:lnTo>
                  <a:lnTo>
                    <a:pt x="2473" y="431"/>
                  </a:lnTo>
                  <a:lnTo>
                    <a:pt x="2473" y="455"/>
                  </a:lnTo>
                  <a:lnTo>
                    <a:pt x="2475" y="481"/>
                  </a:lnTo>
                  <a:lnTo>
                    <a:pt x="2475" y="507"/>
                  </a:lnTo>
                  <a:lnTo>
                    <a:pt x="2476" y="533"/>
                  </a:lnTo>
                  <a:lnTo>
                    <a:pt x="2477" y="560"/>
                  </a:lnTo>
                  <a:lnTo>
                    <a:pt x="2477" y="587"/>
                  </a:lnTo>
                  <a:lnTo>
                    <a:pt x="2478" y="614"/>
                  </a:lnTo>
                  <a:lnTo>
                    <a:pt x="2478" y="642"/>
                  </a:lnTo>
                  <a:lnTo>
                    <a:pt x="2480" y="671"/>
                  </a:lnTo>
                  <a:lnTo>
                    <a:pt x="2480" y="700"/>
                  </a:lnTo>
                  <a:lnTo>
                    <a:pt x="2481" y="729"/>
                  </a:lnTo>
                  <a:lnTo>
                    <a:pt x="2482" y="759"/>
                  </a:lnTo>
                  <a:lnTo>
                    <a:pt x="2482" y="789"/>
                  </a:lnTo>
                  <a:lnTo>
                    <a:pt x="2484" y="819"/>
                  </a:lnTo>
                  <a:lnTo>
                    <a:pt x="2485" y="851"/>
                  </a:lnTo>
                  <a:lnTo>
                    <a:pt x="2485" y="882"/>
                  </a:lnTo>
                  <a:lnTo>
                    <a:pt x="2486" y="913"/>
                  </a:lnTo>
                  <a:lnTo>
                    <a:pt x="2486" y="946"/>
                  </a:lnTo>
                  <a:lnTo>
                    <a:pt x="2487" y="978"/>
                  </a:lnTo>
                  <a:lnTo>
                    <a:pt x="2487" y="1010"/>
                  </a:lnTo>
                  <a:lnTo>
                    <a:pt x="2489" y="1043"/>
                  </a:lnTo>
                  <a:lnTo>
                    <a:pt x="2489" y="1075"/>
                  </a:lnTo>
                  <a:lnTo>
                    <a:pt x="2490" y="1107"/>
                  </a:lnTo>
                  <a:lnTo>
                    <a:pt x="2491" y="1139"/>
                  </a:lnTo>
                  <a:lnTo>
                    <a:pt x="2491" y="1173"/>
                  </a:lnTo>
                  <a:lnTo>
                    <a:pt x="2493" y="1205"/>
                  </a:lnTo>
                  <a:lnTo>
                    <a:pt x="2494" y="1239"/>
                  </a:lnTo>
                  <a:lnTo>
                    <a:pt x="2494" y="1271"/>
                  </a:lnTo>
                  <a:lnTo>
                    <a:pt x="2495" y="1305"/>
                  </a:lnTo>
                  <a:lnTo>
                    <a:pt x="2495" y="1337"/>
                  </a:lnTo>
                  <a:lnTo>
                    <a:pt x="2496" y="1371"/>
                  </a:lnTo>
                  <a:lnTo>
                    <a:pt x="2498" y="1404"/>
                  </a:lnTo>
                  <a:lnTo>
                    <a:pt x="2498" y="1438"/>
                  </a:lnTo>
                  <a:lnTo>
                    <a:pt x="2499" y="1471"/>
                  </a:lnTo>
                  <a:lnTo>
                    <a:pt x="2499" y="1504"/>
                  </a:lnTo>
                  <a:lnTo>
                    <a:pt x="2500" y="1537"/>
                  </a:lnTo>
                  <a:lnTo>
                    <a:pt x="2500" y="1571"/>
                  </a:lnTo>
                  <a:lnTo>
                    <a:pt x="2502" y="1604"/>
                  </a:lnTo>
                  <a:lnTo>
                    <a:pt x="2503" y="1638"/>
                  </a:lnTo>
                  <a:lnTo>
                    <a:pt x="2503" y="1671"/>
                  </a:lnTo>
                  <a:lnTo>
                    <a:pt x="2504" y="1705"/>
                  </a:lnTo>
                  <a:lnTo>
                    <a:pt x="2504" y="1739"/>
                  </a:lnTo>
                  <a:lnTo>
                    <a:pt x="2505" y="1771"/>
                  </a:lnTo>
                  <a:lnTo>
                    <a:pt x="2505" y="1804"/>
                  </a:lnTo>
                  <a:lnTo>
                    <a:pt x="2507" y="1837"/>
                  </a:lnTo>
                  <a:lnTo>
                    <a:pt x="2508" y="1870"/>
                  </a:lnTo>
                  <a:lnTo>
                    <a:pt x="2508" y="1903"/>
                  </a:lnTo>
                  <a:lnTo>
                    <a:pt x="2509" y="1935"/>
                  </a:lnTo>
                  <a:lnTo>
                    <a:pt x="2511" y="1967"/>
                  </a:lnTo>
                  <a:lnTo>
                    <a:pt x="2511" y="1999"/>
                  </a:lnTo>
                  <a:lnTo>
                    <a:pt x="2512" y="2030"/>
                  </a:lnTo>
                  <a:lnTo>
                    <a:pt x="2513" y="2061"/>
                  </a:lnTo>
                  <a:lnTo>
                    <a:pt x="2513" y="2092"/>
                  </a:lnTo>
                  <a:lnTo>
                    <a:pt x="2514" y="2122"/>
                  </a:lnTo>
                  <a:lnTo>
                    <a:pt x="2514" y="2153"/>
                  </a:lnTo>
                  <a:lnTo>
                    <a:pt x="2516" y="2183"/>
                  </a:lnTo>
                  <a:lnTo>
                    <a:pt x="2516" y="2211"/>
                  </a:lnTo>
                  <a:lnTo>
                    <a:pt x="2517" y="2241"/>
                  </a:lnTo>
                  <a:lnTo>
                    <a:pt x="2518" y="2269"/>
                  </a:lnTo>
                  <a:lnTo>
                    <a:pt x="2518" y="2298"/>
                  </a:lnTo>
                  <a:lnTo>
                    <a:pt x="2520" y="2326"/>
                  </a:lnTo>
                  <a:lnTo>
                    <a:pt x="2520" y="2355"/>
                  </a:lnTo>
                  <a:lnTo>
                    <a:pt x="2521" y="2382"/>
                  </a:lnTo>
                  <a:lnTo>
                    <a:pt x="2521" y="2410"/>
                  </a:lnTo>
                  <a:lnTo>
                    <a:pt x="2522" y="2437"/>
                  </a:lnTo>
                  <a:lnTo>
                    <a:pt x="2523" y="2464"/>
                  </a:lnTo>
                  <a:lnTo>
                    <a:pt x="2523" y="2490"/>
                  </a:lnTo>
                  <a:lnTo>
                    <a:pt x="2525" y="2517"/>
                  </a:lnTo>
                  <a:lnTo>
                    <a:pt x="2525" y="2543"/>
                  </a:lnTo>
                  <a:lnTo>
                    <a:pt x="2526" y="2570"/>
                  </a:lnTo>
                  <a:lnTo>
                    <a:pt x="2527" y="2596"/>
                  </a:lnTo>
                  <a:lnTo>
                    <a:pt x="2527" y="2622"/>
                  </a:lnTo>
                  <a:lnTo>
                    <a:pt x="2529" y="2646"/>
                  </a:lnTo>
                  <a:lnTo>
                    <a:pt x="2529" y="2672"/>
                  </a:lnTo>
                  <a:lnTo>
                    <a:pt x="2530" y="2698"/>
                  </a:lnTo>
                  <a:lnTo>
                    <a:pt x="2531" y="2723"/>
                  </a:lnTo>
                  <a:lnTo>
                    <a:pt x="2532" y="2772"/>
                  </a:lnTo>
                  <a:lnTo>
                    <a:pt x="2534" y="2821"/>
                  </a:lnTo>
                  <a:lnTo>
                    <a:pt x="2535" y="2869"/>
                  </a:lnTo>
                  <a:lnTo>
                    <a:pt x="2536" y="2916"/>
                  </a:lnTo>
                  <a:lnTo>
                    <a:pt x="2538" y="2962"/>
                  </a:lnTo>
                  <a:lnTo>
                    <a:pt x="2540" y="3008"/>
                  </a:lnTo>
                  <a:lnTo>
                    <a:pt x="2541" y="3052"/>
                  </a:lnTo>
                  <a:lnTo>
                    <a:pt x="2543" y="3096"/>
                  </a:lnTo>
                  <a:lnTo>
                    <a:pt x="2544" y="3140"/>
                  </a:lnTo>
                  <a:lnTo>
                    <a:pt x="2545" y="3181"/>
                  </a:lnTo>
                  <a:lnTo>
                    <a:pt x="2548" y="3224"/>
                  </a:lnTo>
                  <a:lnTo>
                    <a:pt x="2549" y="3264"/>
                  </a:lnTo>
                  <a:lnTo>
                    <a:pt x="2550" y="3305"/>
                  </a:lnTo>
                  <a:lnTo>
                    <a:pt x="2552" y="3345"/>
                  </a:lnTo>
                  <a:lnTo>
                    <a:pt x="2553" y="3385"/>
                  </a:lnTo>
                  <a:lnTo>
                    <a:pt x="2556" y="3424"/>
                  </a:lnTo>
                  <a:lnTo>
                    <a:pt x="2557" y="3464"/>
                  </a:lnTo>
                  <a:lnTo>
                    <a:pt x="2558" y="3503"/>
                  </a:lnTo>
                  <a:lnTo>
                    <a:pt x="2559" y="3540"/>
                  </a:lnTo>
                  <a:lnTo>
                    <a:pt x="2561" y="3579"/>
                  </a:lnTo>
                  <a:lnTo>
                    <a:pt x="2562" y="3616"/>
                  </a:lnTo>
                  <a:lnTo>
                    <a:pt x="2565" y="3654"/>
                  </a:lnTo>
                  <a:lnTo>
                    <a:pt x="2566" y="3690"/>
                  </a:lnTo>
                  <a:lnTo>
                    <a:pt x="2567" y="3726"/>
                  </a:lnTo>
                  <a:lnTo>
                    <a:pt x="2568" y="3760"/>
                  </a:lnTo>
                  <a:lnTo>
                    <a:pt x="2570" y="3793"/>
                  </a:lnTo>
                  <a:lnTo>
                    <a:pt x="2571" y="3827"/>
                  </a:lnTo>
                  <a:lnTo>
                    <a:pt x="2574" y="3859"/>
                  </a:lnTo>
                  <a:lnTo>
                    <a:pt x="2575" y="3890"/>
                  </a:lnTo>
                  <a:lnTo>
                    <a:pt x="2576" y="3921"/>
                  </a:lnTo>
                  <a:lnTo>
                    <a:pt x="2577" y="3951"/>
                  </a:lnTo>
                  <a:lnTo>
                    <a:pt x="2579" y="3980"/>
                  </a:lnTo>
                  <a:lnTo>
                    <a:pt x="2581" y="4009"/>
                  </a:lnTo>
                  <a:lnTo>
                    <a:pt x="2583" y="4036"/>
                  </a:lnTo>
                  <a:lnTo>
                    <a:pt x="2584" y="4063"/>
                  </a:lnTo>
                  <a:lnTo>
                    <a:pt x="2585" y="4090"/>
                  </a:lnTo>
                  <a:lnTo>
                    <a:pt x="2586" y="4116"/>
                  </a:lnTo>
                  <a:lnTo>
                    <a:pt x="2588" y="4140"/>
                  </a:lnTo>
                  <a:lnTo>
                    <a:pt x="2590" y="4164"/>
                  </a:lnTo>
                  <a:lnTo>
                    <a:pt x="2592" y="4188"/>
                  </a:lnTo>
                  <a:lnTo>
                    <a:pt x="2593" y="4210"/>
                  </a:lnTo>
                  <a:lnTo>
                    <a:pt x="2594" y="4232"/>
                  </a:lnTo>
                  <a:lnTo>
                    <a:pt x="2596" y="4253"/>
                  </a:lnTo>
                  <a:lnTo>
                    <a:pt x="2598" y="4273"/>
                  </a:lnTo>
                  <a:lnTo>
                    <a:pt x="2599" y="4293"/>
                  </a:lnTo>
                  <a:lnTo>
                    <a:pt x="2601" y="4311"/>
                  </a:lnTo>
                  <a:lnTo>
                    <a:pt x="2602" y="4328"/>
                  </a:lnTo>
                  <a:lnTo>
                    <a:pt x="2603" y="4345"/>
                  </a:lnTo>
                  <a:lnTo>
                    <a:pt x="2605" y="4361"/>
                  </a:lnTo>
                  <a:lnTo>
                    <a:pt x="2607" y="4377"/>
                  </a:lnTo>
                  <a:lnTo>
                    <a:pt x="2608" y="4391"/>
                  </a:lnTo>
                  <a:lnTo>
                    <a:pt x="2610" y="4405"/>
                  </a:lnTo>
                  <a:lnTo>
                    <a:pt x="2611" y="4419"/>
                  </a:lnTo>
                  <a:lnTo>
                    <a:pt x="2614" y="4432"/>
                  </a:lnTo>
                  <a:lnTo>
                    <a:pt x="2615" y="4444"/>
                  </a:lnTo>
                  <a:lnTo>
                    <a:pt x="2616" y="4456"/>
                  </a:lnTo>
                  <a:lnTo>
                    <a:pt x="2617" y="4467"/>
                  </a:lnTo>
                  <a:lnTo>
                    <a:pt x="2619" y="4479"/>
                  </a:lnTo>
                  <a:lnTo>
                    <a:pt x="2620" y="4488"/>
                  </a:lnTo>
                  <a:lnTo>
                    <a:pt x="2621" y="4498"/>
                  </a:lnTo>
                  <a:lnTo>
                    <a:pt x="2625" y="4516"/>
                  </a:lnTo>
                  <a:lnTo>
                    <a:pt x="2628" y="4533"/>
                  </a:lnTo>
                  <a:lnTo>
                    <a:pt x="2632" y="4547"/>
                  </a:lnTo>
                  <a:lnTo>
                    <a:pt x="2634" y="4560"/>
                  </a:lnTo>
                  <a:lnTo>
                    <a:pt x="2637" y="4570"/>
                  </a:lnTo>
                  <a:lnTo>
                    <a:pt x="2641" y="4580"/>
                  </a:lnTo>
                  <a:lnTo>
                    <a:pt x="2643" y="4589"/>
                  </a:lnTo>
                  <a:lnTo>
                    <a:pt x="2647" y="4596"/>
                  </a:lnTo>
                  <a:lnTo>
                    <a:pt x="2650" y="4603"/>
                  </a:lnTo>
                  <a:lnTo>
                    <a:pt x="2652" y="4608"/>
                  </a:lnTo>
                  <a:lnTo>
                    <a:pt x="2656" y="4613"/>
                  </a:lnTo>
                  <a:lnTo>
                    <a:pt x="2659" y="4617"/>
                  </a:lnTo>
                  <a:lnTo>
                    <a:pt x="2661" y="4621"/>
                  </a:lnTo>
                  <a:lnTo>
                    <a:pt x="2665" y="4623"/>
                  </a:lnTo>
                  <a:lnTo>
                    <a:pt x="2668" y="4625"/>
                  </a:lnTo>
                  <a:lnTo>
                    <a:pt x="2670" y="4627"/>
                  </a:lnTo>
                  <a:lnTo>
                    <a:pt x="2674" y="4629"/>
                  </a:lnTo>
                  <a:lnTo>
                    <a:pt x="2677" y="4629"/>
                  </a:lnTo>
                  <a:lnTo>
                    <a:pt x="2680" y="4630"/>
                  </a:lnTo>
                  <a:lnTo>
                    <a:pt x="2683" y="4631"/>
                  </a:lnTo>
                  <a:lnTo>
                    <a:pt x="2686" y="4630"/>
                  </a:lnTo>
                  <a:lnTo>
                    <a:pt x="2689" y="4630"/>
                  </a:lnTo>
                  <a:lnTo>
                    <a:pt x="2692" y="4629"/>
                  </a:lnTo>
                  <a:lnTo>
                    <a:pt x="2695" y="4627"/>
                  </a:lnTo>
                  <a:lnTo>
                    <a:pt x="2698" y="4626"/>
                  </a:lnTo>
                  <a:lnTo>
                    <a:pt x="2701" y="4625"/>
                  </a:lnTo>
                  <a:lnTo>
                    <a:pt x="2704" y="4622"/>
                  </a:lnTo>
                  <a:lnTo>
                    <a:pt x="2707" y="4621"/>
                  </a:lnTo>
                  <a:lnTo>
                    <a:pt x="2710" y="4618"/>
                  </a:lnTo>
                  <a:lnTo>
                    <a:pt x="2714" y="4617"/>
                  </a:lnTo>
                  <a:lnTo>
                    <a:pt x="2716" y="4617"/>
                  </a:lnTo>
                  <a:lnTo>
                    <a:pt x="2719" y="4616"/>
                  </a:lnTo>
                  <a:lnTo>
                    <a:pt x="2723" y="4616"/>
                  </a:lnTo>
                  <a:lnTo>
                    <a:pt x="2725" y="4614"/>
                  </a:lnTo>
                  <a:lnTo>
                    <a:pt x="2728" y="4616"/>
                  </a:lnTo>
                  <a:lnTo>
                    <a:pt x="2732" y="4617"/>
                  </a:lnTo>
                  <a:lnTo>
                    <a:pt x="2734" y="4618"/>
                  </a:lnTo>
                  <a:lnTo>
                    <a:pt x="2737" y="4621"/>
                  </a:lnTo>
                  <a:lnTo>
                    <a:pt x="2741" y="4623"/>
                  </a:lnTo>
                  <a:lnTo>
                    <a:pt x="2744" y="4626"/>
                  </a:lnTo>
                  <a:lnTo>
                    <a:pt x="2747" y="4630"/>
                  </a:lnTo>
                  <a:lnTo>
                    <a:pt x="2750" y="4634"/>
                  </a:lnTo>
                  <a:lnTo>
                    <a:pt x="2753" y="4638"/>
                  </a:lnTo>
                  <a:lnTo>
                    <a:pt x="2756" y="4642"/>
                  </a:lnTo>
                  <a:lnTo>
                    <a:pt x="2759" y="4644"/>
                  </a:lnTo>
                  <a:lnTo>
                    <a:pt x="2763" y="4647"/>
                  </a:lnTo>
                  <a:lnTo>
                    <a:pt x="2765" y="4649"/>
                  </a:lnTo>
                  <a:lnTo>
                    <a:pt x="2768" y="4651"/>
                  </a:lnTo>
                  <a:lnTo>
                    <a:pt x="2771" y="4653"/>
                  </a:lnTo>
                  <a:lnTo>
                    <a:pt x="2774" y="4653"/>
                  </a:lnTo>
                  <a:lnTo>
                    <a:pt x="2777" y="4653"/>
                  </a:lnTo>
                  <a:lnTo>
                    <a:pt x="2781" y="4653"/>
                  </a:lnTo>
                  <a:lnTo>
                    <a:pt x="2783" y="4653"/>
                  </a:lnTo>
                  <a:lnTo>
                    <a:pt x="2786" y="4653"/>
                  </a:lnTo>
                  <a:lnTo>
                    <a:pt x="2790" y="4652"/>
                  </a:lnTo>
                  <a:lnTo>
                    <a:pt x="2792" y="4651"/>
                  </a:lnTo>
                  <a:lnTo>
                    <a:pt x="2796" y="4649"/>
                  </a:lnTo>
                  <a:lnTo>
                    <a:pt x="2799" y="4648"/>
                  </a:lnTo>
                  <a:lnTo>
                    <a:pt x="2801" y="4648"/>
                  </a:lnTo>
                  <a:lnTo>
                    <a:pt x="2805" y="4648"/>
                  </a:lnTo>
                  <a:lnTo>
                    <a:pt x="2808" y="4648"/>
                  </a:lnTo>
                  <a:lnTo>
                    <a:pt x="2810" y="4651"/>
                  </a:lnTo>
                  <a:lnTo>
                    <a:pt x="2814" y="4652"/>
                  </a:lnTo>
                  <a:lnTo>
                    <a:pt x="2817" y="4656"/>
                  </a:lnTo>
                  <a:lnTo>
                    <a:pt x="2819" y="4660"/>
                  </a:lnTo>
                  <a:lnTo>
                    <a:pt x="2823" y="4665"/>
                  </a:lnTo>
                  <a:lnTo>
                    <a:pt x="2826" y="4670"/>
                  </a:lnTo>
                  <a:lnTo>
                    <a:pt x="2828" y="4675"/>
                  </a:lnTo>
                  <a:lnTo>
                    <a:pt x="2832" y="4682"/>
                  </a:lnTo>
                  <a:lnTo>
                    <a:pt x="2835" y="4688"/>
                  </a:lnTo>
                  <a:lnTo>
                    <a:pt x="2839" y="4696"/>
                  </a:lnTo>
                  <a:lnTo>
                    <a:pt x="2841" y="4702"/>
                  </a:lnTo>
                  <a:lnTo>
                    <a:pt x="2844" y="4710"/>
                  </a:lnTo>
                  <a:lnTo>
                    <a:pt x="2848" y="4716"/>
                  </a:lnTo>
                  <a:lnTo>
                    <a:pt x="2850" y="4723"/>
                  </a:lnTo>
                  <a:lnTo>
                    <a:pt x="2853" y="4728"/>
                  </a:lnTo>
                  <a:lnTo>
                    <a:pt x="2857" y="4733"/>
                  </a:lnTo>
                  <a:lnTo>
                    <a:pt x="2859" y="4736"/>
                  </a:lnTo>
                  <a:lnTo>
                    <a:pt x="2863" y="4740"/>
                  </a:lnTo>
                  <a:lnTo>
                    <a:pt x="2866" y="4741"/>
                  </a:lnTo>
                  <a:lnTo>
                    <a:pt x="2868" y="4742"/>
                  </a:lnTo>
                  <a:lnTo>
                    <a:pt x="2871" y="4742"/>
                  </a:lnTo>
                  <a:lnTo>
                    <a:pt x="2875" y="4742"/>
                  </a:lnTo>
                  <a:lnTo>
                    <a:pt x="2879" y="4741"/>
                  </a:lnTo>
                  <a:lnTo>
                    <a:pt x="2881" y="4740"/>
                  </a:lnTo>
                  <a:lnTo>
                    <a:pt x="2884" y="4738"/>
                  </a:lnTo>
                  <a:lnTo>
                    <a:pt x="2886" y="4737"/>
                  </a:lnTo>
                  <a:lnTo>
                    <a:pt x="2890" y="4736"/>
                  </a:lnTo>
                  <a:lnTo>
                    <a:pt x="2893" y="4733"/>
                  </a:lnTo>
                  <a:lnTo>
                    <a:pt x="2897" y="4732"/>
                  </a:lnTo>
                  <a:lnTo>
                    <a:pt x="2899" y="4731"/>
                  </a:lnTo>
                  <a:lnTo>
                    <a:pt x="2902" y="4731"/>
                  </a:lnTo>
                  <a:lnTo>
                    <a:pt x="2906" y="4732"/>
                  </a:lnTo>
                  <a:lnTo>
                    <a:pt x="2908" y="4733"/>
                  </a:lnTo>
                  <a:lnTo>
                    <a:pt x="2911" y="4734"/>
                  </a:lnTo>
                  <a:lnTo>
                    <a:pt x="2915" y="4736"/>
                  </a:lnTo>
                  <a:lnTo>
                    <a:pt x="2917" y="4738"/>
                  </a:lnTo>
                  <a:lnTo>
                    <a:pt x="2921" y="4741"/>
                  </a:lnTo>
                  <a:lnTo>
                    <a:pt x="2924" y="4744"/>
                  </a:lnTo>
                  <a:lnTo>
                    <a:pt x="2926" y="4747"/>
                  </a:lnTo>
                  <a:lnTo>
                    <a:pt x="2930" y="4751"/>
                  </a:lnTo>
                  <a:lnTo>
                    <a:pt x="2933" y="4755"/>
                  </a:lnTo>
                  <a:lnTo>
                    <a:pt x="2935" y="4758"/>
                  </a:lnTo>
                  <a:lnTo>
                    <a:pt x="2939" y="4762"/>
                  </a:lnTo>
                  <a:lnTo>
                    <a:pt x="2942" y="4765"/>
                  </a:lnTo>
                  <a:lnTo>
                    <a:pt x="2944" y="4768"/>
                  </a:lnTo>
                  <a:lnTo>
                    <a:pt x="2948" y="4769"/>
                  </a:lnTo>
                  <a:lnTo>
                    <a:pt x="2951" y="4772"/>
                  </a:lnTo>
                  <a:lnTo>
                    <a:pt x="2955" y="4772"/>
                  </a:lnTo>
                  <a:lnTo>
                    <a:pt x="2957" y="4773"/>
                  </a:lnTo>
                  <a:lnTo>
                    <a:pt x="2960" y="4773"/>
                  </a:lnTo>
                  <a:lnTo>
                    <a:pt x="2964" y="4772"/>
                  </a:lnTo>
                  <a:lnTo>
                    <a:pt x="2966" y="4772"/>
                  </a:lnTo>
                  <a:lnTo>
                    <a:pt x="2969" y="4771"/>
                  </a:lnTo>
                  <a:lnTo>
                    <a:pt x="2973" y="4769"/>
                  </a:lnTo>
                  <a:lnTo>
                    <a:pt x="2975" y="4767"/>
                  </a:lnTo>
                  <a:lnTo>
                    <a:pt x="2979" y="4765"/>
                  </a:lnTo>
                  <a:lnTo>
                    <a:pt x="2982" y="4763"/>
                  </a:lnTo>
                  <a:lnTo>
                    <a:pt x="2984" y="4762"/>
                  </a:lnTo>
                  <a:lnTo>
                    <a:pt x="2987" y="4759"/>
                  </a:lnTo>
                  <a:lnTo>
                    <a:pt x="2991" y="4759"/>
                  </a:lnTo>
                  <a:lnTo>
                    <a:pt x="2994" y="4758"/>
                  </a:lnTo>
                  <a:lnTo>
                    <a:pt x="2997" y="4758"/>
                  </a:lnTo>
                  <a:lnTo>
                    <a:pt x="3000" y="4758"/>
                  </a:lnTo>
                  <a:lnTo>
                    <a:pt x="3002" y="4759"/>
                  </a:lnTo>
                  <a:lnTo>
                    <a:pt x="3006" y="4759"/>
                  </a:lnTo>
                  <a:lnTo>
                    <a:pt x="3009" y="4762"/>
                  </a:lnTo>
                  <a:lnTo>
                    <a:pt x="3012" y="4763"/>
                  </a:lnTo>
                  <a:lnTo>
                    <a:pt x="3015" y="4764"/>
                  </a:lnTo>
                  <a:lnTo>
                    <a:pt x="3018" y="4767"/>
                  </a:lnTo>
                  <a:lnTo>
                    <a:pt x="3021" y="4769"/>
                  </a:lnTo>
                  <a:lnTo>
                    <a:pt x="3024" y="4771"/>
                  </a:lnTo>
                  <a:lnTo>
                    <a:pt x="3028" y="4772"/>
                  </a:lnTo>
                  <a:lnTo>
                    <a:pt x="3031" y="4773"/>
                  </a:lnTo>
                  <a:lnTo>
                    <a:pt x="3033" y="4775"/>
                  </a:lnTo>
                  <a:lnTo>
                    <a:pt x="3037" y="4776"/>
                  </a:lnTo>
                  <a:lnTo>
                    <a:pt x="3040" y="4776"/>
                  </a:lnTo>
                  <a:lnTo>
                    <a:pt x="3042" y="4776"/>
                  </a:lnTo>
                  <a:lnTo>
                    <a:pt x="3046" y="4776"/>
                  </a:lnTo>
                  <a:lnTo>
                    <a:pt x="3049" y="4775"/>
                  </a:lnTo>
                  <a:lnTo>
                    <a:pt x="3051" y="4775"/>
                  </a:lnTo>
                  <a:lnTo>
                    <a:pt x="3055" y="4772"/>
                  </a:lnTo>
                  <a:lnTo>
                    <a:pt x="3058" y="4771"/>
                  </a:lnTo>
                  <a:lnTo>
                    <a:pt x="3060" y="4769"/>
                  </a:lnTo>
                  <a:lnTo>
                    <a:pt x="3064" y="4767"/>
                  </a:lnTo>
                  <a:lnTo>
                    <a:pt x="3067" y="4765"/>
                  </a:lnTo>
                  <a:lnTo>
                    <a:pt x="3070" y="4764"/>
                  </a:lnTo>
                  <a:lnTo>
                    <a:pt x="3073" y="4762"/>
                  </a:lnTo>
                  <a:lnTo>
                    <a:pt x="3076" y="4762"/>
                  </a:lnTo>
                  <a:lnTo>
                    <a:pt x="3079" y="4760"/>
                  </a:lnTo>
                  <a:lnTo>
                    <a:pt x="3082" y="4760"/>
                  </a:lnTo>
                  <a:lnTo>
                    <a:pt x="3085" y="4759"/>
                  </a:lnTo>
                  <a:lnTo>
                    <a:pt x="3088" y="4759"/>
                  </a:lnTo>
                  <a:lnTo>
                    <a:pt x="3091" y="4759"/>
                  </a:lnTo>
                  <a:lnTo>
                    <a:pt x="3095" y="4759"/>
                  </a:lnTo>
                  <a:lnTo>
                    <a:pt x="3097" y="4759"/>
                  </a:lnTo>
                  <a:lnTo>
                    <a:pt x="3100" y="4760"/>
                  </a:lnTo>
                  <a:lnTo>
                    <a:pt x="3103" y="4760"/>
                  </a:lnTo>
                  <a:lnTo>
                    <a:pt x="3106" y="4760"/>
                  </a:lnTo>
                  <a:lnTo>
                    <a:pt x="3110" y="4760"/>
                  </a:lnTo>
                  <a:lnTo>
                    <a:pt x="3113" y="4760"/>
                  </a:lnTo>
                  <a:lnTo>
                    <a:pt x="3115" y="4760"/>
                  </a:lnTo>
                  <a:lnTo>
                    <a:pt x="3118" y="4760"/>
                  </a:lnTo>
                  <a:lnTo>
                    <a:pt x="3122" y="4759"/>
                  </a:lnTo>
                  <a:lnTo>
                    <a:pt x="3124" y="4759"/>
                  </a:lnTo>
                  <a:lnTo>
                    <a:pt x="3128" y="4759"/>
                  </a:lnTo>
                  <a:lnTo>
                    <a:pt x="3131" y="4759"/>
                  </a:lnTo>
                  <a:lnTo>
                    <a:pt x="3133" y="4758"/>
                  </a:lnTo>
                  <a:lnTo>
                    <a:pt x="3137" y="4758"/>
                  </a:lnTo>
                  <a:lnTo>
                    <a:pt x="3140" y="4758"/>
                  </a:lnTo>
                  <a:lnTo>
                    <a:pt x="3144" y="4758"/>
                  </a:lnTo>
                  <a:lnTo>
                    <a:pt x="3146" y="4759"/>
                  </a:lnTo>
                  <a:lnTo>
                    <a:pt x="3149" y="4759"/>
                  </a:lnTo>
                  <a:lnTo>
                    <a:pt x="3153" y="4759"/>
                  </a:lnTo>
                  <a:lnTo>
                    <a:pt x="3155" y="4760"/>
                  </a:lnTo>
                  <a:lnTo>
                    <a:pt x="3158" y="4762"/>
                  </a:lnTo>
                  <a:lnTo>
                    <a:pt x="3162" y="4763"/>
                  </a:lnTo>
                  <a:lnTo>
                    <a:pt x="3164" y="4764"/>
                  </a:lnTo>
                  <a:lnTo>
                    <a:pt x="3167" y="4765"/>
                  </a:lnTo>
                  <a:lnTo>
                    <a:pt x="3171" y="4767"/>
                  </a:lnTo>
                  <a:lnTo>
                    <a:pt x="3173" y="4767"/>
                  </a:lnTo>
                  <a:lnTo>
                    <a:pt x="3176" y="4767"/>
                  </a:lnTo>
                  <a:lnTo>
                    <a:pt x="3180" y="4768"/>
                  </a:lnTo>
                  <a:lnTo>
                    <a:pt x="3182" y="4768"/>
                  </a:lnTo>
                  <a:lnTo>
                    <a:pt x="3186" y="4768"/>
                  </a:lnTo>
                  <a:lnTo>
                    <a:pt x="3189" y="4767"/>
                  </a:lnTo>
                  <a:lnTo>
                    <a:pt x="3191" y="4767"/>
                  </a:lnTo>
                  <a:lnTo>
                    <a:pt x="3195" y="4767"/>
                  </a:lnTo>
                  <a:lnTo>
                    <a:pt x="3198" y="4765"/>
                  </a:lnTo>
                  <a:lnTo>
                    <a:pt x="3200" y="4764"/>
                  </a:lnTo>
                  <a:lnTo>
                    <a:pt x="3204" y="4763"/>
                  </a:lnTo>
                  <a:lnTo>
                    <a:pt x="3207" y="4760"/>
                  </a:lnTo>
                  <a:lnTo>
                    <a:pt x="3209" y="4759"/>
                  </a:lnTo>
                  <a:lnTo>
                    <a:pt x="3213" y="4758"/>
                  </a:lnTo>
                  <a:lnTo>
                    <a:pt x="3216" y="4756"/>
                  </a:lnTo>
                  <a:lnTo>
                    <a:pt x="3218" y="4755"/>
                  </a:lnTo>
                  <a:lnTo>
                    <a:pt x="3222" y="4753"/>
                  </a:lnTo>
                  <a:lnTo>
                    <a:pt x="3226" y="4751"/>
                  </a:lnTo>
                  <a:lnTo>
                    <a:pt x="3229" y="4750"/>
                  </a:lnTo>
                  <a:lnTo>
                    <a:pt x="3231" y="4747"/>
                  </a:lnTo>
                  <a:lnTo>
                    <a:pt x="3234" y="4746"/>
                  </a:lnTo>
                  <a:lnTo>
                    <a:pt x="3238" y="4745"/>
                  </a:lnTo>
                  <a:lnTo>
                    <a:pt x="3240" y="4745"/>
                  </a:lnTo>
                  <a:lnTo>
                    <a:pt x="3244" y="4744"/>
                  </a:lnTo>
                  <a:lnTo>
                    <a:pt x="3247" y="4744"/>
                  </a:lnTo>
                  <a:lnTo>
                    <a:pt x="3249" y="4745"/>
                  </a:lnTo>
                  <a:lnTo>
                    <a:pt x="3253" y="4745"/>
                  </a:lnTo>
                  <a:lnTo>
                    <a:pt x="3256" y="4745"/>
                  </a:lnTo>
                  <a:lnTo>
                    <a:pt x="3258" y="4747"/>
                  </a:lnTo>
                  <a:lnTo>
                    <a:pt x="3261" y="4749"/>
                  </a:lnTo>
                  <a:lnTo>
                    <a:pt x="3265" y="4751"/>
                  </a:lnTo>
                  <a:lnTo>
                    <a:pt x="3269" y="4754"/>
                  </a:lnTo>
                  <a:lnTo>
                    <a:pt x="3271" y="4756"/>
                  </a:lnTo>
                  <a:lnTo>
                    <a:pt x="3274" y="4759"/>
                  </a:lnTo>
                  <a:lnTo>
                    <a:pt x="3278" y="4763"/>
                  </a:lnTo>
                  <a:lnTo>
                    <a:pt x="3280" y="4767"/>
                  </a:lnTo>
                  <a:lnTo>
                    <a:pt x="3283" y="4769"/>
                  </a:lnTo>
                  <a:lnTo>
                    <a:pt x="3287" y="4773"/>
                  </a:lnTo>
                  <a:lnTo>
                    <a:pt x="3289" y="4776"/>
                  </a:lnTo>
                  <a:lnTo>
                    <a:pt x="3292" y="4778"/>
                  </a:lnTo>
                  <a:lnTo>
                    <a:pt x="3296" y="4781"/>
                  </a:lnTo>
                  <a:lnTo>
                    <a:pt x="3298" y="4782"/>
                  </a:lnTo>
                  <a:lnTo>
                    <a:pt x="3302" y="4784"/>
                  </a:lnTo>
                  <a:lnTo>
                    <a:pt x="3305" y="4785"/>
                  </a:lnTo>
                  <a:lnTo>
                    <a:pt x="3307" y="4785"/>
                  </a:lnTo>
                  <a:lnTo>
                    <a:pt x="3311" y="4786"/>
                  </a:lnTo>
                  <a:lnTo>
                    <a:pt x="3314" y="4785"/>
                  </a:lnTo>
                  <a:lnTo>
                    <a:pt x="3316" y="4784"/>
                  </a:lnTo>
                  <a:lnTo>
                    <a:pt x="3320" y="4782"/>
                  </a:lnTo>
                  <a:lnTo>
                    <a:pt x="3323" y="4782"/>
                  </a:lnTo>
                  <a:lnTo>
                    <a:pt x="3325" y="4781"/>
                  </a:lnTo>
                  <a:lnTo>
                    <a:pt x="3329" y="4781"/>
                  </a:lnTo>
                  <a:lnTo>
                    <a:pt x="3332" y="4780"/>
                  </a:lnTo>
                  <a:lnTo>
                    <a:pt x="3334" y="4778"/>
                  </a:lnTo>
                  <a:lnTo>
                    <a:pt x="3338" y="4778"/>
                  </a:lnTo>
                  <a:lnTo>
                    <a:pt x="3342" y="4778"/>
                  </a:lnTo>
                  <a:lnTo>
                    <a:pt x="3345" y="4778"/>
                  </a:lnTo>
                  <a:lnTo>
                    <a:pt x="3347" y="4778"/>
                  </a:lnTo>
                  <a:lnTo>
                    <a:pt x="3350" y="4778"/>
                  </a:lnTo>
                  <a:lnTo>
                    <a:pt x="3354" y="4778"/>
                  </a:lnTo>
                  <a:lnTo>
                    <a:pt x="3356" y="4780"/>
                  </a:lnTo>
                  <a:lnTo>
                    <a:pt x="3359" y="4780"/>
                  </a:lnTo>
                  <a:lnTo>
                    <a:pt x="3363" y="4781"/>
                  </a:lnTo>
                  <a:lnTo>
                    <a:pt x="3365" y="4781"/>
                  </a:lnTo>
                  <a:lnTo>
                    <a:pt x="3369" y="4781"/>
                  </a:lnTo>
                  <a:lnTo>
                    <a:pt x="3372" y="4781"/>
                  </a:lnTo>
                  <a:lnTo>
                    <a:pt x="3374" y="4781"/>
                  </a:lnTo>
                  <a:lnTo>
                    <a:pt x="3377" y="4781"/>
                  </a:lnTo>
                  <a:lnTo>
                    <a:pt x="3381" y="4780"/>
                  </a:lnTo>
                  <a:lnTo>
                    <a:pt x="3384" y="4778"/>
                  </a:lnTo>
                  <a:lnTo>
                    <a:pt x="3387" y="4777"/>
                  </a:lnTo>
                  <a:lnTo>
                    <a:pt x="3390" y="4776"/>
                  </a:lnTo>
                  <a:lnTo>
                    <a:pt x="3393" y="4775"/>
                  </a:lnTo>
                  <a:lnTo>
                    <a:pt x="3396" y="4773"/>
                  </a:lnTo>
                  <a:lnTo>
                    <a:pt x="3399" y="4772"/>
                  </a:lnTo>
                  <a:lnTo>
                    <a:pt x="3402" y="4771"/>
                  </a:lnTo>
                  <a:lnTo>
                    <a:pt x="3405" y="4768"/>
                  </a:lnTo>
                  <a:lnTo>
                    <a:pt x="3408" y="4767"/>
                  </a:lnTo>
                  <a:lnTo>
                    <a:pt x="3411" y="4765"/>
                  </a:lnTo>
                  <a:lnTo>
                    <a:pt x="3414" y="4764"/>
                  </a:lnTo>
                  <a:lnTo>
                    <a:pt x="3417" y="4764"/>
                  </a:lnTo>
                  <a:lnTo>
                    <a:pt x="3420" y="4764"/>
                  </a:lnTo>
                  <a:lnTo>
                    <a:pt x="3423" y="4764"/>
                  </a:lnTo>
                  <a:lnTo>
                    <a:pt x="3427" y="4764"/>
                  </a:lnTo>
                  <a:lnTo>
                    <a:pt x="3429" y="4765"/>
                  </a:lnTo>
                  <a:lnTo>
                    <a:pt x="3432" y="4765"/>
                  </a:lnTo>
                  <a:lnTo>
                    <a:pt x="3436" y="4767"/>
                  </a:lnTo>
                  <a:lnTo>
                    <a:pt x="3438" y="4767"/>
                  </a:lnTo>
                  <a:lnTo>
                    <a:pt x="3442" y="4768"/>
                  </a:lnTo>
                  <a:lnTo>
                    <a:pt x="3445" y="4771"/>
                  </a:lnTo>
                  <a:lnTo>
                    <a:pt x="3447" y="4772"/>
                  </a:lnTo>
                  <a:lnTo>
                    <a:pt x="3450" y="4773"/>
                  </a:lnTo>
                  <a:lnTo>
                    <a:pt x="3454" y="4776"/>
                  </a:lnTo>
                  <a:lnTo>
                    <a:pt x="3458" y="4778"/>
                  </a:lnTo>
                  <a:lnTo>
                    <a:pt x="3460" y="4780"/>
                  </a:lnTo>
                  <a:lnTo>
                    <a:pt x="3463" y="4781"/>
                  </a:lnTo>
                  <a:lnTo>
                    <a:pt x="3466" y="4782"/>
                  </a:lnTo>
                  <a:lnTo>
                    <a:pt x="3469" y="4784"/>
                  </a:lnTo>
                  <a:lnTo>
                    <a:pt x="3472" y="4785"/>
                  </a:lnTo>
                  <a:lnTo>
                    <a:pt x="3476" y="4786"/>
                  </a:lnTo>
                  <a:lnTo>
                    <a:pt x="3478" y="4786"/>
                  </a:lnTo>
                  <a:lnTo>
                    <a:pt x="3481" y="4787"/>
                  </a:lnTo>
                  <a:lnTo>
                    <a:pt x="3485" y="4787"/>
                  </a:lnTo>
                  <a:lnTo>
                    <a:pt x="3487" y="4787"/>
                  </a:lnTo>
                  <a:lnTo>
                    <a:pt x="3490" y="4787"/>
                  </a:lnTo>
                  <a:lnTo>
                    <a:pt x="3493" y="4786"/>
                  </a:lnTo>
                  <a:lnTo>
                    <a:pt x="3496" y="4786"/>
                  </a:lnTo>
                  <a:lnTo>
                    <a:pt x="3500" y="4786"/>
                  </a:lnTo>
                  <a:lnTo>
                    <a:pt x="3503" y="4785"/>
                  </a:lnTo>
                  <a:lnTo>
                    <a:pt x="3505" y="4784"/>
                  </a:lnTo>
                  <a:lnTo>
                    <a:pt x="3509" y="4782"/>
                  </a:lnTo>
                  <a:lnTo>
                    <a:pt x="3512" y="4781"/>
                  </a:lnTo>
                  <a:lnTo>
                    <a:pt x="3514" y="4778"/>
                  </a:lnTo>
                  <a:lnTo>
                    <a:pt x="3518" y="4777"/>
                  </a:lnTo>
                  <a:lnTo>
                    <a:pt x="3521" y="4776"/>
                  </a:lnTo>
                  <a:lnTo>
                    <a:pt x="3523" y="4773"/>
                  </a:lnTo>
                  <a:lnTo>
                    <a:pt x="3527" y="4772"/>
                  </a:lnTo>
                  <a:lnTo>
                    <a:pt x="3530" y="4769"/>
                  </a:lnTo>
                  <a:lnTo>
                    <a:pt x="3532" y="4768"/>
                  </a:lnTo>
                  <a:lnTo>
                    <a:pt x="3536" y="4767"/>
                  </a:lnTo>
                  <a:lnTo>
                    <a:pt x="3539" y="4764"/>
                  </a:lnTo>
                  <a:lnTo>
                    <a:pt x="3543" y="4762"/>
                  </a:lnTo>
                  <a:lnTo>
                    <a:pt x="3545" y="4760"/>
                  </a:lnTo>
                  <a:lnTo>
                    <a:pt x="3548" y="4759"/>
                  </a:lnTo>
                  <a:lnTo>
                    <a:pt x="3552" y="4758"/>
                  </a:lnTo>
                  <a:lnTo>
                    <a:pt x="3554" y="4758"/>
                  </a:lnTo>
                  <a:lnTo>
                    <a:pt x="3557" y="4756"/>
                  </a:lnTo>
                  <a:lnTo>
                    <a:pt x="3561" y="4755"/>
                  </a:lnTo>
                  <a:lnTo>
                    <a:pt x="3563" y="4755"/>
                  </a:lnTo>
                  <a:lnTo>
                    <a:pt x="3566" y="4755"/>
                  </a:lnTo>
                  <a:lnTo>
                    <a:pt x="3570" y="4755"/>
                  </a:lnTo>
                  <a:lnTo>
                    <a:pt x="3574" y="4755"/>
                  </a:lnTo>
                  <a:lnTo>
                    <a:pt x="3576" y="4755"/>
                  </a:lnTo>
                  <a:lnTo>
                    <a:pt x="3579" y="4755"/>
                  </a:lnTo>
                  <a:lnTo>
                    <a:pt x="3581" y="4755"/>
                  </a:lnTo>
                  <a:lnTo>
                    <a:pt x="3585" y="4756"/>
                  </a:lnTo>
                  <a:lnTo>
                    <a:pt x="3588" y="4756"/>
                  </a:lnTo>
                  <a:lnTo>
                    <a:pt x="3592" y="4758"/>
                  </a:lnTo>
                  <a:lnTo>
                    <a:pt x="3594" y="4758"/>
                  </a:lnTo>
                  <a:lnTo>
                    <a:pt x="3597" y="4759"/>
                  </a:lnTo>
                  <a:lnTo>
                    <a:pt x="3601" y="4759"/>
                  </a:lnTo>
                  <a:lnTo>
                    <a:pt x="3603" y="4759"/>
                  </a:lnTo>
                  <a:lnTo>
                    <a:pt x="3606" y="4760"/>
                  </a:lnTo>
                  <a:lnTo>
                    <a:pt x="3608" y="4762"/>
                  </a:lnTo>
                  <a:lnTo>
                    <a:pt x="3612" y="4763"/>
                  </a:lnTo>
                  <a:lnTo>
                    <a:pt x="3616" y="4764"/>
                  </a:lnTo>
                  <a:lnTo>
                    <a:pt x="3619" y="4764"/>
                  </a:lnTo>
                  <a:lnTo>
                    <a:pt x="3621" y="4765"/>
                  </a:lnTo>
                  <a:lnTo>
                    <a:pt x="3625" y="4767"/>
                  </a:lnTo>
                  <a:lnTo>
                    <a:pt x="3628" y="4768"/>
                  </a:lnTo>
                  <a:lnTo>
                    <a:pt x="3630" y="4769"/>
                  </a:lnTo>
                  <a:lnTo>
                    <a:pt x="3634" y="4769"/>
                  </a:lnTo>
                  <a:lnTo>
                    <a:pt x="3637" y="4771"/>
                  </a:lnTo>
                  <a:lnTo>
                    <a:pt x="3639" y="4772"/>
                  </a:lnTo>
                  <a:lnTo>
                    <a:pt x="3643" y="4772"/>
                  </a:lnTo>
                  <a:lnTo>
                    <a:pt x="3646" y="4773"/>
                  </a:lnTo>
                  <a:lnTo>
                    <a:pt x="3648" y="4775"/>
                  </a:lnTo>
                  <a:lnTo>
                    <a:pt x="3652" y="4776"/>
                  </a:lnTo>
                  <a:lnTo>
                    <a:pt x="3655" y="4777"/>
                  </a:lnTo>
                  <a:lnTo>
                    <a:pt x="3659" y="4778"/>
                  </a:lnTo>
                  <a:lnTo>
                    <a:pt x="3661" y="4780"/>
                  </a:lnTo>
                  <a:lnTo>
                    <a:pt x="3664" y="4781"/>
                  </a:lnTo>
                  <a:lnTo>
                    <a:pt x="3668" y="4782"/>
                  </a:lnTo>
                  <a:lnTo>
                    <a:pt x="3670" y="4784"/>
                  </a:lnTo>
                  <a:lnTo>
                    <a:pt x="3673" y="4786"/>
                  </a:lnTo>
                  <a:lnTo>
                    <a:pt x="3677" y="4789"/>
                  </a:lnTo>
                  <a:lnTo>
                    <a:pt x="3679" y="4791"/>
                  </a:lnTo>
                  <a:lnTo>
                    <a:pt x="3682" y="4794"/>
                  </a:lnTo>
                  <a:lnTo>
                    <a:pt x="3686" y="4796"/>
                  </a:lnTo>
                  <a:lnTo>
                    <a:pt x="3688" y="4799"/>
                  </a:lnTo>
                  <a:lnTo>
                    <a:pt x="3692" y="4802"/>
                  </a:lnTo>
                  <a:lnTo>
                    <a:pt x="3695" y="4804"/>
                  </a:lnTo>
                  <a:lnTo>
                    <a:pt x="3697" y="4807"/>
                  </a:lnTo>
                  <a:lnTo>
                    <a:pt x="3701" y="4808"/>
                  </a:lnTo>
                  <a:lnTo>
                    <a:pt x="3704" y="4811"/>
                  </a:lnTo>
                  <a:lnTo>
                    <a:pt x="3706" y="4812"/>
                  </a:lnTo>
                  <a:lnTo>
                    <a:pt x="3710" y="4812"/>
                  </a:lnTo>
                  <a:lnTo>
                    <a:pt x="3713" y="4812"/>
                  </a:lnTo>
                  <a:lnTo>
                    <a:pt x="3716" y="4812"/>
                  </a:lnTo>
                  <a:lnTo>
                    <a:pt x="3719" y="4812"/>
                  </a:lnTo>
                  <a:lnTo>
                    <a:pt x="3722" y="4811"/>
                  </a:lnTo>
                  <a:lnTo>
                    <a:pt x="3724" y="4809"/>
                  </a:lnTo>
                  <a:lnTo>
                    <a:pt x="3728" y="4808"/>
                  </a:lnTo>
                  <a:lnTo>
                    <a:pt x="3732" y="4807"/>
                  </a:lnTo>
                  <a:lnTo>
                    <a:pt x="3734" y="4803"/>
                  </a:lnTo>
                  <a:lnTo>
                    <a:pt x="3737" y="4800"/>
                  </a:lnTo>
                  <a:lnTo>
                    <a:pt x="3740" y="4798"/>
                  </a:lnTo>
                  <a:lnTo>
                    <a:pt x="3744" y="4795"/>
                  </a:lnTo>
                  <a:lnTo>
                    <a:pt x="3746" y="4791"/>
                  </a:lnTo>
                  <a:lnTo>
                    <a:pt x="3750" y="4789"/>
                  </a:lnTo>
                  <a:lnTo>
                    <a:pt x="3753" y="4786"/>
                  </a:lnTo>
                  <a:lnTo>
                    <a:pt x="3755" y="4784"/>
                  </a:lnTo>
                  <a:lnTo>
                    <a:pt x="3759" y="4781"/>
                  </a:lnTo>
                  <a:lnTo>
                    <a:pt x="3762" y="4778"/>
                  </a:lnTo>
                  <a:lnTo>
                    <a:pt x="3764" y="4776"/>
                  </a:lnTo>
                  <a:lnTo>
                    <a:pt x="3768" y="4773"/>
                  </a:lnTo>
                  <a:lnTo>
                    <a:pt x="3771" y="4771"/>
                  </a:lnTo>
                  <a:lnTo>
                    <a:pt x="3774" y="4769"/>
                  </a:lnTo>
                  <a:lnTo>
                    <a:pt x="3777" y="4769"/>
                  </a:lnTo>
                  <a:lnTo>
                    <a:pt x="3780" y="4769"/>
                  </a:lnTo>
                  <a:lnTo>
                    <a:pt x="3783" y="4768"/>
                  </a:lnTo>
                  <a:lnTo>
                    <a:pt x="3786" y="4769"/>
                  </a:lnTo>
                  <a:lnTo>
                    <a:pt x="3789" y="4769"/>
                  </a:lnTo>
                  <a:lnTo>
                    <a:pt x="3792" y="4771"/>
                  </a:lnTo>
                  <a:lnTo>
                    <a:pt x="3795" y="4772"/>
                  </a:lnTo>
                  <a:lnTo>
                    <a:pt x="3798" y="4773"/>
                  </a:lnTo>
                  <a:lnTo>
                    <a:pt x="3801" y="4776"/>
                  </a:lnTo>
                  <a:lnTo>
                    <a:pt x="3804" y="4778"/>
                  </a:lnTo>
                  <a:lnTo>
                    <a:pt x="3807" y="4781"/>
                  </a:lnTo>
                  <a:lnTo>
                    <a:pt x="3810" y="4784"/>
                  </a:lnTo>
                  <a:lnTo>
                    <a:pt x="3813" y="4786"/>
                  </a:lnTo>
                  <a:lnTo>
                    <a:pt x="3817" y="4789"/>
                  </a:lnTo>
                  <a:lnTo>
                    <a:pt x="3819" y="4791"/>
                  </a:lnTo>
                  <a:lnTo>
                    <a:pt x="3822" y="4794"/>
                  </a:lnTo>
                  <a:lnTo>
                    <a:pt x="3826" y="4796"/>
                  </a:lnTo>
                  <a:lnTo>
                    <a:pt x="3828" y="4798"/>
                  </a:lnTo>
                  <a:lnTo>
                    <a:pt x="3832" y="4800"/>
                  </a:lnTo>
                  <a:lnTo>
                    <a:pt x="3835" y="4802"/>
                  </a:lnTo>
                  <a:lnTo>
                    <a:pt x="3837" y="4803"/>
                  </a:lnTo>
                  <a:lnTo>
                    <a:pt x="3840" y="4804"/>
                  </a:lnTo>
                  <a:lnTo>
                    <a:pt x="3844" y="4804"/>
                  </a:lnTo>
                  <a:lnTo>
                    <a:pt x="3846" y="4806"/>
                  </a:lnTo>
                  <a:lnTo>
                    <a:pt x="3850" y="4806"/>
                  </a:lnTo>
                  <a:lnTo>
                    <a:pt x="3853" y="4804"/>
                  </a:lnTo>
                  <a:lnTo>
                    <a:pt x="3855" y="4803"/>
                  </a:lnTo>
                  <a:lnTo>
                    <a:pt x="3859" y="4802"/>
                  </a:lnTo>
                  <a:lnTo>
                    <a:pt x="3862" y="4800"/>
                  </a:lnTo>
                  <a:lnTo>
                    <a:pt x="3866" y="4799"/>
                  </a:lnTo>
                  <a:lnTo>
                    <a:pt x="3868" y="4796"/>
                  </a:lnTo>
                  <a:lnTo>
                    <a:pt x="3871" y="4794"/>
                  </a:lnTo>
                  <a:lnTo>
                    <a:pt x="3875" y="4791"/>
                  </a:lnTo>
                  <a:lnTo>
                    <a:pt x="3877" y="4789"/>
                  </a:lnTo>
                  <a:lnTo>
                    <a:pt x="3880" y="4786"/>
                  </a:lnTo>
                  <a:lnTo>
                    <a:pt x="3884" y="4784"/>
                  </a:lnTo>
                  <a:lnTo>
                    <a:pt x="3886" y="4781"/>
                  </a:lnTo>
                  <a:lnTo>
                    <a:pt x="3889" y="4780"/>
                  </a:lnTo>
                  <a:lnTo>
                    <a:pt x="3893" y="4777"/>
                  </a:lnTo>
                  <a:lnTo>
                    <a:pt x="3895" y="4776"/>
                  </a:lnTo>
                  <a:lnTo>
                    <a:pt x="3899" y="4775"/>
                  </a:lnTo>
                  <a:lnTo>
                    <a:pt x="3902" y="4773"/>
                  </a:lnTo>
                  <a:lnTo>
                    <a:pt x="3904" y="4773"/>
                  </a:lnTo>
                  <a:lnTo>
                    <a:pt x="3908" y="4773"/>
                  </a:lnTo>
                  <a:lnTo>
                    <a:pt x="3911" y="4773"/>
                  </a:lnTo>
                  <a:lnTo>
                    <a:pt x="3913" y="4773"/>
                  </a:lnTo>
                  <a:lnTo>
                    <a:pt x="3917" y="4775"/>
                  </a:lnTo>
                  <a:lnTo>
                    <a:pt x="3920" y="4776"/>
                  </a:lnTo>
                  <a:lnTo>
                    <a:pt x="3922" y="4777"/>
                  </a:lnTo>
                  <a:lnTo>
                    <a:pt x="3926" y="4778"/>
                  </a:lnTo>
                  <a:lnTo>
                    <a:pt x="3929" y="4781"/>
                  </a:lnTo>
                  <a:lnTo>
                    <a:pt x="3933" y="4784"/>
                  </a:lnTo>
                  <a:lnTo>
                    <a:pt x="3935" y="4786"/>
                  </a:lnTo>
                  <a:lnTo>
                    <a:pt x="3938" y="4787"/>
                  </a:lnTo>
                  <a:lnTo>
                    <a:pt x="3942" y="4790"/>
                  </a:lnTo>
                  <a:lnTo>
                    <a:pt x="3944" y="4791"/>
                  </a:lnTo>
                  <a:lnTo>
                    <a:pt x="3947" y="4793"/>
                  </a:lnTo>
                  <a:lnTo>
                    <a:pt x="3951" y="4793"/>
                  </a:lnTo>
                  <a:lnTo>
                    <a:pt x="3953" y="4794"/>
                  </a:lnTo>
                  <a:lnTo>
                    <a:pt x="3956" y="4794"/>
                  </a:lnTo>
                  <a:lnTo>
                    <a:pt x="3960" y="4794"/>
                  </a:lnTo>
                  <a:lnTo>
                    <a:pt x="3962" y="4793"/>
                  </a:lnTo>
                  <a:lnTo>
                    <a:pt x="3966" y="4791"/>
                  </a:lnTo>
                  <a:lnTo>
                    <a:pt x="3969" y="4789"/>
                  </a:lnTo>
                  <a:lnTo>
                    <a:pt x="3971" y="4786"/>
                  </a:lnTo>
                  <a:lnTo>
                    <a:pt x="3975" y="4784"/>
                  </a:lnTo>
                  <a:lnTo>
                    <a:pt x="3978" y="4781"/>
                  </a:lnTo>
                  <a:lnTo>
                    <a:pt x="3982" y="4778"/>
                  </a:lnTo>
                  <a:lnTo>
                    <a:pt x="3984" y="4776"/>
                  </a:lnTo>
                  <a:lnTo>
                    <a:pt x="3987" y="4773"/>
                  </a:lnTo>
                  <a:lnTo>
                    <a:pt x="3989" y="4771"/>
                  </a:lnTo>
                  <a:lnTo>
                    <a:pt x="3993" y="4769"/>
                  </a:lnTo>
                  <a:lnTo>
                    <a:pt x="3996" y="4768"/>
                  </a:lnTo>
                  <a:lnTo>
                    <a:pt x="4000" y="4767"/>
                  </a:lnTo>
                  <a:lnTo>
                    <a:pt x="4002" y="4767"/>
                  </a:lnTo>
                  <a:lnTo>
                    <a:pt x="4005" y="4767"/>
                  </a:lnTo>
                  <a:lnTo>
                    <a:pt x="4009" y="4769"/>
                  </a:lnTo>
                  <a:lnTo>
                    <a:pt x="4011" y="4772"/>
                  </a:lnTo>
                  <a:lnTo>
                    <a:pt x="4015" y="4773"/>
                  </a:lnTo>
                  <a:lnTo>
                    <a:pt x="4018" y="4776"/>
                  </a:lnTo>
                  <a:lnTo>
                    <a:pt x="4020" y="4780"/>
                  </a:lnTo>
                  <a:lnTo>
                    <a:pt x="4024" y="4784"/>
                  </a:lnTo>
                  <a:lnTo>
                    <a:pt x="4027" y="4787"/>
                  </a:lnTo>
                  <a:lnTo>
                    <a:pt x="4029" y="4791"/>
                  </a:lnTo>
                  <a:lnTo>
                    <a:pt x="4033" y="4796"/>
                  </a:lnTo>
                  <a:lnTo>
                    <a:pt x="4036" y="4800"/>
                  </a:lnTo>
                  <a:lnTo>
                    <a:pt x="4038" y="4804"/>
                  </a:lnTo>
                  <a:lnTo>
                    <a:pt x="4042" y="4808"/>
                  </a:lnTo>
                  <a:lnTo>
                    <a:pt x="4045" y="4811"/>
                  </a:lnTo>
                  <a:lnTo>
                    <a:pt x="4047" y="4813"/>
                  </a:lnTo>
                  <a:lnTo>
                    <a:pt x="4051" y="4815"/>
                  </a:lnTo>
                  <a:lnTo>
                    <a:pt x="4054" y="4816"/>
                  </a:lnTo>
                  <a:lnTo>
                    <a:pt x="4058" y="4817"/>
                  </a:lnTo>
                  <a:lnTo>
                    <a:pt x="4060" y="4818"/>
                  </a:lnTo>
                  <a:lnTo>
                    <a:pt x="4063" y="4818"/>
                  </a:lnTo>
                  <a:lnTo>
                    <a:pt x="4067" y="4818"/>
                  </a:lnTo>
                  <a:lnTo>
                    <a:pt x="4069" y="4817"/>
                  </a:lnTo>
                  <a:lnTo>
                    <a:pt x="4072" y="4815"/>
                  </a:lnTo>
                  <a:lnTo>
                    <a:pt x="4076" y="4813"/>
                  </a:lnTo>
                  <a:lnTo>
                    <a:pt x="4078" y="4809"/>
                  </a:lnTo>
                  <a:lnTo>
                    <a:pt x="4082" y="4807"/>
                  </a:lnTo>
                  <a:lnTo>
                    <a:pt x="4085" y="4804"/>
                  </a:lnTo>
                  <a:lnTo>
                    <a:pt x="4087" y="4800"/>
                  </a:lnTo>
                  <a:lnTo>
                    <a:pt x="4090" y="4798"/>
                  </a:lnTo>
                  <a:lnTo>
                    <a:pt x="4094" y="4795"/>
                  </a:lnTo>
                  <a:lnTo>
                    <a:pt x="4097" y="4791"/>
                  </a:lnTo>
                  <a:lnTo>
                    <a:pt x="4100" y="4789"/>
                  </a:lnTo>
                  <a:lnTo>
                    <a:pt x="4103" y="4786"/>
                  </a:lnTo>
                  <a:lnTo>
                    <a:pt x="4105" y="4784"/>
                  </a:lnTo>
                  <a:lnTo>
                    <a:pt x="4109" y="4782"/>
                  </a:lnTo>
                  <a:lnTo>
                    <a:pt x="4112" y="4780"/>
                  </a:lnTo>
                  <a:lnTo>
                    <a:pt x="4115" y="4778"/>
                  </a:lnTo>
                  <a:lnTo>
                    <a:pt x="4118" y="4777"/>
                  </a:lnTo>
                  <a:lnTo>
                    <a:pt x="4121" y="4777"/>
                  </a:lnTo>
                  <a:lnTo>
                    <a:pt x="4124" y="4777"/>
                  </a:lnTo>
                  <a:lnTo>
                    <a:pt x="4127" y="4777"/>
                  </a:lnTo>
                  <a:lnTo>
                    <a:pt x="4130" y="4777"/>
                  </a:lnTo>
                  <a:lnTo>
                    <a:pt x="4133" y="4777"/>
                  </a:lnTo>
                  <a:lnTo>
                    <a:pt x="4136" y="4778"/>
                  </a:lnTo>
                  <a:lnTo>
                    <a:pt x="4140" y="4778"/>
                  </a:lnTo>
                  <a:lnTo>
                    <a:pt x="4142" y="4780"/>
                  </a:lnTo>
                  <a:lnTo>
                    <a:pt x="4145" y="4780"/>
                  </a:lnTo>
                  <a:lnTo>
                    <a:pt x="4149" y="4781"/>
                  </a:lnTo>
                  <a:lnTo>
                    <a:pt x="4151" y="4781"/>
                  </a:lnTo>
                  <a:lnTo>
                    <a:pt x="4154" y="4781"/>
                  </a:lnTo>
                  <a:lnTo>
                    <a:pt x="4158" y="4782"/>
                  </a:lnTo>
                  <a:lnTo>
                    <a:pt x="4160" y="4782"/>
                  </a:lnTo>
                  <a:lnTo>
                    <a:pt x="4163" y="4784"/>
                  </a:lnTo>
                  <a:lnTo>
                    <a:pt x="4167" y="4784"/>
                  </a:lnTo>
                  <a:lnTo>
                    <a:pt x="4170" y="4784"/>
                  </a:lnTo>
                  <a:lnTo>
                    <a:pt x="4173" y="4784"/>
                  </a:lnTo>
                  <a:lnTo>
                    <a:pt x="4176" y="4784"/>
                  </a:lnTo>
                  <a:lnTo>
                    <a:pt x="4179" y="4784"/>
                  </a:lnTo>
                  <a:lnTo>
                    <a:pt x="4182" y="4784"/>
                  </a:lnTo>
                  <a:lnTo>
                    <a:pt x="4185" y="4784"/>
                  </a:lnTo>
                  <a:lnTo>
                    <a:pt x="4188" y="4784"/>
                  </a:lnTo>
                  <a:lnTo>
                    <a:pt x="4191" y="4782"/>
                  </a:lnTo>
                  <a:lnTo>
                    <a:pt x="4194" y="4782"/>
                  </a:lnTo>
                  <a:lnTo>
                    <a:pt x="4198" y="4782"/>
                  </a:lnTo>
                  <a:lnTo>
                    <a:pt x="4200" y="4781"/>
                  </a:lnTo>
                  <a:lnTo>
                    <a:pt x="4203" y="4778"/>
                  </a:lnTo>
                  <a:lnTo>
                    <a:pt x="4206" y="4777"/>
                  </a:lnTo>
                  <a:lnTo>
                    <a:pt x="4209" y="4776"/>
                  </a:lnTo>
                  <a:lnTo>
                    <a:pt x="4213" y="4776"/>
                  </a:lnTo>
                  <a:lnTo>
                    <a:pt x="4216" y="4775"/>
                  </a:lnTo>
                  <a:lnTo>
                    <a:pt x="4218" y="4773"/>
                  </a:lnTo>
                  <a:lnTo>
                    <a:pt x="4221" y="4773"/>
                  </a:lnTo>
                  <a:lnTo>
                    <a:pt x="4225" y="4773"/>
                  </a:lnTo>
                  <a:lnTo>
                    <a:pt x="4227" y="4775"/>
                  </a:lnTo>
                  <a:lnTo>
                    <a:pt x="4231" y="4776"/>
                  </a:lnTo>
                  <a:lnTo>
                    <a:pt x="4234" y="4777"/>
                  </a:lnTo>
                  <a:lnTo>
                    <a:pt x="4236" y="4778"/>
                  </a:lnTo>
                  <a:lnTo>
                    <a:pt x="4240" y="4781"/>
                  </a:lnTo>
                  <a:lnTo>
                    <a:pt x="4243" y="4784"/>
                  </a:lnTo>
                  <a:lnTo>
                    <a:pt x="4245" y="4786"/>
                  </a:lnTo>
                  <a:lnTo>
                    <a:pt x="4248" y="4789"/>
                  </a:lnTo>
                  <a:lnTo>
                    <a:pt x="4252" y="4791"/>
                  </a:lnTo>
                  <a:lnTo>
                    <a:pt x="4256" y="4793"/>
                  </a:lnTo>
                  <a:lnTo>
                    <a:pt x="4258" y="4795"/>
                  </a:lnTo>
                  <a:lnTo>
                    <a:pt x="4261" y="4796"/>
                  </a:lnTo>
                  <a:lnTo>
                    <a:pt x="4265" y="4798"/>
                  </a:lnTo>
                  <a:lnTo>
                    <a:pt x="4267" y="4798"/>
                  </a:lnTo>
                  <a:lnTo>
                    <a:pt x="4270" y="4796"/>
                  </a:lnTo>
                  <a:lnTo>
                    <a:pt x="4274" y="4795"/>
                  </a:lnTo>
                  <a:lnTo>
                    <a:pt x="4276" y="4794"/>
                  </a:lnTo>
                  <a:lnTo>
                    <a:pt x="4279" y="4793"/>
                  </a:lnTo>
                  <a:lnTo>
                    <a:pt x="4283" y="4790"/>
                  </a:lnTo>
                  <a:lnTo>
                    <a:pt x="4285" y="4787"/>
                  </a:lnTo>
                  <a:lnTo>
                    <a:pt x="4289" y="4785"/>
                  </a:lnTo>
                  <a:lnTo>
                    <a:pt x="4292" y="4781"/>
                  </a:lnTo>
                  <a:lnTo>
                    <a:pt x="4294" y="4778"/>
                  </a:lnTo>
                  <a:lnTo>
                    <a:pt x="4298" y="4776"/>
                  </a:lnTo>
                  <a:lnTo>
                    <a:pt x="4301" y="4773"/>
                  </a:lnTo>
                  <a:lnTo>
                    <a:pt x="4303" y="4771"/>
                  </a:lnTo>
                  <a:lnTo>
                    <a:pt x="4307" y="4769"/>
                  </a:lnTo>
                  <a:lnTo>
                    <a:pt x="4310" y="4768"/>
                  </a:lnTo>
                  <a:lnTo>
                    <a:pt x="4314" y="4767"/>
                  </a:lnTo>
                  <a:lnTo>
                    <a:pt x="4316" y="4765"/>
                  </a:lnTo>
                  <a:lnTo>
                    <a:pt x="4319" y="4764"/>
                  </a:lnTo>
                  <a:lnTo>
                    <a:pt x="4321" y="4764"/>
                  </a:lnTo>
                  <a:lnTo>
                    <a:pt x="4325" y="4764"/>
                  </a:lnTo>
                  <a:lnTo>
                    <a:pt x="4329" y="4764"/>
                  </a:lnTo>
                  <a:lnTo>
                    <a:pt x="4332" y="4764"/>
                  </a:lnTo>
                  <a:lnTo>
                    <a:pt x="4334" y="4764"/>
                  </a:lnTo>
                  <a:lnTo>
                    <a:pt x="4337" y="4764"/>
                  </a:lnTo>
                  <a:lnTo>
                    <a:pt x="4341" y="4764"/>
                  </a:lnTo>
                  <a:lnTo>
                    <a:pt x="4343" y="4764"/>
                  </a:lnTo>
                  <a:lnTo>
                    <a:pt x="4347" y="4763"/>
                  </a:lnTo>
                  <a:lnTo>
                    <a:pt x="4350" y="4763"/>
                  </a:lnTo>
                  <a:lnTo>
                    <a:pt x="4352" y="4762"/>
                  </a:lnTo>
                  <a:lnTo>
                    <a:pt x="4356" y="4760"/>
                  </a:lnTo>
                  <a:lnTo>
                    <a:pt x="4359" y="4760"/>
                  </a:lnTo>
                  <a:lnTo>
                    <a:pt x="4361" y="4759"/>
                  </a:lnTo>
                  <a:lnTo>
                    <a:pt x="4364" y="4758"/>
                  </a:lnTo>
                  <a:lnTo>
                    <a:pt x="4368" y="4758"/>
                  </a:lnTo>
                  <a:lnTo>
                    <a:pt x="4372" y="4758"/>
                  </a:lnTo>
                  <a:lnTo>
                    <a:pt x="4374" y="4756"/>
                  </a:lnTo>
                  <a:lnTo>
                    <a:pt x="4377" y="4756"/>
                  </a:lnTo>
                  <a:lnTo>
                    <a:pt x="4381" y="4755"/>
                  </a:lnTo>
                  <a:lnTo>
                    <a:pt x="4383" y="4755"/>
                  </a:lnTo>
                  <a:lnTo>
                    <a:pt x="4386" y="4754"/>
                  </a:lnTo>
                  <a:lnTo>
                    <a:pt x="4390" y="4754"/>
                  </a:lnTo>
                  <a:lnTo>
                    <a:pt x="4392" y="4754"/>
                  </a:lnTo>
                  <a:lnTo>
                    <a:pt x="4395" y="4753"/>
                  </a:lnTo>
                  <a:lnTo>
                    <a:pt x="4399" y="4751"/>
                  </a:lnTo>
                  <a:lnTo>
                    <a:pt x="4401" y="4751"/>
                  </a:lnTo>
                  <a:lnTo>
                    <a:pt x="4405" y="4750"/>
                  </a:lnTo>
                  <a:lnTo>
                    <a:pt x="4408" y="4750"/>
                  </a:lnTo>
                  <a:lnTo>
                    <a:pt x="4410" y="4749"/>
                  </a:lnTo>
                  <a:lnTo>
                    <a:pt x="4414" y="4747"/>
                  </a:lnTo>
                  <a:lnTo>
                    <a:pt x="4417" y="4747"/>
                  </a:lnTo>
                  <a:lnTo>
                    <a:pt x="4419" y="4747"/>
                  </a:lnTo>
                  <a:lnTo>
                    <a:pt x="4423" y="4747"/>
                  </a:lnTo>
                  <a:lnTo>
                    <a:pt x="4426" y="4747"/>
                  </a:lnTo>
                  <a:lnTo>
                    <a:pt x="4429" y="4749"/>
                  </a:lnTo>
                  <a:lnTo>
                    <a:pt x="4432" y="4750"/>
                  </a:lnTo>
                  <a:lnTo>
                    <a:pt x="4435" y="4753"/>
                  </a:lnTo>
                  <a:lnTo>
                    <a:pt x="4437" y="4755"/>
                  </a:lnTo>
                  <a:lnTo>
                    <a:pt x="4441" y="4758"/>
                  </a:lnTo>
                  <a:lnTo>
                    <a:pt x="4445" y="4760"/>
                  </a:lnTo>
                  <a:lnTo>
                    <a:pt x="4447" y="4764"/>
                  </a:lnTo>
                  <a:lnTo>
                    <a:pt x="4450" y="4768"/>
                  </a:lnTo>
                  <a:lnTo>
                    <a:pt x="4453" y="4772"/>
                  </a:lnTo>
                  <a:lnTo>
                    <a:pt x="4457" y="4775"/>
                  </a:lnTo>
                  <a:lnTo>
                    <a:pt x="4459" y="4778"/>
                  </a:lnTo>
                  <a:lnTo>
                    <a:pt x="4463" y="4782"/>
                  </a:lnTo>
                  <a:lnTo>
                    <a:pt x="4466" y="4785"/>
                  </a:lnTo>
                  <a:lnTo>
                    <a:pt x="4468" y="4787"/>
                  </a:lnTo>
                  <a:lnTo>
                    <a:pt x="4472" y="4789"/>
                  </a:lnTo>
                  <a:lnTo>
                    <a:pt x="4475" y="4790"/>
                  </a:lnTo>
                  <a:lnTo>
                    <a:pt x="4477" y="4791"/>
                  </a:lnTo>
                  <a:lnTo>
                    <a:pt x="4481" y="4791"/>
                  </a:lnTo>
                  <a:lnTo>
                    <a:pt x="4484" y="4791"/>
                  </a:lnTo>
                  <a:lnTo>
                    <a:pt x="4487" y="4790"/>
                  </a:lnTo>
                  <a:lnTo>
                    <a:pt x="4490" y="4787"/>
                  </a:lnTo>
                  <a:lnTo>
                    <a:pt x="4493" y="4786"/>
                  </a:lnTo>
                  <a:lnTo>
                    <a:pt x="4496" y="4784"/>
                  </a:lnTo>
                  <a:lnTo>
                    <a:pt x="4499" y="4781"/>
                  </a:lnTo>
                  <a:lnTo>
                    <a:pt x="4502" y="4778"/>
                  </a:lnTo>
                  <a:lnTo>
                    <a:pt x="4505" y="4775"/>
                  </a:lnTo>
                  <a:lnTo>
                    <a:pt x="4508" y="4771"/>
                  </a:lnTo>
                  <a:lnTo>
                    <a:pt x="4511" y="4767"/>
                  </a:lnTo>
                  <a:lnTo>
                    <a:pt x="4514" y="4764"/>
                  </a:lnTo>
                  <a:lnTo>
                    <a:pt x="4517" y="4760"/>
                  </a:lnTo>
                  <a:lnTo>
                    <a:pt x="4521" y="4758"/>
                  </a:lnTo>
                  <a:lnTo>
                    <a:pt x="4523" y="4755"/>
                  </a:lnTo>
                  <a:lnTo>
                    <a:pt x="4526" y="4754"/>
                  </a:lnTo>
                  <a:lnTo>
                    <a:pt x="4530" y="4751"/>
                  </a:lnTo>
                  <a:lnTo>
                    <a:pt x="4532" y="4750"/>
                  </a:lnTo>
                  <a:lnTo>
                    <a:pt x="4535" y="4749"/>
                  </a:lnTo>
                  <a:lnTo>
                    <a:pt x="4539" y="4749"/>
                  </a:lnTo>
                  <a:lnTo>
                    <a:pt x="4541" y="4749"/>
                  </a:lnTo>
                  <a:lnTo>
                    <a:pt x="4545" y="4749"/>
                  </a:lnTo>
                  <a:lnTo>
                    <a:pt x="4548" y="4750"/>
                  </a:lnTo>
                  <a:lnTo>
                    <a:pt x="4550" y="4751"/>
                  </a:lnTo>
                  <a:lnTo>
                    <a:pt x="4553" y="4753"/>
                  </a:lnTo>
                  <a:lnTo>
                    <a:pt x="4557" y="4754"/>
                  </a:lnTo>
                  <a:lnTo>
                    <a:pt x="4561" y="4756"/>
                  </a:lnTo>
                  <a:lnTo>
                    <a:pt x="4563" y="4758"/>
                  </a:lnTo>
                  <a:lnTo>
                    <a:pt x="4566" y="4760"/>
                  </a:lnTo>
                  <a:lnTo>
                    <a:pt x="4568" y="4763"/>
                  </a:lnTo>
                  <a:lnTo>
                    <a:pt x="4572" y="4765"/>
                  </a:lnTo>
                  <a:lnTo>
                    <a:pt x="4575" y="4768"/>
                  </a:lnTo>
                  <a:lnTo>
                    <a:pt x="4579" y="4772"/>
                  </a:lnTo>
                  <a:lnTo>
                    <a:pt x="4581" y="4775"/>
                  </a:lnTo>
                  <a:lnTo>
                    <a:pt x="4584" y="4777"/>
                  </a:lnTo>
                  <a:lnTo>
                    <a:pt x="4588" y="4780"/>
                  </a:lnTo>
                  <a:lnTo>
                    <a:pt x="4590" y="4782"/>
                  </a:lnTo>
                  <a:lnTo>
                    <a:pt x="4593" y="4785"/>
                  </a:lnTo>
                  <a:lnTo>
                    <a:pt x="4596" y="4787"/>
                  </a:lnTo>
                  <a:lnTo>
                    <a:pt x="4599" y="4789"/>
                  </a:lnTo>
                  <a:lnTo>
                    <a:pt x="4603" y="4791"/>
                  </a:lnTo>
                  <a:lnTo>
                    <a:pt x="4606" y="4793"/>
                  </a:lnTo>
                  <a:lnTo>
                    <a:pt x="4608" y="4795"/>
                  </a:lnTo>
                  <a:lnTo>
                    <a:pt x="4611" y="4796"/>
                  </a:lnTo>
                  <a:lnTo>
                    <a:pt x="4615" y="4798"/>
                  </a:lnTo>
                  <a:lnTo>
                    <a:pt x="4617" y="4798"/>
                  </a:lnTo>
                  <a:lnTo>
                    <a:pt x="4621" y="4799"/>
                  </a:lnTo>
                  <a:lnTo>
                    <a:pt x="4624" y="4799"/>
                  </a:lnTo>
                  <a:lnTo>
                    <a:pt x="4626" y="4800"/>
                  </a:lnTo>
                  <a:lnTo>
                    <a:pt x="4630" y="4800"/>
                  </a:lnTo>
                  <a:lnTo>
                    <a:pt x="4633" y="4800"/>
                  </a:lnTo>
                  <a:lnTo>
                    <a:pt x="4635" y="4800"/>
                  </a:lnTo>
                  <a:lnTo>
                    <a:pt x="4639" y="4800"/>
                  </a:lnTo>
                  <a:lnTo>
                    <a:pt x="4642" y="4799"/>
                  </a:lnTo>
                  <a:lnTo>
                    <a:pt x="4646" y="4798"/>
                  </a:lnTo>
                  <a:lnTo>
                    <a:pt x="4648" y="4796"/>
                  </a:lnTo>
                  <a:lnTo>
                    <a:pt x="4651" y="4795"/>
                  </a:lnTo>
                  <a:lnTo>
                    <a:pt x="4655" y="4794"/>
                  </a:lnTo>
                  <a:lnTo>
                    <a:pt x="4657" y="4791"/>
                  </a:lnTo>
                  <a:lnTo>
                    <a:pt x="4660" y="4790"/>
                  </a:lnTo>
                  <a:lnTo>
                    <a:pt x="4664" y="4787"/>
                  </a:lnTo>
                  <a:lnTo>
                    <a:pt x="4666" y="4785"/>
                  </a:lnTo>
                  <a:lnTo>
                    <a:pt x="4669" y="4781"/>
                  </a:lnTo>
                  <a:lnTo>
                    <a:pt x="4673" y="4778"/>
                  </a:lnTo>
                  <a:lnTo>
                    <a:pt x="4677" y="4776"/>
                  </a:lnTo>
                  <a:lnTo>
                    <a:pt x="4679" y="4772"/>
                  </a:lnTo>
                  <a:lnTo>
                    <a:pt x="4682" y="4769"/>
                  </a:lnTo>
                  <a:lnTo>
                    <a:pt x="4684" y="4767"/>
                  </a:lnTo>
                  <a:lnTo>
                    <a:pt x="4688" y="4765"/>
                  </a:lnTo>
                  <a:lnTo>
                    <a:pt x="4691" y="4764"/>
                  </a:lnTo>
                  <a:lnTo>
                    <a:pt x="4693" y="4763"/>
                  </a:lnTo>
                  <a:lnTo>
                    <a:pt x="4697" y="4763"/>
                  </a:lnTo>
                  <a:lnTo>
                    <a:pt x="4700" y="4763"/>
                  </a:lnTo>
                  <a:lnTo>
                    <a:pt x="4704" y="4764"/>
                  </a:lnTo>
                  <a:lnTo>
                    <a:pt x="4706" y="4767"/>
                  </a:lnTo>
                  <a:lnTo>
                    <a:pt x="4709" y="4768"/>
                  </a:lnTo>
                  <a:lnTo>
                    <a:pt x="4711" y="4772"/>
                  </a:lnTo>
                  <a:lnTo>
                    <a:pt x="4715" y="4775"/>
                  </a:lnTo>
                  <a:lnTo>
                    <a:pt x="4719" y="4777"/>
                  </a:lnTo>
                  <a:lnTo>
                    <a:pt x="4722" y="4780"/>
                  </a:lnTo>
                  <a:lnTo>
                    <a:pt x="4724" y="4784"/>
                  </a:lnTo>
                  <a:lnTo>
                    <a:pt x="4728" y="4786"/>
                  </a:lnTo>
                  <a:lnTo>
                    <a:pt x="4731" y="4789"/>
                  </a:lnTo>
                  <a:lnTo>
                    <a:pt x="4733" y="4791"/>
                  </a:lnTo>
                  <a:lnTo>
                    <a:pt x="4737" y="4793"/>
                  </a:lnTo>
                  <a:lnTo>
                    <a:pt x="4740" y="4794"/>
                  </a:lnTo>
                  <a:lnTo>
                    <a:pt x="4742" y="4795"/>
                  </a:lnTo>
                  <a:lnTo>
                    <a:pt x="4746" y="4795"/>
                  </a:lnTo>
                  <a:lnTo>
                    <a:pt x="4749" y="4794"/>
                  </a:lnTo>
                  <a:lnTo>
                    <a:pt x="4751" y="4793"/>
                  </a:lnTo>
                  <a:lnTo>
                    <a:pt x="4755" y="4790"/>
                  </a:lnTo>
                  <a:lnTo>
                    <a:pt x="4758" y="4787"/>
                  </a:lnTo>
                  <a:lnTo>
                    <a:pt x="4762" y="4785"/>
                  </a:lnTo>
                  <a:lnTo>
                    <a:pt x="4764" y="4782"/>
                  </a:lnTo>
                  <a:lnTo>
                    <a:pt x="4767" y="4778"/>
                  </a:lnTo>
                  <a:lnTo>
                    <a:pt x="4771" y="4776"/>
                  </a:lnTo>
                  <a:lnTo>
                    <a:pt x="4773" y="4772"/>
                  </a:lnTo>
                  <a:lnTo>
                    <a:pt x="4776" y="4769"/>
                  </a:lnTo>
                  <a:lnTo>
                    <a:pt x="4780" y="4765"/>
                  </a:lnTo>
                  <a:lnTo>
                    <a:pt x="4782" y="4763"/>
                  </a:lnTo>
                  <a:lnTo>
                    <a:pt x="4785" y="4759"/>
                  </a:lnTo>
                  <a:lnTo>
                    <a:pt x="4789" y="4758"/>
                  </a:lnTo>
                  <a:lnTo>
                    <a:pt x="4792" y="4755"/>
                  </a:lnTo>
                  <a:lnTo>
                    <a:pt x="4795" y="4755"/>
                  </a:lnTo>
                  <a:lnTo>
                    <a:pt x="4798" y="4754"/>
                  </a:lnTo>
                  <a:lnTo>
                    <a:pt x="4800" y="4754"/>
                  </a:lnTo>
                  <a:lnTo>
                    <a:pt x="4804" y="4753"/>
                  </a:lnTo>
                  <a:lnTo>
                    <a:pt x="4807" y="4753"/>
                  </a:lnTo>
                  <a:lnTo>
                    <a:pt x="4809" y="4753"/>
                  </a:lnTo>
                  <a:lnTo>
                    <a:pt x="4813" y="4753"/>
                  </a:lnTo>
                  <a:lnTo>
                    <a:pt x="4816" y="4753"/>
                  </a:lnTo>
                  <a:lnTo>
                    <a:pt x="4819" y="4753"/>
                  </a:lnTo>
                  <a:lnTo>
                    <a:pt x="4822" y="4753"/>
                  </a:lnTo>
                  <a:lnTo>
                    <a:pt x="4825" y="4754"/>
                  </a:lnTo>
                  <a:lnTo>
                    <a:pt x="4827" y="4754"/>
                  </a:lnTo>
                  <a:lnTo>
                    <a:pt x="4831" y="4754"/>
                  </a:lnTo>
                  <a:lnTo>
                    <a:pt x="4835" y="4754"/>
                  </a:lnTo>
                  <a:lnTo>
                    <a:pt x="4837" y="4753"/>
                  </a:lnTo>
                  <a:lnTo>
                    <a:pt x="4840" y="4753"/>
                  </a:lnTo>
                  <a:lnTo>
                    <a:pt x="4843" y="4751"/>
                  </a:lnTo>
                  <a:lnTo>
                    <a:pt x="4846" y="4751"/>
                  </a:lnTo>
                  <a:lnTo>
                    <a:pt x="4849" y="4751"/>
                  </a:lnTo>
                  <a:lnTo>
                    <a:pt x="4853" y="4750"/>
                  </a:lnTo>
                  <a:lnTo>
                    <a:pt x="4855" y="4750"/>
                  </a:lnTo>
                  <a:lnTo>
                    <a:pt x="4858" y="4750"/>
                  </a:lnTo>
                  <a:lnTo>
                    <a:pt x="4862" y="4749"/>
                  </a:lnTo>
                  <a:lnTo>
                    <a:pt x="4864" y="4750"/>
                  </a:lnTo>
                  <a:lnTo>
                    <a:pt x="4867" y="4750"/>
                  </a:lnTo>
                  <a:lnTo>
                    <a:pt x="4871" y="4750"/>
                  </a:lnTo>
                  <a:lnTo>
                    <a:pt x="4873" y="4750"/>
                  </a:lnTo>
                  <a:lnTo>
                    <a:pt x="4877" y="4750"/>
                  </a:lnTo>
                  <a:lnTo>
                    <a:pt x="4880" y="4751"/>
                  </a:lnTo>
                  <a:lnTo>
                    <a:pt x="4883" y="4753"/>
                  </a:lnTo>
                  <a:lnTo>
                    <a:pt x="4886" y="4754"/>
                  </a:lnTo>
                  <a:lnTo>
                    <a:pt x="4889" y="4756"/>
                  </a:lnTo>
                  <a:lnTo>
                    <a:pt x="4892" y="4758"/>
                  </a:lnTo>
                  <a:lnTo>
                    <a:pt x="4895" y="4760"/>
                  </a:lnTo>
                  <a:lnTo>
                    <a:pt x="4898" y="4763"/>
                  </a:lnTo>
                  <a:lnTo>
                    <a:pt x="4901" y="4767"/>
                  </a:lnTo>
                  <a:lnTo>
                    <a:pt x="4904" y="4769"/>
                  </a:lnTo>
                  <a:lnTo>
                    <a:pt x="4907" y="4772"/>
                  </a:lnTo>
                  <a:lnTo>
                    <a:pt x="4911" y="4773"/>
                  </a:lnTo>
                  <a:lnTo>
                    <a:pt x="4913" y="4776"/>
                  </a:lnTo>
                  <a:lnTo>
                    <a:pt x="4916" y="4777"/>
                  </a:lnTo>
                  <a:lnTo>
                    <a:pt x="4920" y="4780"/>
                  </a:lnTo>
                  <a:lnTo>
                    <a:pt x="4922" y="4781"/>
                  </a:lnTo>
                  <a:lnTo>
                    <a:pt x="4925" y="4784"/>
                  </a:lnTo>
                  <a:lnTo>
                    <a:pt x="4929" y="4785"/>
                  </a:lnTo>
                  <a:lnTo>
                    <a:pt x="4931" y="4786"/>
                  </a:lnTo>
                  <a:lnTo>
                    <a:pt x="4935" y="4787"/>
                  </a:lnTo>
                  <a:lnTo>
                    <a:pt x="4938" y="4789"/>
                  </a:lnTo>
                  <a:lnTo>
                    <a:pt x="4940" y="4789"/>
                  </a:lnTo>
                  <a:lnTo>
                    <a:pt x="4943" y="4790"/>
                  </a:lnTo>
                  <a:lnTo>
                    <a:pt x="4947" y="4790"/>
                  </a:lnTo>
                  <a:lnTo>
                    <a:pt x="4951" y="4790"/>
                  </a:lnTo>
                  <a:lnTo>
                    <a:pt x="4953" y="4790"/>
                  </a:lnTo>
                  <a:lnTo>
                    <a:pt x="4956" y="4790"/>
                  </a:lnTo>
                  <a:lnTo>
                    <a:pt x="4960" y="4791"/>
                  </a:lnTo>
                  <a:lnTo>
                    <a:pt x="4962" y="4791"/>
                  </a:lnTo>
                  <a:lnTo>
                    <a:pt x="4965" y="4791"/>
                  </a:lnTo>
                  <a:lnTo>
                    <a:pt x="4969" y="4790"/>
                  </a:lnTo>
                  <a:lnTo>
                    <a:pt x="4971" y="4790"/>
                  </a:lnTo>
                  <a:lnTo>
                    <a:pt x="4974" y="4789"/>
                  </a:lnTo>
                  <a:lnTo>
                    <a:pt x="4978" y="4789"/>
                  </a:lnTo>
                  <a:lnTo>
                    <a:pt x="4980" y="4787"/>
                  </a:lnTo>
                  <a:lnTo>
                    <a:pt x="4983" y="4789"/>
                  </a:lnTo>
                  <a:lnTo>
                    <a:pt x="4987" y="4789"/>
                  </a:lnTo>
                  <a:lnTo>
                    <a:pt x="4989" y="4789"/>
                  </a:lnTo>
                  <a:lnTo>
                    <a:pt x="4993" y="4790"/>
                  </a:lnTo>
                  <a:lnTo>
                    <a:pt x="4996" y="4790"/>
                  </a:lnTo>
                  <a:lnTo>
                    <a:pt x="4998" y="4791"/>
                  </a:lnTo>
                  <a:lnTo>
                    <a:pt x="5002" y="4791"/>
                  </a:lnTo>
                  <a:lnTo>
                    <a:pt x="5005" y="4793"/>
                  </a:lnTo>
                  <a:lnTo>
                    <a:pt x="5007" y="4794"/>
                  </a:lnTo>
                  <a:lnTo>
                    <a:pt x="5011" y="4794"/>
                  </a:lnTo>
                  <a:lnTo>
                    <a:pt x="5014" y="4795"/>
                  </a:lnTo>
                  <a:lnTo>
                    <a:pt x="5016" y="4795"/>
                  </a:lnTo>
                  <a:lnTo>
                    <a:pt x="5020" y="4795"/>
                  </a:lnTo>
                  <a:lnTo>
                    <a:pt x="5023" y="4795"/>
                  </a:lnTo>
                  <a:lnTo>
                    <a:pt x="5025" y="4794"/>
                  </a:lnTo>
                  <a:lnTo>
                    <a:pt x="5029" y="4791"/>
                  </a:lnTo>
                  <a:lnTo>
                    <a:pt x="5032" y="4789"/>
                  </a:lnTo>
                  <a:lnTo>
                    <a:pt x="5036" y="4786"/>
                  </a:lnTo>
                  <a:lnTo>
                    <a:pt x="5038" y="4784"/>
                  </a:lnTo>
                  <a:lnTo>
                    <a:pt x="5041" y="4780"/>
                  </a:lnTo>
                  <a:lnTo>
                    <a:pt x="5045" y="4777"/>
                  </a:lnTo>
                  <a:lnTo>
                    <a:pt x="5047" y="4773"/>
                  </a:lnTo>
                  <a:lnTo>
                    <a:pt x="5051" y="4769"/>
                  </a:lnTo>
                  <a:lnTo>
                    <a:pt x="5054" y="4765"/>
                  </a:lnTo>
                  <a:lnTo>
                    <a:pt x="5056" y="4763"/>
                  </a:lnTo>
                  <a:lnTo>
                    <a:pt x="5059" y="4759"/>
                  </a:lnTo>
                  <a:lnTo>
                    <a:pt x="5063" y="4756"/>
                  </a:lnTo>
                  <a:lnTo>
                    <a:pt x="5065" y="4755"/>
                  </a:lnTo>
                  <a:lnTo>
                    <a:pt x="5069" y="4755"/>
                  </a:lnTo>
                  <a:lnTo>
                    <a:pt x="5072" y="4755"/>
                  </a:lnTo>
                  <a:lnTo>
                    <a:pt x="5074" y="4755"/>
                  </a:lnTo>
                  <a:lnTo>
                    <a:pt x="5078" y="4756"/>
                  </a:lnTo>
                  <a:lnTo>
                    <a:pt x="5081" y="4758"/>
                  </a:lnTo>
                  <a:lnTo>
                    <a:pt x="5085" y="4760"/>
                  </a:lnTo>
                  <a:lnTo>
                    <a:pt x="5087" y="4762"/>
                  </a:lnTo>
                  <a:lnTo>
                    <a:pt x="5090" y="4764"/>
                  </a:lnTo>
                  <a:lnTo>
                    <a:pt x="5094" y="4768"/>
                  </a:lnTo>
                  <a:lnTo>
                    <a:pt x="5096" y="4772"/>
                  </a:lnTo>
                  <a:lnTo>
                    <a:pt x="5099" y="4775"/>
                  </a:lnTo>
                  <a:lnTo>
                    <a:pt x="5103" y="4777"/>
                  </a:lnTo>
                  <a:lnTo>
                    <a:pt x="5105" y="4780"/>
                  </a:lnTo>
                  <a:lnTo>
                    <a:pt x="5108" y="4781"/>
                  </a:lnTo>
                  <a:lnTo>
                    <a:pt x="5112" y="4782"/>
                  </a:lnTo>
                  <a:lnTo>
                    <a:pt x="5114" y="4784"/>
                  </a:lnTo>
                  <a:lnTo>
                    <a:pt x="5118" y="4784"/>
                  </a:lnTo>
                  <a:lnTo>
                    <a:pt x="5121" y="4784"/>
                  </a:lnTo>
                  <a:lnTo>
                    <a:pt x="5123" y="4782"/>
                  </a:lnTo>
                  <a:lnTo>
                    <a:pt x="5127" y="4781"/>
                  </a:lnTo>
                  <a:lnTo>
                    <a:pt x="5130" y="4780"/>
                  </a:lnTo>
                  <a:lnTo>
                    <a:pt x="5132" y="4778"/>
                  </a:lnTo>
                  <a:lnTo>
                    <a:pt x="5136" y="4776"/>
                  </a:lnTo>
                  <a:lnTo>
                    <a:pt x="5139" y="4773"/>
                  </a:lnTo>
                  <a:lnTo>
                    <a:pt x="5141" y="4771"/>
                  </a:lnTo>
                  <a:lnTo>
                    <a:pt x="5145" y="4767"/>
                  </a:lnTo>
                  <a:lnTo>
                    <a:pt x="5148" y="4764"/>
                  </a:lnTo>
                  <a:lnTo>
                    <a:pt x="5151" y="4762"/>
                  </a:lnTo>
                  <a:lnTo>
                    <a:pt x="5154" y="4760"/>
                  </a:lnTo>
                  <a:lnTo>
                    <a:pt x="5157" y="4758"/>
                  </a:lnTo>
                  <a:lnTo>
                    <a:pt x="5160" y="4756"/>
                  </a:lnTo>
                  <a:lnTo>
                    <a:pt x="5163" y="4755"/>
                  </a:lnTo>
                  <a:lnTo>
                    <a:pt x="5166" y="4755"/>
                  </a:lnTo>
                  <a:lnTo>
                    <a:pt x="5170" y="4755"/>
                  </a:lnTo>
                  <a:lnTo>
                    <a:pt x="5172" y="4755"/>
                  </a:lnTo>
                  <a:lnTo>
                    <a:pt x="5175" y="4755"/>
                  </a:lnTo>
                  <a:lnTo>
                    <a:pt x="5179" y="4756"/>
                  </a:lnTo>
                  <a:lnTo>
                    <a:pt x="5181" y="4758"/>
                  </a:lnTo>
                  <a:lnTo>
                    <a:pt x="5185" y="4759"/>
                  </a:lnTo>
                  <a:lnTo>
                    <a:pt x="5188" y="4760"/>
                  </a:lnTo>
                  <a:lnTo>
                    <a:pt x="5190" y="4762"/>
                  </a:lnTo>
                  <a:lnTo>
                    <a:pt x="5194" y="4764"/>
                  </a:lnTo>
                  <a:lnTo>
                    <a:pt x="5197" y="4765"/>
                  </a:lnTo>
                  <a:lnTo>
                    <a:pt x="5200" y="4767"/>
                  </a:lnTo>
                  <a:lnTo>
                    <a:pt x="5203" y="4769"/>
                  </a:lnTo>
                  <a:lnTo>
                    <a:pt x="5206" y="4772"/>
                  </a:lnTo>
                  <a:lnTo>
                    <a:pt x="5208" y="4773"/>
                  </a:lnTo>
                  <a:lnTo>
                    <a:pt x="5212" y="4776"/>
                  </a:lnTo>
                  <a:lnTo>
                    <a:pt x="5215" y="4777"/>
                  </a:lnTo>
                  <a:lnTo>
                    <a:pt x="5218" y="4780"/>
                  </a:lnTo>
                  <a:lnTo>
                    <a:pt x="5221" y="4782"/>
                  </a:lnTo>
                  <a:lnTo>
                    <a:pt x="5224" y="4784"/>
                  </a:lnTo>
                  <a:lnTo>
                    <a:pt x="5227" y="4786"/>
                  </a:lnTo>
                  <a:lnTo>
                    <a:pt x="5230" y="4787"/>
                  </a:lnTo>
                  <a:lnTo>
                    <a:pt x="5234" y="4790"/>
                  </a:lnTo>
                  <a:lnTo>
                    <a:pt x="5236" y="4793"/>
                  </a:lnTo>
                  <a:lnTo>
                    <a:pt x="5239" y="4794"/>
                  </a:lnTo>
                  <a:lnTo>
                    <a:pt x="5243" y="4795"/>
                  </a:lnTo>
                  <a:lnTo>
                    <a:pt x="5245" y="4796"/>
                  </a:lnTo>
                  <a:lnTo>
                    <a:pt x="5248" y="4796"/>
                  </a:lnTo>
                  <a:lnTo>
                    <a:pt x="5252" y="4796"/>
                  </a:lnTo>
                  <a:lnTo>
                    <a:pt x="5254" y="4795"/>
                  </a:lnTo>
                  <a:lnTo>
                    <a:pt x="5257" y="4794"/>
                  </a:lnTo>
                  <a:lnTo>
                    <a:pt x="5261" y="4793"/>
                  </a:lnTo>
                  <a:lnTo>
                    <a:pt x="5263" y="4791"/>
                  </a:lnTo>
                  <a:lnTo>
                    <a:pt x="5266" y="4789"/>
                  </a:lnTo>
                  <a:lnTo>
                    <a:pt x="5270" y="4786"/>
                  </a:lnTo>
                  <a:lnTo>
                    <a:pt x="5272" y="4784"/>
                  </a:lnTo>
                  <a:lnTo>
                    <a:pt x="5276" y="4781"/>
                  </a:lnTo>
                  <a:lnTo>
                    <a:pt x="5279" y="4778"/>
                  </a:lnTo>
                  <a:lnTo>
                    <a:pt x="5281" y="4776"/>
                  </a:lnTo>
                  <a:lnTo>
                    <a:pt x="5285" y="4775"/>
                  </a:lnTo>
                  <a:lnTo>
                    <a:pt x="5288" y="4773"/>
                  </a:lnTo>
                  <a:lnTo>
                    <a:pt x="5290" y="4772"/>
                  </a:lnTo>
                  <a:lnTo>
                    <a:pt x="5294" y="4771"/>
                  </a:lnTo>
                  <a:lnTo>
                    <a:pt x="5297" y="4772"/>
                  </a:lnTo>
                  <a:lnTo>
                    <a:pt x="5301" y="4772"/>
                  </a:lnTo>
                  <a:lnTo>
                    <a:pt x="5303" y="4773"/>
                  </a:lnTo>
                  <a:lnTo>
                    <a:pt x="5306" y="4775"/>
                  </a:lnTo>
                  <a:lnTo>
                    <a:pt x="5308" y="4776"/>
                  </a:lnTo>
                  <a:lnTo>
                    <a:pt x="5312" y="4777"/>
                  </a:lnTo>
                  <a:lnTo>
                    <a:pt x="5316" y="4778"/>
                  </a:lnTo>
                  <a:lnTo>
                    <a:pt x="5319" y="4781"/>
                  </a:lnTo>
                  <a:lnTo>
                    <a:pt x="5321" y="4784"/>
                  </a:lnTo>
                  <a:lnTo>
                    <a:pt x="5324" y="4784"/>
                  </a:lnTo>
                  <a:lnTo>
                    <a:pt x="5328" y="4785"/>
                  </a:lnTo>
                  <a:lnTo>
                    <a:pt x="5330" y="4785"/>
                  </a:lnTo>
                  <a:lnTo>
                    <a:pt x="5334" y="4786"/>
                  </a:lnTo>
                  <a:lnTo>
                    <a:pt x="5337" y="4786"/>
                  </a:lnTo>
                  <a:lnTo>
                    <a:pt x="5339" y="4786"/>
                  </a:lnTo>
                  <a:lnTo>
                    <a:pt x="5343" y="4786"/>
                  </a:lnTo>
                  <a:lnTo>
                    <a:pt x="5346" y="4786"/>
                  </a:lnTo>
                  <a:lnTo>
                    <a:pt x="5350" y="4785"/>
                  </a:lnTo>
                  <a:lnTo>
                    <a:pt x="5352" y="4785"/>
                  </a:lnTo>
                  <a:lnTo>
                    <a:pt x="5355" y="4784"/>
                  </a:lnTo>
                  <a:lnTo>
                    <a:pt x="5359" y="4784"/>
                  </a:lnTo>
                  <a:lnTo>
                    <a:pt x="5361" y="4782"/>
                  </a:lnTo>
                  <a:lnTo>
                    <a:pt x="5364" y="4782"/>
                  </a:lnTo>
                  <a:lnTo>
                    <a:pt x="5368" y="4782"/>
                  </a:lnTo>
                  <a:lnTo>
                    <a:pt x="5370" y="4782"/>
                  </a:lnTo>
                  <a:lnTo>
                    <a:pt x="5373" y="4782"/>
                  </a:lnTo>
                  <a:lnTo>
                    <a:pt x="5377" y="4784"/>
                  </a:lnTo>
                  <a:lnTo>
                    <a:pt x="5379" y="4782"/>
                  </a:lnTo>
                  <a:lnTo>
                    <a:pt x="5382" y="4782"/>
                  </a:lnTo>
                  <a:lnTo>
                    <a:pt x="5386" y="4781"/>
                  </a:lnTo>
                  <a:lnTo>
                    <a:pt x="5388" y="4781"/>
                  </a:lnTo>
                  <a:lnTo>
                    <a:pt x="5392" y="4780"/>
                  </a:lnTo>
                  <a:lnTo>
                    <a:pt x="5395" y="4778"/>
                  </a:lnTo>
                  <a:lnTo>
                    <a:pt x="5397" y="4778"/>
                  </a:lnTo>
                  <a:lnTo>
                    <a:pt x="5401" y="4777"/>
                  </a:lnTo>
                  <a:lnTo>
                    <a:pt x="5404" y="4777"/>
                  </a:lnTo>
                  <a:lnTo>
                    <a:pt x="5406" y="4776"/>
                  </a:lnTo>
                  <a:lnTo>
                    <a:pt x="5410" y="4775"/>
                  </a:lnTo>
                  <a:lnTo>
                    <a:pt x="5413" y="4773"/>
                  </a:lnTo>
                  <a:lnTo>
                    <a:pt x="5417" y="4773"/>
                  </a:lnTo>
                  <a:lnTo>
                    <a:pt x="5419" y="4772"/>
                  </a:lnTo>
                  <a:lnTo>
                    <a:pt x="5422" y="4772"/>
                  </a:lnTo>
                  <a:lnTo>
                    <a:pt x="5424" y="4772"/>
                  </a:lnTo>
                  <a:lnTo>
                    <a:pt x="5428" y="4773"/>
                  </a:lnTo>
                  <a:lnTo>
                    <a:pt x="5432" y="4773"/>
                  </a:lnTo>
                  <a:lnTo>
                    <a:pt x="5435" y="4775"/>
                  </a:lnTo>
                  <a:lnTo>
                    <a:pt x="5437" y="4776"/>
                  </a:lnTo>
                  <a:lnTo>
                    <a:pt x="5440" y="4776"/>
                  </a:lnTo>
                  <a:lnTo>
                    <a:pt x="5444" y="4777"/>
                  </a:lnTo>
                  <a:lnTo>
                    <a:pt x="5446" y="4777"/>
                  </a:lnTo>
                  <a:lnTo>
                    <a:pt x="5450" y="4778"/>
                  </a:lnTo>
                  <a:lnTo>
                    <a:pt x="5453" y="4781"/>
                  </a:lnTo>
                  <a:lnTo>
                    <a:pt x="5455" y="4782"/>
                  </a:lnTo>
                  <a:lnTo>
                    <a:pt x="5459" y="4784"/>
                  </a:lnTo>
                  <a:lnTo>
                    <a:pt x="5462" y="4785"/>
                  </a:lnTo>
                  <a:lnTo>
                    <a:pt x="5466" y="4786"/>
                  </a:lnTo>
                  <a:lnTo>
                    <a:pt x="5468" y="4787"/>
                  </a:lnTo>
                  <a:lnTo>
                    <a:pt x="5471" y="4789"/>
                  </a:lnTo>
                  <a:lnTo>
                    <a:pt x="5475" y="4790"/>
                  </a:lnTo>
                  <a:lnTo>
                    <a:pt x="5477" y="4791"/>
                  </a:lnTo>
                  <a:lnTo>
                    <a:pt x="5480" y="4793"/>
                  </a:lnTo>
                  <a:lnTo>
                    <a:pt x="5484" y="4794"/>
                  </a:lnTo>
                  <a:lnTo>
                    <a:pt x="5486" y="4796"/>
                  </a:lnTo>
                  <a:lnTo>
                    <a:pt x="5489" y="4798"/>
                  </a:lnTo>
                  <a:lnTo>
                    <a:pt x="5493" y="4799"/>
                  </a:lnTo>
                  <a:lnTo>
                    <a:pt x="5495" y="4800"/>
                  </a:lnTo>
                  <a:lnTo>
                    <a:pt x="5498" y="4800"/>
                  </a:lnTo>
                  <a:lnTo>
                    <a:pt x="5502" y="4802"/>
                  </a:lnTo>
                  <a:lnTo>
                    <a:pt x="5504" y="4802"/>
                  </a:lnTo>
                  <a:lnTo>
                    <a:pt x="5508" y="4803"/>
                  </a:lnTo>
                  <a:lnTo>
                    <a:pt x="5511" y="4803"/>
                  </a:lnTo>
                  <a:lnTo>
                    <a:pt x="5513" y="4804"/>
                  </a:lnTo>
                  <a:lnTo>
                    <a:pt x="5517" y="4804"/>
                  </a:lnTo>
                  <a:lnTo>
                    <a:pt x="5520" y="4806"/>
                  </a:lnTo>
                  <a:lnTo>
                    <a:pt x="5522" y="4807"/>
                  </a:lnTo>
                  <a:lnTo>
                    <a:pt x="5526" y="4807"/>
                  </a:lnTo>
                  <a:lnTo>
                    <a:pt x="5529" y="4807"/>
                  </a:lnTo>
                  <a:lnTo>
                    <a:pt x="5531" y="4807"/>
                  </a:lnTo>
                  <a:lnTo>
                    <a:pt x="5535" y="4808"/>
                  </a:lnTo>
                  <a:lnTo>
                    <a:pt x="5538" y="4808"/>
                  </a:lnTo>
                  <a:lnTo>
                    <a:pt x="5540" y="4809"/>
                  </a:lnTo>
                  <a:lnTo>
                    <a:pt x="5544" y="4809"/>
                  </a:lnTo>
                  <a:lnTo>
                    <a:pt x="5548" y="4809"/>
                  </a:lnTo>
                  <a:lnTo>
                    <a:pt x="5550" y="4809"/>
                  </a:lnTo>
                  <a:lnTo>
                    <a:pt x="5553" y="4809"/>
                  </a:lnTo>
                  <a:lnTo>
                    <a:pt x="5556" y="4808"/>
                  </a:lnTo>
                  <a:lnTo>
                    <a:pt x="5559" y="4807"/>
                  </a:lnTo>
                  <a:lnTo>
                    <a:pt x="5562" y="4806"/>
                  </a:lnTo>
                  <a:lnTo>
                    <a:pt x="5565" y="4803"/>
                  </a:lnTo>
                  <a:lnTo>
                    <a:pt x="5568" y="4802"/>
                  </a:lnTo>
                  <a:lnTo>
                    <a:pt x="5571" y="4799"/>
                  </a:lnTo>
                  <a:lnTo>
                    <a:pt x="5575" y="4796"/>
                  </a:lnTo>
                  <a:lnTo>
                    <a:pt x="5577" y="4793"/>
                  </a:lnTo>
                  <a:lnTo>
                    <a:pt x="5580" y="4790"/>
                  </a:lnTo>
                  <a:lnTo>
                    <a:pt x="5583" y="4787"/>
                  </a:lnTo>
                  <a:lnTo>
                    <a:pt x="5586" y="4785"/>
                  </a:lnTo>
                  <a:lnTo>
                    <a:pt x="5590" y="4781"/>
                  </a:lnTo>
                  <a:lnTo>
                    <a:pt x="5593" y="4778"/>
                  </a:lnTo>
                  <a:lnTo>
                    <a:pt x="5595" y="4776"/>
                  </a:lnTo>
                  <a:lnTo>
                    <a:pt x="5599" y="4775"/>
                  </a:lnTo>
                  <a:lnTo>
                    <a:pt x="5602" y="4773"/>
                  </a:lnTo>
                  <a:lnTo>
                    <a:pt x="5605" y="4772"/>
                  </a:lnTo>
                  <a:lnTo>
                    <a:pt x="5608" y="4772"/>
                  </a:lnTo>
                  <a:lnTo>
                    <a:pt x="5611" y="4771"/>
                  </a:lnTo>
                  <a:lnTo>
                    <a:pt x="5614" y="4771"/>
                  </a:lnTo>
                  <a:lnTo>
                    <a:pt x="5617" y="4771"/>
                  </a:lnTo>
                  <a:lnTo>
                    <a:pt x="5620" y="4773"/>
                  </a:lnTo>
                  <a:lnTo>
                    <a:pt x="5624" y="4775"/>
                  </a:lnTo>
                  <a:lnTo>
                    <a:pt x="5626" y="4776"/>
                  </a:lnTo>
                  <a:lnTo>
                    <a:pt x="5629" y="4778"/>
                  </a:lnTo>
                  <a:lnTo>
                    <a:pt x="5633" y="4782"/>
                  </a:lnTo>
                  <a:lnTo>
                    <a:pt x="5635" y="4785"/>
                  </a:lnTo>
                  <a:lnTo>
                    <a:pt x="5638" y="4789"/>
                  </a:lnTo>
                  <a:lnTo>
                    <a:pt x="5642" y="4793"/>
                  </a:lnTo>
                  <a:lnTo>
                    <a:pt x="5644" y="4795"/>
                  </a:lnTo>
                  <a:lnTo>
                    <a:pt x="5648" y="4799"/>
                  </a:lnTo>
                  <a:lnTo>
                    <a:pt x="5651" y="4802"/>
                  </a:lnTo>
                  <a:lnTo>
                    <a:pt x="5653" y="4806"/>
                  </a:lnTo>
                  <a:lnTo>
                    <a:pt x="5656" y="4809"/>
                  </a:lnTo>
                  <a:lnTo>
                    <a:pt x="5660" y="4811"/>
                  </a:lnTo>
                  <a:lnTo>
                    <a:pt x="5664" y="4812"/>
                  </a:lnTo>
                  <a:lnTo>
                    <a:pt x="5666" y="4813"/>
                  </a:lnTo>
                  <a:lnTo>
                    <a:pt x="5669" y="4815"/>
                  </a:lnTo>
                  <a:lnTo>
                    <a:pt x="5671" y="4813"/>
                  </a:lnTo>
                  <a:lnTo>
                    <a:pt x="5675" y="4812"/>
                  </a:lnTo>
                  <a:lnTo>
                    <a:pt x="5678" y="4811"/>
                  </a:lnTo>
                  <a:lnTo>
                    <a:pt x="5682" y="4808"/>
                  </a:lnTo>
                  <a:lnTo>
                    <a:pt x="5684" y="4806"/>
                  </a:lnTo>
                  <a:lnTo>
                    <a:pt x="5687" y="4803"/>
                  </a:lnTo>
                  <a:lnTo>
                    <a:pt x="5691" y="4800"/>
                  </a:lnTo>
                  <a:lnTo>
                    <a:pt x="5693" y="4796"/>
                  </a:lnTo>
                  <a:lnTo>
                    <a:pt x="5696" y="4794"/>
                  </a:lnTo>
                  <a:lnTo>
                    <a:pt x="5698" y="4790"/>
                  </a:lnTo>
                  <a:lnTo>
                    <a:pt x="5702" y="4789"/>
                  </a:lnTo>
                  <a:lnTo>
                    <a:pt x="5706" y="4786"/>
                  </a:lnTo>
                  <a:lnTo>
                    <a:pt x="5709" y="4784"/>
                  </a:lnTo>
                  <a:lnTo>
                    <a:pt x="5711" y="4782"/>
                  </a:lnTo>
                  <a:lnTo>
                    <a:pt x="5715" y="4781"/>
                  </a:lnTo>
                  <a:lnTo>
                    <a:pt x="5718" y="4781"/>
                  </a:lnTo>
                  <a:lnTo>
                    <a:pt x="5720" y="4782"/>
                  </a:lnTo>
                  <a:lnTo>
                    <a:pt x="5724" y="4784"/>
                  </a:lnTo>
                  <a:lnTo>
                    <a:pt x="5727" y="4785"/>
                  </a:lnTo>
                  <a:lnTo>
                    <a:pt x="5729" y="4787"/>
                  </a:lnTo>
                  <a:lnTo>
                    <a:pt x="5733" y="4789"/>
                  </a:lnTo>
                  <a:lnTo>
                    <a:pt x="5736" y="4790"/>
                  </a:lnTo>
                  <a:lnTo>
                    <a:pt x="5738" y="4793"/>
                  </a:lnTo>
                  <a:lnTo>
                    <a:pt x="5742" y="4795"/>
                  </a:lnTo>
                  <a:lnTo>
                    <a:pt x="5745" y="4796"/>
                  </a:lnTo>
                  <a:lnTo>
                    <a:pt x="5749" y="4798"/>
                  </a:lnTo>
                  <a:lnTo>
                    <a:pt x="5751" y="4800"/>
                  </a:lnTo>
                  <a:lnTo>
                    <a:pt x="5754" y="4802"/>
                  </a:lnTo>
                  <a:lnTo>
                    <a:pt x="5758" y="4803"/>
                  </a:lnTo>
                  <a:lnTo>
                    <a:pt x="5760" y="4804"/>
                  </a:lnTo>
                  <a:lnTo>
                    <a:pt x="5763" y="4806"/>
                  </a:lnTo>
                  <a:lnTo>
                    <a:pt x="5767" y="4807"/>
                  </a:lnTo>
                  <a:lnTo>
                    <a:pt x="5769" y="4807"/>
                  </a:lnTo>
                  <a:lnTo>
                    <a:pt x="5772" y="4807"/>
                  </a:lnTo>
                  <a:lnTo>
                    <a:pt x="5776" y="4807"/>
                  </a:lnTo>
                  <a:lnTo>
                    <a:pt x="5780" y="4807"/>
                  </a:lnTo>
                  <a:lnTo>
                    <a:pt x="5782" y="4808"/>
                  </a:lnTo>
                  <a:lnTo>
                    <a:pt x="5785" y="4808"/>
                  </a:lnTo>
                  <a:lnTo>
                    <a:pt x="5787" y="4809"/>
                  </a:lnTo>
                  <a:lnTo>
                    <a:pt x="5791" y="4809"/>
                  </a:lnTo>
                  <a:lnTo>
                    <a:pt x="5794" y="4809"/>
                  </a:lnTo>
                  <a:lnTo>
                    <a:pt x="5798" y="4809"/>
                  </a:lnTo>
                  <a:lnTo>
                    <a:pt x="5800" y="4808"/>
                  </a:lnTo>
                  <a:lnTo>
                    <a:pt x="5803" y="4807"/>
                  </a:lnTo>
                  <a:lnTo>
                    <a:pt x="5807" y="4806"/>
                  </a:lnTo>
                  <a:lnTo>
                    <a:pt x="5809" y="4804"/>
                  </a:lnTo>
                  <a:lnTo>
                    <a:pt x="5812" y="4803"/>
                  </a:lnTo>
                  <a:lnTo>
                    <a:pt x="5814" y="4802"/>
                  </a:lnTo>
                  <a:lnTo>
                    <a:pt x="5818" y="4800"/>
                  </a:lnTo>
                  <a:lnTo>
                    <a:pt x="5822" y="4798"/>
                  </a:lnTo>
                  <a:lnTo>
                    <a:pt x="5825" y="4796"/>
                  </a:lnTo>
                  <a:lnTo>
                    <a:pt x="5827" y="4795"/>
                  </a:lnTo>
                  <a:lnTo>
                    <a:pt x="5831" y="4793"/>
                  </a:lnTo>
                  <a:lnTo>
                    <a:pt x="5834" y="4790"/>
                  </a:lnTo>
                  <a:lnTo>
                    <a:pt x="5836" y="4789"/>
                  </a:lnTo>
                  <a:lnTo>
                    <a:pt x="5840" y="4787"/>
                  </a:lnTo>
                  <a:lnTo>
                    <a:pt x="5843" y="4786"/>
                  </a:lnTo>
                  <a:lnTo>
                    <a:pt x="5845" y="4786"/>
                  </a:lnTo>
                  <a:lnTo>
                    <a:pt x="5849" y="4786"/>
                  </a:lnTo>
                  <a:lnTo>
                    <a:pt x="5852" y="4786"/>
                  </a:lnTo>
                  <a:lnTo>
                    <a:pt x="5854" y="4786"/>
                  </a:lnTo>
                  <a:lnTo>
                    <a:pt x="5858" y="4787"/>
                  </a:lnTo>
                  <a:lnTo>
                    <a:pt x="5861" y="4789"/>
                  </a:lnTo>
                  <a:lnTo>
                    <a:pt x="5864" y="4790"/>
                  </a:lnTo>
                  <a:lnTo>
                    <a:pt x="5867" y="4791"/>
                  </a:lnTo>
                  <a:lnTo>
                    <a:pt x="5870" y="4793"/>
                  </a:lnTo>
                  <a:lnTo>
                    <a:pt x="5873" y="4793"/>
                  </a:lnTo>
                  <a:lnTo>
                    <a:pt x="5876" y="4793"/>
                  </a:lnTo>
                  <a:lnTo>
                    <a:pt x="5879" y="4793"/>
                  </a:lnTo>
                  <a:lnTo>
                    <a:pt x="5883" y="4793"/>
                  </a:lnTo>
                  <a:lnTo>
                    <a:pt x="5885" y="4791"/>
                  </a:lnTo>
                  <a:lnTo>
                    <a:pt x="5888" y="4790"/>
                  </a:lnTo>
                  <a:lnTo>
                    <a:pt x="5892" y="4789"/>
                  </a:lnTo>
                  <a:lnTo>
                    <a:pt x="5895" y="4787"/>
                  </a:lnTo>
                  <a:lnTo>
                    <a:pt x="5898" y="4786"/>
                  </a:lnTo>
                  <a:lnTo>
                    <a:pt x="5901" y="4784"/>
                  </a:lnTo>
                  <a:lnTo>
                    <a:pt x="5903" y="4780"/>
                  </a:lnTo>
                  <a:lnTo>
                    <a:pt x="5907" y="4777"/>
                  </a:lnTo>
                  <a:lnTo>
                    <a:pt x="5910" y="4775"/>
                  </a:lnTo>
                  <a:lnTo>
                    <a:pt x="5913" y="4772"/>
                  </a:lnTo>
                  <a:lnTo>
                    <a:pt x="5916" y="4769"/>
                  </a:lnTo>
                  <a:lnTo>
                    <a:pt x="5919" y="4767"/>
                  </a:lnTo>
                  <a:lnTo>
                    <a:pt x="5922" y="4765"/>
                  </a:lnTo>
                  <a:lnTo>
                    <a:pt x="5925" y="4764"/>
                  </a:lnTo>
                  <a:lnTo>
                    <a:pt x="5928" y="4763"/>
                  </a:lnTo>
                  <a:lnTo>
                    <a:pt x="5930" y="4763"/>
                  </a:lnTo>
                  <a:lnTo>
                    <a:pt x="5934" y="4762"/>
                  </a:lnTo>
                  <a:lnTo>
                    <a:pt x="5938" y="4762"/>
                  </a:lnTo>
                  <a:lnTo>
                    <a:pt x="5940" y="4762"/>
                  </a:lnTo>
                  <a:lnTo>
                    <a:pt x="5943" y="4762"/>
                  </a:lnTo>
                  <a:lnTo>
                    <a:pt x="5947" y="4763"/>
                  </a:lnTo>
                  <a:lnTo>
                    <a:pt x="5949" y="4764"/>
                  </a:lnTo>
                  <a:lnTo>
                    <a:pt x="5952" y="4767"/>
                  </a:lnTo>
                  <a:lnTo>
                    <a:pt x="5956" y="4768"/>
                  </a:lnTo>
                  <a:lnTo>
                    <a:pt x="5958" y="4769"/>
                  </a:lnTo>
                  <a:lnTo>
                    <a:pt x="5961" y="4772"/>
                  </a:lnTo>
                  <a:lnTo>
                    <a:pt x="5965" y="4772"/>
                  </a:lnTo>
                  <a:lnTo>
                    <a:pt x="5967" y="4773"/>
                  </a:lnTo>
                  <a:lnTo>
                    <a:pt x="5970" y="4776"/>
                  </a:lnTo>
                  <a:lnTo>
                    <a:pt x="5974" y="4778"/>
                  </a:lnTo>
                  <a:lnTo>
                    <a:pt x="5976" y="4781"/>
                  </a:lnTo>
                  <a:lnTo>
                    <a:pt x="5980" y="4782"/>
                  </a:lnTo>
                  <a:lnTo>
                    <a:pt x="5983" y="4785"/>
                  </a:lnTo>
                  <a:lnTo>
                    <a:pt x="5985" y="4786"/>
                  </a:lnTo>
                  <a:lnTo>
                    <a:pt x="5989" y="4787"/>
                  </a:lnTo>
                  <a:lnTo>
                    <a:pt x="5992" y="4787"/>
                  </a:lnTo>
                  <a:lnTo>
                    <a:pt x="5994" y="4789"/>
                  </a:lnTo>
                  <a:lnTo>
                    <a:pt x="5998" y="4789"/>
                  </a:lnTo>
                  <a:lnTo>
                    <a:pt x="6001" y="4787"/>
                  </a:lnTo>
                  <a:lnTo>
                    <a:pt x="6003" y="4786"/>
                  </a:lnTo>
                  <a:lnTo>
                    <a:pt x="6007" y="4785"/>
                  </a:lnTo>
                  <a:lnTo>
                    <a:pt x="6010" y="4782"/>
                  </a:lnTo>
                  <a:lnTo>
                    <a:pt x="6012" y="4778"/>
                  </a:lnTo>
                  <a:lnTo>
                    <a:pt x="6016" y="4775"/>
                  </a:lnTo>
                  <a:lnTo>
                    <a:pt x="6019" y="4771"/>
                  </a:lnTo>
                  <a:lnTo>
                    <a:pt x="6023" y="4767"/>
                  </a:lnTo>
                  <a:lnTo>
                    <a:pt x="6025" y="4762"/>
                  </a:lnTo>
                  <a:lnTo>
                    <a:pt x="6028" y="4758"/>
                  </a:lnTo>
                  <a:lnTo>
                    <a:pt x="6032" y="4754"/>
                  </a:lnTo>
                  <a:lnTo>
                    <a:pt x="6034" y="4750"/>
                  </a:lnTo>
                  <a:lnTo>
                    <a:pt x="6038" y="4747"/>
                  </a:lnTo>
                  <a:lnTo>
                    <a:pt x="6041" y="4746"/>
                  </a:lnTo>
                  <a:lnTo>
                    <a:pt x="6043" y="4746"/>
                  </a:lnTo>
                  <a:lnTo>
                    <a:pt x="6046" y="4746"/>
                  </a:lnTo>
                  <a:lnTo>
                    <a:pt x="6050" y="4747"/>
                  </a:lnTo>
                  <a:lnTo>
                    <a:pt x="6054" y="4750"/>
                  </a:lnTo>
                  <a:lnTo>
                    <a:pt x="6056" y="4753"/>
                  </a:lnTo>
                  <a:lnTo>
                    <a:pt x="6059" y="4756"/>
                  </a:lnTo>
                  <a:lnTo>
                    <a:pt x="6061" y="4760"/>
                  </a:lnTo>
                  <a:lnTo>
                    <a:pt x="6065" y="4764"/>
                  </a:lnTo>
                  <a:lnTo>
                    <a:pt x="6068" y="4769"/>
                  </a:lnTo>
                  <a:lnTo>
                    <a:pt x="6072" y="4773"/>
                  </a:lnTo>
                  <a:lnTo>
                    <a:pt x="6074" y="4777"/>
                  </a:lnTo>
                  <a:lnTo>
                    <a:pt x="6077" y="4781"/>
                  </a:lnTo>
                  <a:lnTo>
                    <a:pt x="6081" y="4782"/>
                  </a:lnTo>
                  <a:lnTo>
                    <a:pt x="6083" y="4785"/>
                  </a:lnTo>
                  <a:lnTo>
                    <a:pt x="6086" y="4786"/>
                  </a:lnTo>
                  <a:lnTo>
                    <a:pt x="6090" y="4786"/>
                  </a:lnTo>
                  <a:lnTo>
                    <a:pt x="6092" y="4786"/>
                  </a:lnTo>
                  <a:lnTo>
                    <a:pt x="6096" y="4785"/>
                  </a:lnTo>
                  <a:lnTo>
                    <a:pt x="6099" y="4784"/>
                  </a:lnTo>
                  <a:lnTo>
                    <a:pt x="6101" y="4781"/>
                  </a:lnTo>
                  <a:lnTo>
                    <a:pt x="6105" y="4780"/>
                  </a:lnTo>
                  <a:lnTo>
                    <a:pt x="6108" y="4778"/>
                  </a:lnTo>
                  <a:lnTo>
                    <a:pt x="6110" y="4776"/>
                  </a:lnTo>
                  <a:lnTo>
                    <a:pt x="6114" y="4773"/>
                  </a:lnTo>
                  <a:lnTo>
                    <a:pt x="6117" y="4773"/>
                  </a:lnTo>
                  <a:lnTo>
                    <a:pt x="6119" y="4773"/>
                  </a:lnTo>
                  <a:lnTo>
                    <a:pt x="6123" y="4772"/>
                  </a:lnTo>
                  <a:lnTo>
                    <a:pt x="6126" y="4772"/>
                  </a:lnTo>
                  <a:lnTo>
                    <a:pt x="6130" y="4773"/>
                  </a:lnTo>
                  <a:lnTo>
                    <a:pt x="6132" y="4773"/>
                  </a:lnTo>
                  <a:lnTo>
                    <a:pt x="6135" y="4775"/>
                  </a:lnTo>
                  <a:lnTo>
                    <a:pt x="6139" y="4776"/>
                  </a:lnTo>
                  <a:lnTo>
                    <a:pt x="6141" y="4778"/>
                  </a:lnTo>
                  <a:lnTo>
                    <a:pt x="6144" y="4780"/>
                  </a:lnTo>
                  <a:lnTo>
                    <a:pt x="6148" y="4781"/>
                  </a:lnTo>
                  <a:lnTo>
                    <a:pt x="6150" y="4781"/>
                  </a:lnTo>
                  <a:lnTo>
                    <a:pt x="6154" y="4782"/>
                  </a:lnTo>
                  <a:lnTo>
                    <a:pt x="6157" y="4784"/>
                  </a:lnTo>
                  <a:lnTo>
                    <a:pt x="6159" y="4784"/>
                  </a:lnTo>
                  <a:lnTo>
                    <a:pt x="6162" y="4785"/>
                  </a:lnTo>
                  <a:lnTo>
                    <a:pt x="6166" y="4785"/>
                  </a:lnTo>
                  <a:lnTo>
                    <a:pt x="6168" y="4786"/>
                  </a:lnTo>
                  <a:lnTo>
                    <a:pt x="6172" y="4786"/>
                  </a:lnTo>
                  <a:lnTo>
                    <a:pt x="6175" y="4786"/>
                  </a:lnTo>
                  <a:lnTo>
                    <a:pt x="6177" y="4786"/>
                  </a:lnTo>
                  <a:lnTo>
                    <a:pt x="6181" y="4786"/>
                  </a:lnTo>
                  <a:lnTo>
                    <a:pt x="6184" y="4786"/>
                  </a:lnTo>
                  <a:lnTo>
                    <a:pt x="6188" y="4786"/>
                  </a:lnTo>
                  <a:lnTo>
                    <a:pt x="6190" y="4786"/>
                  </a:lnTo>
                  <a:lnTo>
                    <a:pt x="6193" y="4786"/>
                  </a:lnTo>
                  <a:lnTo>
                    <a:pt x="6197" y="4785"/>
                  </a:lnTo>
                  <a:lnTo>
                    <a:pt x="6199" y="4784"/>
                  </a:lnTo>
                  <a:lnTo>
                    <a:pt x="6202" y="4782"/>
                  </a:lnTo>
                  <a:lnTo>
                    <a:pt x="6206" y="4781"/>
                  </a:lnTo>
                  <a:lnTo>
                    <a:pt x="6208" y="4780"/>
                  </a:lnTo>
                  <a:lnTo>
                    <a:pt x="6212" y="4778"/>
                  </a:lnTo>
                  <a:lnTo>
                    <a:pt x="6215" y="4776"/>
                  </a:lnTo>
                  <a:lnTo>
                    <a:pt x="6217" y="4773"/>
                  </a:lnTo>
                  <a:lnTo>
                    <a:pt x="6221" y="4772"/>
                  </a:lnTo>
                  <a:lnTo>
                    <a:pt x="6224" y="4769"/>
                  </a:lnTo>
                  <a:lnTo>
                    <a:pt x="6226" y="4767"/>
                  </a:lnTo>
                  <a:lnTo>
                    <a:pt x="6230" y="4764"/>
                  </a:lnTo>
                  <a:lnTo>
                    <a:pt x="6233" y="4763"/>
                  </a:lnTo>
                  <a:lnTo>
                    <a:pt x="6235" y="4762"/>
                  </a:lnTo>
                  <a:lnTo>
                    <a:pt x="6239" y="4760"/>
                  </a:lnTo>
                  <a:lnTo>
                    <a:pt x="6242" y="4759"/>
                  </a:lnTo>
                  <a:lnTo>
                    <a:pt x="6244" y="4758"/>
                  </a:lnTo>
                  <a:lnTo>
                    <a:pt x="6248" y="4758"/>
                  </a:lnTo>
                  <a:lnTo>
                    <a:pt x="6251" y="4756"/>
                  </a:lnTo>
                  <a:lnTo>
                    <a:pt x="6254" y="4756"/>
                  </a:lnTo>
                  <a:lnTo>
                    <a:pt x="6257" y="4756"/>
                  </a:lnTo>
                  <a:lnTo>
                    <a:pt x="6260" y="4758"/>
                  </a:lnTo>
                  <a:lnTo>
                    <a:pt x="6263" y="4759"/>
                  </a:lnTo>
                  <a:lnTo>
                    <a:pt x="6266" y="4760"/>
                  </a:lnTo>
                  <a:lnTo>
                    <a:pt x="6270" y="4762"/>
                  </a:lnTo>
                  <a:lnTo>
                    <a:pt x="6272" y="4764"/>
                  </a:lnTo>
                  <a:lnTo>
                    <a:pt x="6275" y="4765"/>
                  </a:lnTo>
                  <a:lnTo>
                    <a:pt x="6278" y="4767"/>
                  </a:lnTo>
                  <a:lnTo>
                    <a:pt x="6281" y="4769"/>
                  </a:lnTo>
                  <a:lnTo>
                    <a:pt x="6284" y="4772"/>
                  </a:lnTo>
                  <a:lnTo>
                    <a:pt x="6288" y="4775"/>
                  </a:lnTo>
                  <a:lnTo>
                    <a:pt x="6290" y="4778"/>
                  </a:lnTo>
                  <a:lnTo>
                    <a:pt x="6293" y="4781"/>
                  </a:lnTo>
                  <a:lnTo>
                    <a:pt x="6297" y="4784"/>
                  </a:lnTo>
                  <a:lnTo>
                    <a:pt x="6299" y="4785"/>
                  </a:lnTo>
                  <a:lnTo>
                    <a:pt x="6303" y="4787"/>
                  </a:lnTo>
                  <a:lnTo>
                    <a:pt x="6306" y="4787"/>
                  </a:lnTo>
                  <a:lnTo>
                    <a:pt x="6308" y="4789"/>
                  </a:lnTo>
                  <a:lnTo>
                    <a:pt x="6312" y="4789"/>
                  </a:lnTo>
                  <a:lnTo>
                    <a:pt x="6315" y="4790"/>
                  </a:lnTo>
                  <a:lnTo>
                    <a:pt x="6318" y="4790"/>
                  </a:lnTo>
                  <a:lnTo>
                    <a:pt x="6321" y="4789"/>
                  </a:lnTo>
                  <a:lnTo>
                    <a:pt x="6324" y="4787"/>
                  </a:lnTo>
                  <a:lnTo>
                    <a:pt x="6327" y="4786"/>
                  </a:lnTo>
                  <a:lnTo>
                    <a:pt x="6330" y="4784"/>
                  </a:lnTo>
                  <a:lnTo>
                    <a:pt x="6333" y="4781"/>
                  </a:lnTo>
                  <a:lnTo>
                    <a:pt x="6337" y="4777"/>
                  </a:lnTo>
                  <a:lnTo>
                    <a:pt x="6339" y="4775"/>
                  </a:lnTo>
                  <a:lnTo>
                    <a:pt x="6342" y="4772"/>
                  </a:lnTo>
                  <a:lnTo>
                    <a:pt x="6346" y="4769"/>
                  </a:lnTo>
                  <a:lnTo>
                    <a:pt x="6348" y="4767"/>
                  </a:lnTo>
                  <a:lnTo>
                    <a:pt x="6351" y="4763"/>
                  </a:lnTo>
                  <a:lnTo>
                    <a:pt x="6355" y="4760"/>
                  </a:lnTo>
                  <a:lnTo>
                    <a:pt x="6357" y="4758"/>
                  </a:lnTo>
                  <a:lnTo>
                    <a:pt x="6360" y="4755"/>
                  </a:lnTo>
                  <a:lnTo>
                    <a:pt x="6364" y="4753"/>
                  </a:lnTo>
                  <a:lnTo>
                    <a:pt x="6366" y="4751"/>
                  </a:lnTo>
                  <a:lnTo>
                    <a:pt x="6370" y="4750"/>
                  </a:lnTo>
                  <a:lnTo>
                    <a:pt x="6373" y="4750"/>
                  </a:lnTo>
                  <a:lnTo>
                    <a:pt x="6375" y="4750"/>
                  </a:lnTo>
                  <a:lnTo>
                    <a:pt x="6379" y="4750"/>
                  </a:lnTo>
                  <a:lnTo>
                    <a:pt x="6382" y="4750"/>
                  </a:lnTo>
                  <a:lnTo>
                    <a:pt x="6384" y="4751"/>
                  </a:lnTo>
                  <a:lnTo>
                    <a:pt x="6388" y="4754"/>
                  </a:lnTo>
                  <a:lnTo>
                    <a:pt x="6391" y="4755"/>
                  </a:lnTo>
                  <a:lnTo>
                    <a:pt x="6393" y="4758"/>
                  </a:lnTo>
                  <a:lnTo>
                    <a:pt x="6397" y="4760"/>
                  </a:lnTo>
                  <a:lnTo>
                    <a:pt x="6400" y="4764"/>
                  </a:lnTo>
                  <a:lnTo>
                    <a:pt x="6404" y="4767"/>
                  </a:lnTo>
                  <a:lnTo>
                    <a:pt x="6406" y="4771"/>
                  </a:lnTo>
                  <a:lnTo>
                    <a:pt x="6409" y="4773"/>
                  </a:lnTo>
                  <a:lnTo>
                    <a:pt x="6413" y="4776"/>
                  </a:lnTo>
                  <a:lnTo>
                    <a:pt x="6415" y="4780"/>
                  </a:lnTo>
                  <a:lnTo>
                    <a:pt x="6419" y="4784"/>
                  </a:lnTo>
                  <a:lnTo>
                    <a:pt x="6422" y="4785"/>
                  </a:lnTo>
                  <a:lnTo>
                    <a:pt x="6424" y="4786"/>
                  </a:lnTo>
                  <a:lnTo>
                    <a:pt x="6427" y="4787"/>
                  </a:lnTo>
                  <a:lnTo>
                    <a:pt x="6431" y="4787"/>
                  </a:lnTo>
                  <a:lnTo>
                    <a:pt x="6433" y="4787"/>
                  </a:lnTo>
                  <a:lnTo>
                    <a:pt x="6437" y="4787"/>
                  </a:lnTo>
                  <a:lnTo>
                    <a:pt x="6440" y="4786"/>
                  </a:lnTo>
                  <a:lnTo>
                    <a:pt x="6442" y="4784"/>
                  </a:lnTo>
                  <a:lnTo>
                    <a:pt x="6446" y="4782"/>
                  </a:lnTo>
                  <a:lnTo>
                    <a:pt x="6449" y="4780"/>
                  </a:lnTo>
                  <a:lnTo>
                    <a:pt x="6453" y="4776"/>
                  </a:lnTo>
                  <a:lnTo>
                    <a:pt x="6455" y="4773"/>
                  </a:lnTo>
                  <a:lnTo>
                    <a:pt x="6458" y="4769"/>
                  </a:lnTo>
                  <a:lnTo>
                    <a:pt x="6462" y="4767"/>
                  </a:lnTo>
                  <a:lnTo>
                    <a:pt x="6464" y="4763"/>
                  </a:lnTo>
                  <a:lnTo>
                    <a:pt x="6467" y="4759"/>
                  </a:lnTo>
                  <a:lnTo>
                    <a:pt x="6471" y="4758"/>
                  </a:lnTo>
                  <a:lnTo>
                    <a:pt x="6473" y="4755"/>
                  </a:lnTo>
                  <a:lnTo>
                    <a:pt x="6476" y="4753"/>
                  </a:lnTo>
                  <a:lnTo>
                    <a:pt x="6480" y="4751"/>
                  </a:lnTo>
                  <a:lnTo>
                    <a:pt x="6482" y="4750"/>
                  </a:lnTo>
                  <a:lnTo>
                    <a:pt x="6485" y="4750"/>
                  </a:lnTo>
                  <a:lnTo>
                    <a:pt x="6489" y="4749"/>
                  </a:lnTo>
                  <a:lnTo>
                    <a:pt x="6491" y="4749"/>
                  </a:lnTo>
                  <a:lnTo>
                    <a:pt x="6495" y="4749"/>
                  </a:lnTo>
                  <a:lnTo>
                    <a:pt x="6498" y="4750"/>
                  </a:lnTo>
                  <a:lnTo>
                    <a:pt x="6500" y="4751"/>
                  </a:lnTo>
                  <a:lnTo>
                    <a:pt x="6504" y="4753"/>
                  </a:lnTo>
                  <a:lnTo>
                    <a:pt x="6507" y="4754"/>
                  </a:lnTo>
                  <a:lnTo>
                    <a:pt x="6509" y="4755"/>
                  </a:lnTo>
                  <a:lnTo>
                    <a:pt x="6513" y="4758"/>
                  </a:lnTo>
                  <a:lnTo>
                    <a:pt x="6516" y="4759"/>
                  </a:lnTo>
                  <a:lnTo>
                    <a:pt x="6520" y="4762"/>
                  </a:lnTo>
                  <a:lnTo>
                    <a:pt x="6522" y="4764"/>
                  </a:lnTo>
                  <a:lnTo>
                    <a:pt x="6525" y="4765"/>
                  </a:lnTo>
                  <a:lnTo>
                    <a:pt x="6527" y="4768"/>
                  </a:lnTo>
                  <a:lnTo>
                    <a:pt x="6531" y="4771"/>
                  </a:lnTo>
                  <a:lnTo>
                    <a:pt x="6535" y="4773"/>
                  </a:lnTo>
                  <a:lnTo>
                    <a:pt x="6538" y="4775"/>
                  </a:lnTo>
                  <a:lnTo>
                    <a:pt x="6540" y="4777"/>
                  </a:lnTo>
                  <a:lnTo>
                    <a:pt x="6543" y="4780"/>
                  </a:lnTo>
                  <a:lnTo>
                    <a:pt x="6547" y="4782"/>
                  </a:lnTo>
                  <a:lnTo>
                    <a:pt x="6549" y="4785"/>
                  </a:lnTo>
                  <a:lnTo>
                    <a:pt x="6553" y="4787"/>
                  </a:lnTo>
                  <a:lnTo>
                    <a:pt x="6556" y="4790"/>
                  </a:lnTo>
                  <a:lnTo>
                    <a:pt x="6558" y="4793"/>
                  </a:lnTo>
                  <a:lnTo>
                    <a:pt x="6562" y="4796"/>
                  </a:lnTo>
                  <a:lnTo>
                    <a:pt x="6565" y="4799"/>
                  </a:lnTo>
                  <a:lnTo>
                    <a:pt x="6568" y="4802"/>
                  </a:lnTo>
                  <a:lnTo>
                    <a:pt x="6571" y="4804"/>
                  </a:lnTo>
                  <a:lnTo>
                    <a:pt x="6574" y="4807"/>
                  </a:lnTo>
                  <a:lnTo>
                    <a:pt x="6577" y="4809"/>
                  </a:lnTo>
                  <a:lnTo>
                    <a:pt x="6580" y="4811"/>
                  </a:lnTo>
                  <a:lnTo>
                    <a:pt x="6583" y="4812"/>
                  </a:lnTo>
                  <a:lnTo>
                    <a:pt x="6586" y="4813"/>
                  </a:lnTo>
                  <a:lnTo>
                    <a:pt x="6589" y="4815"/>
                  </a:lnTo>
                  <a:lnTo>
                    <a:pt x="6592" y="4813"/>
                  </a:lnTo>
                  <a:lnTo>
                    <a:pt x="6595" y="4813"/>
                  </a:lnTo>
                  <a:lnTo>
                    <a:pt x="6598" y="4812"/>
                  </a:lnTo>
                  <a:lnTo>
                    <a:pt x="6601" y="4812"/>
                  </a:lnTo>
                  <a:lnTo>
                    <a:pt x="6605" y="4809"/>
                  </a:lnTo>
                  <a:lnTo>
                    <a:pt x="6607" y="4807"/>
                  </a:lnTo>
                  <a:lnTo>
                    <a:pt x="6611" y="4806"/>
                  </a:lnTo>
                  <a:lnTo>
                    <a:pt x="6614" y="4803"/>
                  </a:lnTo>
                  <a:lnTo>
                    <a:pt x="6616" y="4800"/>
                  </a:lnTo>
                  <a:lnTo>
                    <a:pt x="6620" y="4799"/>
                  </a:lnTo>
                  <a:lnTo>
                    <a:pt x="6623" y="4796"/>
                  </a:lnTo>
                  <a:lnTo>
                    <a:pt x="6625" y="4794"/>
                  </a:lnTo>
                  <a:lnTo>
                    <a:pt x="6629" y="4793"/>
                  </a:lnTo>
                  <a:lnTo>
                    <a:pt x="6632" y="4790"/>
                  </a:lnTo>
                  <a:lnTo>
                    <a:pt x="6635" y="4787"/>
                  </a:lnTo>
                  <a:lnTo>
                    <a:pt x="6638" y="4786"/>
                  </a:lnTo>
                  <a:lnTo>
                    <a:pt x="6641" y="4786"/>
                  </a:lnTo>
                  <a:lnTo>
                    <a:pt x="6643" y="4785"/>
                  </a:lnTo>
                  <a:lnTo>
                    <a:pt x="6647" y="4785"/>
                  </a:lnTo>
                  <a:lnTo>
                    <a:pt x="6651" y="4784"/>
                  </a:lnTo>
                  <a:lnTo>
                    <a:pt x="6653" y="4784"/>
                  </a:lnTo>
                  <a:lnTo>
                    <a:pt x="6656" y="4784"/>
                  </a:lnTo>
                  <a:lnTo>
                    <a:pt x="6659" y="4784"/>
                  </a:lnTo>
                  <a:lnTo>
                    <a:pt x="6662" y="4784"/>
                  </a:lnTo>
                  <a:lnTo>
                    <a:pt x="6665" y="4784"/>
                  </a:lnTo>
                  <a:lnTo>
                    <a:pt x="6669" y="4784"/>
                  </a:lnTo>
                  <a:lnTo>
                    <a:pt x="6671" y="4782"/>
                  </a:lnTo>
                  <a:lnTo>
                    <a:pt x="6674" y="4782"/>
                  </a:lnTo>
                  <a:lnTo>
                    <a:pt x="6678" y="4782"/>
                  </a:lnTo>
                  <a:lnTo>
                    <a:pt x="6680" y="4781"/>
                  </a:lnTo>
                  <a:lnTo>
                    <a:pt x="6684" y="4781"/>
                  </a:lnTo>
                  <a:lnTo>
                    <a:pt x="6687" y="4778"/>
                  </a:lnTo>
                  <a:lnTo>
                    <a:pt x="6689" y="4777"/>
                  </a:lnTo>
                  <a:lnTo>
                    <a:pt x="6693" y="4776"/>
                  </a:lnTo>
                  <a:lnTo>
                    <a:pt x="6696" y="4773"/>
                  </a:lnTo>
                  <a:lnTo>
                    <a:pt x="6698" y="4771"/>
                  </a:lnTo>
                  <a:lnTo>
                    <a:pt x="6702" y="4769"/>
                  </a:lnTo>
                  <a:lnTo>
                    <a:pt x="6705" y="4767"/>
                  </a:lnTo>
                  <a:lnTo>
                    <a:pt x="6707" y="4764"/>
                  </a:lnTo>
                  <a:lnTo>
                    <a:pt x="6711" y="4762"/>
                  </a:lnTo>
                  <a:lnTo>
                    <a:pt x="6714" y="4760"/>
                  </a:lnTo>
                  <a:lnTo>
                    <a:pt x="6716" y="4758"/>
                  </a:lnTo>
                  <a:lnTo>
                    <a:pt x="6720" y="4756"/>
                  </a:lnTo>
                  <a:lnTo>
                    <a:pt x="6723" y="4755"/>
                  </a:lnTo>
                  <a:lnTo>
                    <a:pt x="6727" y="4754"/>
                  </a:lnTo>
                  <a:lnTo>
                    <a:pt x="6729" y="4754"/>
                  </a:lnTo>
                  <a:lnTo>
                    <a:pt x="6732" y="4754"/>
                  </a:lnTo>
                  <a:lnTo>
                    <a:pt x="6736" y="4754"/>
                  </a:lnTo>
                  <a:lnTo>
                    <a:pt x="6738" y="4754"/>
                  </a:lnTo>
                  <a:lnTo>
                    <a:pt x="6741" y="4755"/>
                  </a:lnTo>
                  <a:lnTo>
                    <a:pt x="6745" y="4755"/>
                  </a:lnTo>
                  <a:lnTo>
                    <a:pt x="6747" y="4755"/>
                  </a:lnTo>
                  <a:lnTo>
                    <a:pt x="6751" y="4755"/>
                  </a:lnTo>
                  <a:lnTo>
                    <a:pt x="6754" y="4755"/>
                  </a:lnTo>
                  <a:lnTo>
                    <a:pt x="6756" y="4754"/>
                  </a:lnTo>
                  <a:lnTo>
                    <a:pt x="6759" y="4754"/>
                  </a:lnTo>
                  <a:lnTo>
                    <a:pt x="6763" y="4754"/>
                  </a:lnTo>
                  <a:lnTo>
                    <a:pt x="6767" y="4753"/>
                  </a:lnTo>
                  <a:lnTo>
                    <a:pt x="6769" y="4751"/>
                  </a:lnTo>
                  <a:lnTo>
                    <a:pt x="6772" y="4750"/>
                  </a:lnTo>
                  <a:lnTo>
                    <a:pt x="6774" y="4749"/>
                  </a:lnTo>
                  <a:lnTo>
                    <a:pt x="6778" y="4747"/>
                  </a:lnTo>
                  <a:lnTo>
                    <a:pt x="6781" y="4746"/>
                  </a:lnTo>
                  <a:lnTo>
                    <a:pt x="6785" y="4745"/>
                  </a:lnTo>
                  <a:lnTo>
                    <a:pt x="6787" y="4744"/>
                  </a:lnTo>
                  <a:lnTo>
                    <a:pt x="6790" y="4744"/>
                  </a:lnTo>
                  <a:lnTo>
                    <a:pt x="6794" y="4744"/>
                  </a:lnTo>
                  <a:lnTo>
                    <a:pt x="6796" y="4744"/>
                  </a:lnTo>
                  <a:lnTo>
                    <a:pt x="6799" y="4744"/>
                  </a:lnTo>
                  <a:lnTo>
                    <a:pt x="6801" y="4745"/>
                  </a:lnTo>
                  <a:lnTo>
                    <a:pt x="6805" y="4747"/>
                  </a:lnTo>
                  <a:lnTo>
                    <a:pt x="6809" y="4750"/>
                  </a:lnTo>
                  <a:lnTo>
                    <a:pt x="6812" y="4753"/>
                  </a:lnTo>
                  <a:lnTo>
                    <a:pt x="6814" y="4755"/>
                  </a:lnTo>
                  <a:lnTo>
                    <a:pt x="6818" y="4758"/>
                  </a:lnTo>
                  <a:lnTo>
                    <a:pt x="6821" y="4762"/>
                  </a:lnTo>
                  <a:lnTo>
                    <a:pt x="6823" y="4765"/>
                  </a:lnTo>
                  <a:lnTo>
                    <a:pt x="6827" y="4769"/>
                  </a:lnTo>
                  <a:lnTo>
                    <a:pt x="6830" y="4773"/>
                  </a:lnTo>
                  <a:lnTo>
                    <a:pt x="6832" y="4777"/>
                  </a:lnTo>
                  <a:lnTo>
                    <a:pt x="6836" y="4781"/>
                  </a:lnTo>
                  <a:lnTo>
                    <a:pt x="6839" y="4784"/>
                  </a:lnTo>
                  <a:lnTo>
                    <a:pt x="6843" y="4786"/>
                  </a:lnTo>
                  <a:lnTo>
                    <a:pt x="6845" y="4789"/>
                  </a:lnTo>
                  <a:lnTo>
                    <a:pt x="6848" y="4790"/>
                  </a:lnTo>
                  <a:lnTo>
                    <a:pt x="6852" y="4793"/>
                  </a:lnTo>
                  <a:lnTo>
                    <a:pt x="6854" y="4794"/>
                  </a:lnTo>
                  <a:lnTo>
                    <a:pt x="6857" y="4794"/>
                  </a:lnTo>
                  <a:lnTo>
                    <a:pt x="6861" y="4794"/>
                  </a:lnTo>
                  <a:lnTo>
                    <a:pt x="6863" y="4793"/>
                  </a:lnTo>
                  <a:lnTo>
                    <a:pt x="6867" y="4793"/>
                  </a:lnTo>
                  <a:lnTo>
                    <a:pt x="6870" y="4791"/>
                  </a:lnTo>
                  <a:lnTo>
                    <a:pt x="6872" y="4790"/>
                  </a:lnTo>
                  <a:lnTo>
                    <a:pt x="6875" y="4789"/>
                  </a:lnTo>
                  <a:lnTo>
                    <a:pt x="6879" y="4787"/>
                  </a:lnTo>
                  <a:lnTo>
                    <a:pt x="6882" y="4786"/>
                  </a:lnTo>
                  <a:lnTo>
                    <a:pt x="6885" y="4785"/>
                  </a:lnTo>
                  <a:lnTo>
                    <a:pt x="6888" y="4784"/>
                  </a:lnTo>
                  <a:lnTo>
                    <a:pt x="6890" y="4782"/>
                  </a:lnTo>
                  <a:lnTo>
                    <a:pt x="6894" y="4781"/>
                  </a:lnTo>
                  <a:lnTo>
                    <a:pt x="6897" y="4780"/>
                  </a:lnTo>
                  <a:lnTo>
                    <a:pt x="6901" y="4778"/>
                  </a:lnTo>
                  <a:lnTo>
                    <a:pt x="6903" y="4777"/>
                  </a:lnTo>
                  <a:lnTo>
                    <a:pt x="6906" y="4776"/>
                  </a:lnTo>
                  <a:lnTo>
                    <a:pt x="6910" y="4776"/>
                  </a:lnTo>
                  <a:lnTo>
                    <a:pt x="6912" y="4775"/>
                  </a:lnTo>
                  <a:lnTo>
                    <a:pt x="6915" y="4773"/>
                  </a:lnTo>
                  <a:lnTo>
                    <a:pt x="6917" y="4772"/>
                  </a:lnTo>
                  <a:lnTo>
                    <a:pt x="6921" y="4771"/>
                  </a:lnTo>
                  <a:lnTo>
                    <a:pt x="6925" y="4769"/>
                  </a:lnTo>
                  <a:lnTo>
                    <a:pt x="6928" y="4768"/>
                  </a:lnTo>
                  <a:lnTo>
                    <a:pt x="6930" y="4767"/>
                  </a:lnTo>
                  <a:lnTo>
                    <a:pt x="6934" y="4767"/>
                  </a:lnTo>
                  <a:lnTo>
                    <a:pt x="6937" y="4767"/>
                  </a:lnTo>
                  <a:lnTo>
                    <a:pt x="6939" y="4767"/>
                  </a:lnTo>
                  <a:lnTo>
                    <a:pt x="6943" y="4768"/>
                  </a:lnTo>
                  <a:lnTo>
                    <a:pt x="6946" y="4769"/>
                  </a:lnTo>
                  <a:lnTo>
                    <a:pt x="6948" y="4771"/>
                  </a:lnTo>
                  <a:lnTo>
                    <a:pt x="6952" y="4772"/>
                  </a:lnTo>
                  <a:lnTo>
                    <a:pt x="6955" y="4775"/>
                  </a:lnTo>
                  <a:lnTo>
                    <a:pt x="6957" y="4777"/>
                  </a:lnTo>
                  <a:lnTo>
                    <a:pt x="6961" y="4781"/>
                  </a:lnTo>
                  <a:lnTo>
                    <a:pt x="6964" y="4785"/>
                  </a:lnTo>
                  <a:lnTo>
                    <a:pt x="6967" y="4789"/>
                  </a:lnTo>
                  <a:lnTo>
                    <a:pt x="6970" y="4794"/>
                  </a:lnTo>
                  <a:lnTo>
                    <a:pt x="6973" y="4798"/>
                  </a:lnTo>
                  <a:lnTo>
                    <a:pt x="6976" y="4802"/>
                  </a:lnTo>
                  <a:lnTo>
                    <a:pt x="6979" y="4806"/>
                  </a:lnTo>
                  <a:lnTo>
                    <a:pt x="6982" y="4809"/>
                  </a:lnTo>
                  <a:lnTo>
                    <a:pt x="6985" y="4812"/>
                  </a:lnTo>
                  <a:lnTo>
                    <a:pt x="6988" y="4813"/>
                  </a:lnTo>
                  <a:lnTo>
                    <a:pt x="6991" y="4816"/>
                  </a:lnTo>
                  <a:lnTo>
                    <a:pt x="6994" y="4817"/>
                  </a:lnTo>
                  <a:lnTo>
                    <a:pt x="6998" y="4817"/>
                  </a:lnTo>
                  <a:lnTo>
                    <a:pt x="7001" y="4817"/>
                  </a:lnTo>
                  <a:lnTo>
                    <a:pt x="7003" y="4816"/>
                  </a:lnTo>
                  <a:lnTo>
                    <a:pt x="7006" y="4815"/>
                  </a:lnTo>
                  <a:lnTo>
                    <a:pt x="7010" y="4812"/>
                  </a:lnTo>
                  <a:lnTo>
                    <a:pt x="7012" y="4809"/>
                  </a:lnTo>
                  <a:lnTo>
                    <a:pt x="7015" y="4807"/>
                  </a:lnTo>
                  <a:lnTo>
                    <a:pt x="7019" y="4803"/>
                  </a:lnTo>
                  <a:lnTo>
                    <a:pt x="7021" y="4800"/>
                  </a:lnTo>
                  <a:lnTo>
                    <a:pt x="7025" y="4798"/>
                  </a:lnTo>
                  <a:lnTo>
                    <a:pt x="7028" y="4795"/>
                  </a:lnTo>
                  <a:lnTo>
                    <a:pt x="7031" y="4793"/>
                  </a:lnTo>
                  <a:lnTo>
                    <a:pt x="7033" y="4790"/>
                  </a:lnTo>
                  <a:lnTo>
                    <a:pt x="7037" y="4789"/>
                  </a:lnTo>
                  <a:lnTo>
                    <a:pt x="7041" y="4786"/>
                  </a:lnTo>
                  <a:lnTo>
                    <a:pt x="7043" y="4785"/>
                  </a:lnTo>
                  <a:lnTo>
                    <a:pt x="7046" y="4784"/>
                  </a:lnTo>
                  <a:lnTo>
                    <a:pt x="7049" y="4784"/>
                  </a:lnTo>
                  <a:lnTo>
                    <a:pt x="7052" y="4784"/>
                  </a:lnTo>
                  <a:lnTo>
                    <a:pt x="7055" y="4784"/>
                  </a:lnTo>
                  <a:lnTo>
                    <a:pt x="7059" y="4784"/>
                  </a:lnTo>
                  <a:lnTo>
                    <a:pt x="7061" y="4782"/>
                  </a:lnTo>
                  <a:lnTo>
                    <a:pt x="7064" y="4782"/>
                  </a:lnTo>
                  <a:lnTo>
                    <a:pt x="7068" y="4781"/>
                  </a:lnTo>
                  <a:lnTo>
                    <a:pt x="7070" y="4780"/>
                  </a:lnTo>
                  <a:lnTo>
                    <a:pt x="7073" y="4778"/>
                  </a:lnTo>
                  <a:lnTo>
                    <a:pt x="7077" y="4777"/>
                  </a:lnTo>
                  <a:lnTo>
                    <a:pt x="7079" y="4776"/>
                  </a:lnTo>
                  <a:lnTo>
                    <a:pt x="7083" y="4775"/>
                  </a:lnTo>
                  <a:lnTo>
                    <a:pt x="7086" y="4775"/>
                  </a:lnTo>
                  <a:lnTo>
                    <a:pt x="7088" y="4773"/>
                  </a:lnTo>
                  <a:lnTo>
                    <a:pt x="7092" y="4772"/>
                  </a:lnTo>
                  <a:lnTo>
                    <a:pt x="7095" y="4771"/>
                  </a:lnTo>
                  <a:lnTo>
                    <a:pt x="7097" y="4769"/>
                  </a:lnTo>
                  <a:lnTo>
                    <a:pt x="7101" y="4768"/>
                  </a:lnTo>
                  <a:lnTo>
                    <a:pt x="7104" y="4767"/>
                  </a:lnTo>
                  <a:lnTo>
                    <a:pt x="7106" y="4767"/>
                  </a:lnTo>
                  <a:lnTo>
                    <a:pt x="7110" y="4767"/>
                  </a:lnTo>
                  <a:lnTo>
                    <a:pt x="7114" y="4767"/>
                  </a:lnTo>
                  <a:lnTo>
                    <a:pt x="7117" y="4767"/>
                  </a:lnTo>
                  <a:lnTo>
                    <a:pt x="7119" y="4767"/>
                  </a:lnTo>
                  <a:lnTo>
                    <a:pt x="7122" y="4767"/>
                  </a:lnTo>
                  <a:lnTo>
                    <a:pt x="7126" y="4767"/>
                  </a:lnTo>
                  <a:lnTo>
                    <a:pt x="7128" y="4765"/>
                  </a:lnTo>
                  <a:lnTo>
                    <a:pt x="7132" y="4764"/>
                  </a:lnTo>
                  <a:lnTo>
                    <a:pt x="7135" y="4764"/>
                  </a:lnTo>
                  <a:lnTo>
                    <a:pt x="7137" y="4764"/>
                  </a:lnTo>
                  <a:lnTo>
                    <a:pt x="7141" y="4764"/>
                  </a:lnTo>
                  <a:lnTo>
                    <a:pt x="7144" y="4764"/>
                  </a:lnTo>
                  <a:lnTo>
                    <a:pt x="7146" y="4764"/>
                  </a:lnTo>
                  <a:lnTo>
                    <a:pt x="7149" y="4764"/>
                  </a:lnTo>
                  <a:lnTo>
                    <a:pt x="7153" y="4764"/>
                  </a:lnTo>
                  <a:lnTo>
                    <a:pt x="7157" y="4765"/>
                  </a:lnTo>
                  <a:lnTo>
                    <a:pt x="7159" y="4765"/>
                  </a:lnTo>
                  <a:lnTo>
                    <a:pt x="7162" y="4765"/>
                  </a:lnTo>
                  <a:lnTo>
                    <a:pt x="7166" y="4767"/>
                  </a:lnTo>
                  <a:lnTo>
                    <a:pt x="7168" y="4767"/>
                  </a:lnTo>
                  <a:lnTo>
                    <a:pt x="7171" y="4769"/>
                  </a:lnTo>
                  <a:lnTo>
                    <a:pt x="7175" y="4771"/>
                  </a:lnTo>
                  <a:lnTo>
                    <a:pt x="7177" y="4772"/>
                  </a:lnTo>
                  <a:lnTo>
                    <a:pt x="7180" y="4773"/>
                  </a:lnTo>
                  <a:lnTo>
                    <a:pt x="7184" y="4775"/>
                  </a:lnTo>
                  <a:lnTo>
                    <a:pt x="7186" y="4776"/>
                  </a:lnTo>
                  <a:lnTo>
                    <a:pt x="7189" y="4777"/>
                  </a:lnTo>
                  <a:lnTo>
                    <a:pt x="7193" y="4778"/>
                  </a:lnTo>
                  <a:lnTo>
                    <a:pt x="7195" y="4780"/>
                  </a:lnTo>
                  <a:lnTo>
                    <a:pt x="7199" y="4781"/>
                  </a:lnTo>
                  <a:lnTo>
                    <a:pt x="7202" y="4782"/>
                  </a:lnTo>
                  <a:lnTo>
                    <a:pt x="7204" y="4784"/>
                  </a:lnTo>
                  <a:lnTo>
                    <a:pt x="7208" y="4785"/>
                  </a:lnTo>
                  <a:lnTo>
                    <a:pt x="7211" y="4787"/>
                  </a:lnTo>
                  <a:lnTo>
                    <a:pt x="7213" y="4789"/>
                  </a:lnTo>
                  <a:lnTo>
                    <a:pt x="7217" y="4790"/>
                  </a:lnTo>
                  <a:lnTo>
                    <a:pt x="7220" y="4791"/>
                  </a:lnTo>
                  <a:lnTo>
                    <a:pt x="7222" y="4793"/>
                  </a:lnTo>
                  <a:lnTo>
                    <a:pt x="7226" y="4794"/>
                  </a:lnTo>
                  <a:lnTo>
                    <a:pt x="7230" y="4795"/>
                  </a:lnTo>
                  <a:lnTo>
                    <a:pt x="7233" y="4798"/>
                  </a:lnTo>
                  <a:lnTo>
                    <a:pt x="7235" y="4798"/>
                  </a:lnTo>
                  <a:lnTo>
                    <a:pt x="7238" y="4800"/>
                  </a:lnTo>
                  <a:lnTo>
                    <a:pt x="7242" y="4802"/>
                  </a:lnTo>
                  <a:lnTo>
                    <a:pt x="7244" y="4803"/>
                  </a:lnTo>
                  <a:lnTo>
                    <a:pt x="7247" y="4804"/>
                  </a:lnTo>
                  <a:lnTo>
                    <a:pt x="7251" y="4804"/>
                  </a:lnTo>
                  <a:lnTo>
                    <a:pt x="7253" y="4806"/>
                  </a:lnTo>
                  <a:lnTo>
                    <a:pt x="7257" y="4806"/>
                  </a:lnTo>
                  <a:lnTo>
                    <a:pt x="7260" y="4806"/>
                  </a:lnTo>
                  <a:lnTo>
                    <a:pt x="7262" y="4804"/>
                  </a:lnTo>
                  <a:lnTo>
                    <a:pt x="7265" y="4804"/>
                  </a:lnTo>
                  <a:lnTo>
                    <a:pt x="7269" y="4804"/>
                  </a:lnTo>
                  <a:lnTo>
                    <a:pt x="7272" y="4803"/>
                  </a:lnTo>
                  <a:lnTo>
                    <a:pt x="7275" y="4802"/>
                  </a:lnTo>
                  <a:lnTo>
                    <a:pt x="7278" y="4800"/>
                  </a:lnTo>
                  <a:lnTo>
                    <a:pt x="7281" y="4799"/>
                  </a:lnTo>
                  <a:lnTo>
                    <a:pt x="7284" y="4798"/>
                  </a:lnTo>
                  <a:lnTo>
                    <a:pt x="7287" y="4796"/>
                  </a:lnTo>
                  <a:lnTo>
                    <a:pt x="7290" y="4794"/>
                  </a:lnTo>
                  <a:lnTo>
                    <a:pt x="7293" y="4793"/>
                  </a:lnTo>
                  <a:lnTo>
                    <a:pt x="7296" y="4790"/>
                  </a:lnTo>
                  <a:lnTo>
                    <a:pt x="7299" y="4789"/>
                  </a:lnTo>
                  <a:lnTo>
                    <a:pt x="7302" y="4787"/>
                  </a:lnTo>
                  <a:lnTo>
                    <a:pt x="7305" y="4786"/>
                  </a:lnTo>
                  <a:lnTo>
                    <a:pt x="7308" y="4786"/>
                  </a:lnTo>
                  <a:lnTo>
                    <a:pt x="7311" y="4785"/>
                  </a:lnTo>
                  <a:lnTo>
                    <a:pt x="7315" y="4784"/>
                  </a:lnTo>
                  <a:lnTo>
                    <a:pt x="7318" y="4782"/>
                  </a:lnTo>
                  <a:lnTo>
                    <a:pt x="7320" y="4781"/>
                  </a:lnTo>
                  <a:lnTo>
                    <a:pt x="7324" y="4781"/>
                  </a:lnTo>
                  <a:lnTo>
                    <a:pt x="7327" y="4780"/>
                  </a:lnTo>
                  <a:lnTo>
                    <a:pt x="7329" y="4778"/>
                  </a:lnTo>
                  <a:lnTo>
                    <a:pt x="7333" y="4776"/>
                  </a:lnTo>
                  <a:lnTo>
                    <a:pt x="7336" y="4775"/>
                  </a:lnTo>
                  <a:lnTo>
                    <a:pt x="7338" y="4773"/>
                  </a:lnTo>
                  <a:lnTo>
                    <a:pt x="7342" y="4771"/>
                  </a:lnTo>
                  <a:lnTo>
                    <a:pt x="7345" y="4769"/>
                  </a:lnTo>
                  <a:lnTo>
                    <a:pt x="7348" y="4767"/>
                  </a:lnTo>
                  <a:lnTo>
                    <a:pt x="7351" y="4764"/>
                  </a:lnTo>
                  <a:lnTo>
                    <a:pt x="7354" y="4760"/>
                  </a:lnTo>
                  <a:lnTo>
                    <a:pt x="7357" y="4758"/>
                  </a:lnTo>
                  <a:lnTo>
                    <a:pt x="7360" y="4755"/>
                  </a:lnTo>
                  <a:lnTo>
                    <a:pt x="7364" y="4754"/>
                  </a:lnTo>
                  <a:lnTo>
                    <a:pt x="7366" y="4751"/>
                  </a:lnTo>
                  <a:lnTo>
                    <a:pt x="7369" y="4749"/>
                  </a:lnTo>
                  <a:lnTo>
                    <a:pt x="7373" y="4747"/>
                  </a:lnTo>
                  <a:lnTo>
                    <a:pt x="7375" y="4747"/>
                  </a:lnTo>
                  <a:lnTo>
                    <a:pt x="7378" y="4747"/>
                  </a:lnTo>
                  <a:lnTo>
                    <a:pt x="7381" y="4747"/>
                  </a:lnTo>
                  <a:lnTo>
                    <a:pt x="7384" y="4747"/>
                  </a:lnTo>
                  <a:lnTo>
                    <a:pt x="7387" y="4749"/>
                  </a:lnTo>
                  <a:lnTo>
                    <a:pt x="7391" y="4750"/>
                  </a:lnTo>
                  <a:lnTo>
                    <a:pt x="7393" y="4753"/>
                  </a:lnTo>
                  <a:lnTo>
                    <a:pt x="7396" y="4754"/>
                  </a:lnTo>
                  <a:lnTo>
                    <a:pt x="7400" y="4756"/>
                  </a:lnTo>
                  <a:lnTo>
                    <a:pt x="7402" y="4759"/>
                  </a:lnTo>
                  <a:lnTo>
                    <a:pt x="7406" y="4762"/>
                  </a:lnTo>
                  <a:lnTo>
                    <a:pt x="7409" y="4764"/>
                  </a:lnTo>
                  <a:lnTo>
                    <a:pt x="7411" y="4767"/>
                  </a:lnTo>
                  <a:lnTo>
                    <a:pt x="7415" y="4768"/>
                  </a:lnTo>
                  <a:lnTo>
                    <a:pt x="7418" y="4771"/>
                  </a:lnTo>
                  <a:lnTo>
                    <a:pt x="7420" y="4772"/>
                  </a:lnTo>
                  <a:lnTo>
                    <a:pt x="7424" y="4773"/>
                  </a:lnTo>
                  <a:lnTo>
                    <a:pt x="7427" y="4775"/>
                  </a:lnTo>
                  <a:lnTo>
                    <a:pt x="7431" y="4775"/>
                  </a:lnTo>
                  <a:lnTo>
                    <a:pt x="7433" y="4776"/>
                  </a:lnTo>
                  <a:lnTo>
                    <a:pt x="7436" y="4776"/>
                  </a:lnTo>
                  <a:lnTo>
                    <a:pt x="7440" y="4775"/>
                  </a:lnTo>
                  <a:lnTo>
                    <a:pt x="7442" y="4773"/>
                  </a:lnTo>
                  <a:lnTo>
                    <a:pt x="7445" y="4773"/>
                  </a:lnTo>
                  <a:lnTo>
                    <a:pt x="7449" y="4772"/>
                  </a:lnTo>
                  <a:lnTo>
                    <a:pt x="7451" y="4771"/>
                  </a:lnTo>
                  <a:lnTo>
                    <a:pt x="7454" y="4769"/>
                  </a:lnTo>
                  <a:lnTo>
                    <a:pt x="7458" y="4769"/>
                  </a:lnTo>
                  <a:lnTo>
                    <a:pt x="7460" y="4768"/>
                  </a:lnTo>
                  <a:lnTo>
                    <a:pt x="7463" y="4767"/>
                  </a:lnTo>
                  <a:lnTo>
                    <a:pt x="7467" y="4767"/>
                  </a:lnTo>
                  <a:lnTo>
                    <a:pt x="7469" y="4767"/>
                  </a:lnTo>
                  <a:lnTo>
                    <a:pt x="7473" y="4767"/>
                  </a:lnTo>
                  <a:lnTo>
                    <a:pt x="7476" y="4767"/>
                  </a:lnTo>
                  <a:lnTo>
                    <a:pt x="7478" y="4768"/>
                  </a:lnTo>
                  <a:lnTo>
                    <a:pt x="7482" y="4769"/>
                  </a:lnTo>
                  <a:lnTo>
                    <a:pt x="7485" y="4772"/>
                  </a:lnTo>
                  <a:lnTo>
                    <a:pt x="7487" y="4773"/>
                  </a:lnTo>
                  <a:lnTo>
                    <a:pt x="7491" y="4776"/>
                  </a:lnTo>
                  <a:lnTo>
                    <a:pt x="7494" y="4778"/>
                  </a:lnTo>
                  <a:lnTo>
                    <a:pt x="7496" y="4781"/>
                  </a:lnTo>
                  <a:lnTo>
                    <a:pt x="7500" y="4785"/>
                  </a:lnTo>
                  <a:lnTo>
                    <a:pt x="7503" y="4787"/>
                  </a:lnTo>
                  <a:lnTo>
                    <a:pt x="7507" y="4789"/>
                  </a:lnTo>
                  <a:lnTo>
                    <a:pt x="7509" y="4791"/>
                  </a:lnTo>
                  <a:lnTo>
                    <a:pt x="7512" y="4794"/>
                  </a:lnTo>
                  <a:lnTo>
                    <a:pt x="7516" y="4795"/>
                  </a:lnTo>
                  <a:lnTo>
                    <a:pt x="7518" y="4796"/>
                  </a:lnTo>
                  <a:lnTo>
                    <a:pt x="7522" y="4796"/>
                  </a:lnTo>
                  <a:lnTo>
                    <a:pt x="7525" y="4796"/>
                  </a:lnTo>
                  <a:lnTo>
                    <a:pt x="7527" y="4795"/>
                  </a:lnTo>
                  <a:lnTo>
                    <a:pt x="7531" y="4793"/>
                  </a:lnTo>
                  <a:lnTo>
                    <a:pt x="7534" y="4790"/>
                  </a:lnTo>
                  <a:lnTo>
                    <a:pt x="7536" y="4787"/>
                  </a:lnTo>
                  <a:lnTo>
                    <a:pt x="7540" y="4786"/>
                  </a:lnTo>
                  <a:lnTo>
                    <a:pt x="7543" y="4784"/>
                  </a:lnTo>
                  <a:lnTo>
                    <a:pt x="7545" y="4781"/>
                  </a:lnTo>
                  <a:lnTo>
                    <a:pt x="7549" y="4778"/>
                  </a:lnTo>
                  <a:lnTo>
                    <a:pt x="7552" y="4777"/>
                  </a:lnTo>
                  <a:lnTo>
                    <a:pt x="7556" y="4775"/>
                  </a:lnTo>
                  <a:lnTo>
                    <a:pt x="7558" y="4773"/>
                  </a:lnTo>
                  <a:lnTo>
                    <a:pt x="7561" y="4772"/>
                  </a:lnTo>
                  <a:lnTo>
                    <a:pt x="7565" y="4771"/>
                  </a:lnTo>
                  <a:lnTo>
                    <a:pt x="7567" y="4771"/>
                  </a:lnTo>
                  <a:lnTo>
                    <a:pt x="7570" y="4771"/>
                  </a:lnTo>
                  <a:lnTo>
                    <a:pt x="7574" y="4772"/>
                  </a:lnTo>
                  <a:lnTo>
                    <a:pt x="7576" y="4773"/>
                  </a:lnTo>
                  <a:lnTo>
                    <a:pt x="7579" y="4775"/>
                  </a:lnTo>
                  <a:lnTo>
                    <a:pt x="7583" y="4776"/>
                  </a:lnTo>
                  <a:lnTo>
                    <a:pt x="7585" y="4777"/>
                  </a:lnTo>
                  <a:lnTo>
                    <a:pt x="7588" y="4778"/>
                  </a:lnTo>
                  <a:lnTo>
                    <a:pt x="7592" y="4780"/>
                  </a:lnTo>
                  <a:lnTo>
                    <a:pt x="7594" y="4781"/>
                  </a:lnTo>
                  <a:lnTo>
                    <a:pt x="7598" y="4782"/>
                  </a:lnTo>
                  <a:lnTo>
                    <a:pt x="7601" y="4784"/>
                  </a:lnTo>
                  <a:lnTo>
                    <a:pt x="7603" y="4785"/>
                  </a:lnTo>
                  <a:lnTo>
                    <a:pt x="7607" y="4786"/>
                  </a:lnTo>
                  <a:lnTo>
                    <a:pt x="7610" y="4786"/>
                  </a:lnTo>
                  <a:lnTo>
                    <a:pt x="7612" y="4786"/>
                  </a:lnTo>
                  <a:lnTo>
                    <a:pt x="7616" y="4785"/>
                  </a:lnTo>
                  <a:lnTo>
                    <a:pt x="7619" y="4785"/>
                  </a:lnTo>
                  <a:lnTo>
                    <a:pt x="7623" y="4784"/>
                  </a:lnTo>
                  <a:lnTo>
                    <a:pt x="7625" y="4784"/>
                  </a:lnTo>
                  <a:lnTo>
                    <a:pt x="7628" y="4782"/>
                  </a:lnTo>
                  <a:lnTo>
                    <a:pt x="7632" y="4781"/>
                  </a:lnTo>
                  <a:lnTo>
                    <a:pt x="7634" y="4781"/>
                  </a:lnTo>
                  <a:lnTo>
                    <a:pt x="7638" y="4781"/>
                  </a:lnTo>
                  <a:lnTo>
                    <a:pt x="7641" y="4780"/>
                  </a:lnTo>
                  <a:lnTo>
                    <a:pt x="7643" y="4778"/>
                  </a:lnTo>
                  <a:lnTo>
                    <a:pt x="7646" y="4780"/>
                  </a:lnTo>
                  <a:lnTo>
                    <a:pt x="7650" y="4780"/>
                  </a:lnTo>
                  <a:lnTo>
                    <a:pt x="7652" y="4781"/>
                  </a:lnTo>
                  <a:lnTo>
                    <a:pt x="7656" y="4781"/>
                  </a:lnTo>
                  <a:lnTo>
                    <a:pt x="7659" y="4782"/>
                  </a:lnTo>
                  <a:lnTo>
                    <a:pt x="7661" y="4784"/>
                  </a:lnTo>
                  <a:lnTo>
                    <a:pt x="7665" y="4785"/>
                  </a:lnTo>
                  <a:lnTo>
                    <a:pt x="7668" y="4786"/>
                  </a:lnTo>
                  <a:lnTo>
                    <a:pt x="7671" y="4789"/>
                  </a:lnTo>
                  <a:lnTo>
                    <a:pt x="7674" y="4790"/>
                  </a:lnTo>
                  <a:lnTo>
                    <a:pt x="7677" y="4791"/>
                  </a:lnTo>
                  <a:lnTo>
                    <a:pt x="7680" y="4793"/>
                  </a:lnTo>
                  <a:lnTo>
                    <a:pt x="7683" y="4794"/>
                  </a:lnTo>
                  <a:lnTo>
                    <a:pt x="7686" y="4795"/>
                  </a:lnTo>
                  <a:lnTo>
                    <a:pt x="7689" y="4795"/>
                  </a:lnTo>
                  <a:lnTo>
                    <a:pt x="7692" y="4794"/>
                  </a:lnTo>
                  <a:lnTo>
                    <a:pt x="7695" y="4794"/>
                  </a:lnTo>
                  <a:lnTo>
                    <a:pt x="7698" y="4793"/>
                  </a:lnTo>
                  <a:lnTo>
                    <a:pt x="7701" y="4790"/>
                  </a:lnTo>
                  <a:lnTo>
                    <a:pt x="7704" y="4789"/>
                  </a:lnTo>
                  <a:lnTo>
                    <a:pt x="7707" y="4786"/>
                  </a:lnTo>
                  <a:lnTo>
                    <a:pt x="7710" y="4784"/>
                  </a:lnTo>
                  <a:lnTo>
                    <a:pt x="7714" y="4781"/>
                  </a:lnTo>
                  <a:lnTo>
                    <a:pt x="7716" y="4777"/>
                  </a:lnTo>
                  <a:lnTo>
                    <a:pt x="7719" y="4775"/>
                  </a:lnTo>
                  <a:lnTo>
                    <a:pt x="7723" y="4772"/>
                  </a:lnTo>
                  <a:lnTo>
                    <a:pt x="7725" y="4768"/>
                  </a:lnTo>
                  <a:lnTo>
                    <a:pt x="7728" y="4765"/>
                  </a:lnTo>
                  <a:lnTo>
                    <a:pt x="7732" y="4764"/>
                  </a:lnTo>
                  <a:lnTo>
                    <a:pt x="7734" y="4763"/>
                  </a:lnTo>
                  <a:lnTo>
                    <a:pt x="7738" y="4762"/>
                  </a:lnTo>
                  <a:lnTo>
                    <a:pt x="7741" y="4762"/>
                  </a:lnTo>
                  <a:lnTo>
                    <a:pt x="7744" y="4762"/>
                  </a:lnTo>
                  <a:lnTo>
                    <a:pt x="7746" y="4762"/>
                  </a:lnTo>
                  <a:lnTo>
                    <a:pt x="7750" y="4762"/>
                  </a:lnTo>
                  <a:lnTo>
                    <a:pt x="7754" y="4763"/>
                  </a:lnTo>
                  <a:lnTo>
                    <a:pt x="7756" y="4765"/>
                  </a:lnTo>
                  <a:lnTo>
                    <a:pt x="7759" y="4767"/>
                  </a:lnTo>
                  <a:lnTo>
                    <a:pt x="7762" y="4769"/>
                  </a:lnTo>
                  <a:lnTo>
                    <a:pt x="7765" y="4772"/>
                  </a:lnTo>
                  <a:lnTo>
                    <a:pt x="7768" y="4775"/>
                  </a:lnTo>
                  <a:lnTo>
                    <a:pt x="7772" y="4776"/>
                  </a:lnTo>
                  <a:lnTo>
                    <a:pt x="7774" y="4778"/>
                  </a:lnTo>
                  <a:lnTo>
                    <a:pt x="7777" y="4778"/>
                  </a:lnTo>
                  <a:lnTo>
                    <a:pt x="7781" y="4778"/>
                  </a:lnTo>
                  <a:lnTo>
                    <a:pt x="7783" y="4780"/>
                  </a:lnTo>
                  <a:lnTo>
                    <a:pt x="7787" y="4780"/>
                  </a:lnTo>
                  <a:lnTo>
                    <a:pt x="7790" y="4780"/>
                  </a:lnTo>
                  <a:lnTo>
                    <a:pt x="7792" y="4780"/>
                  </a:lnTo>
                  <a:lnTo>
                    <a:pt x="7796" y="4778"/>
                  </a:lnTo>
                  <a:lnTo>
                    <a:pt x="7799" y="4777"/>
                  </a:lnTo>
                  <a:lnTo>
                    <a:pt x="7801" y="4776"/>
                  </a:lnTo>
                  <a:lnTo>
                    <a:pt x="7805" y="4775"/>
                  </a:lnTo>
                  <a:lnTo>
                    <a:pt x="7808" y="4773"/>
                  </a:lnTo>
                  <a:lnTo>
                    <a:pt x="7810" y="4772"/>
                  </a:lnTo>
                  <a:lnTo>
                    <a:pt x="7814" y="4769"/>
                  </a:lnTo>
                  <a:lnTo>
                    <a:pt x="7817" y="4769"/>
                  </a:lnTo>
                  <a:lnTo>
                    <a:pt x="7819" y="4768"/>
                  </a:lnTo>
                  <a:lnTo>
                    <a:pt x="7823" y="4768"/>
                  </a:lnTo>
                  <a:lnTo>
                    <a:pt x="7826" y="4769"/>
                  </a:lnTo>
                  <a:lnTo>
                    <a:pt x="7830" y="4769"/>
                  </a:lnTo>
                  <a:lnTo>
                    <a:pt x="7832" y="4769"/>
                  </a:lnTo>
                  <a:lnTo>
                    <a:pt x="7835" y="4769"/>
                  </a:lnTo>
                  <a:lnTo>
                    <a:pt x="7839" y="4769"/>
                  </a:lnTo>
                  <a:lnTo>
                    <a:pt x="7841" y="4771"/>
                  </a:lnTo>
                  <a:lnTo>
                    <a:pt x="7844" y="4771"/>
                  </a:lnTo>
                  <a:lnTo>
                    <a:pt x="7848" y="4772"/>
                  </a:lnTo>
                  <a:lnTo>
                    <a:pt x="7850" y="4772"/>
                  </a:lnTo>
                  <a:lnTo>
                    <a:pt x="7854" y="4773"/>
                  </a:lnTo>
                  <a:lnTo>
                    <a:pt x="7857" y="4773"/>
                  </a:lnTo>
                  <a:lnTo>
                    <a:pt x="7859" y="4773"/>
                  </a:lnTo>
                  <a:lnTo>
                    <a:pt x="7862" y="4773"/>
                  </a:lnTo>
                  <a:lnTo>
                    <a:pt x="7866" y="4773"/>
                  </a:lnTo>
                  <a:lnTo>
                    <a:pt x="7870" y="4773"/>
                  </a:lnTo>
                  <a:lnTo>
                    <a:pt x="7872" y="4773"/>
                  </a:lnTo>
                  <a:lnTo>
                    <a:pt x="7875" y="4773"/>
                  </a:lnTo>
                  <a:lnTo>
                    <a:pt x="7877" y="4773"/>
                  </a:lnTo>
                  <a:lnTo>
                    <a:pt x="7881" y="4773"/>
                  </a:lnTo>
                  <a:lnTo>
                    <a:pt x="7884" y="4773"/>
                  </a:lnTo>
                  <a:lnTo>
                    <a:pt x="7888" y="4775"/>
                  </a:lnTo>
                  <a:lnTo>
                    <a:pt x="7890" y="4776"/>
                  </a:lnTo>
                  <a:lnTo>
                    <a:pt x="7893" y="4776"/>
                  </a:lnTo>
                  <a:lnTo>
                    <a:pt x="7897" y="4777"/>
                  </a:lnTo>
                  <a:lnTo>
                    <a:pt x="7899" y="4778"/>
                  </a:lnTo>
                  <a:lnTo>
                    <a:pt x="7902" y="4780"/>
                  </a:lnTo>
                  <a:lnTo>
                    <a:pt x="7904" y="4781"/>
                  </a:lnTo>
                  <a:lnTo>
                    <a:pt x="7908" y="4782"/>
                  </a:lnTo>
                  <a:lnTo>
                    <a:pt x="7912" y="4784"/>
                  </a:lnTo>
                  <a:lnTo>
                    <a:pt x="7915" y="4785"/>
                  </a:lnTo>
                  <a:lnTo>
                    <a:pt x="7917" y="4785"/>
                  </a:lnTo>
                  <a:lnTo>
                    <a:pt x="7921" y="4786"/>
                  </a:lnTo>
                  <a:lnTo>
                    <a:pt x="7924" y="4786"/>
                  </a:lnTo>
                  <a:lnTo>
                    <a:pt x="7926" y="4786"/>
                  </a:lnTo>
                  <a:lnTo>
                    <a:pt x="7930" y="4786"/>
                  </a:lnTo>
                  <a:lnTo>
                    <a:pt x="7933" y="4785"/>
                  </a:lnTo>
                  <a:lnTo>
                    <a:pt x="7935" y="4784"/>
                  </a:lnTo>
                  <a:lnTo>
                    <a:pt x="7939" y="4784"/>
                  </a:lnTo>
                  <a:lnTo>
                    <a:pt x="7942" y="4782"/>
                  </a:lnTo>
                  <a:lnTo>
                    <a:pt x="7946" y="4782"/>
                  </a:lnTo>
                  <a:lnTo>
                    <a:pt x="7948" y="4781"/>
                  </a:lnTo>
                  <a:lnTo>
                    <a:pt x="7951" y="4780"/>
                  </a:lnTo>
                  <a:lnTo>
                    <a:pt x="7955" y="4778"/>
                  </a:lnTo>
                  <a:lnTo>
                    <a:pt x="7957" y="4778"/>
                  </a:lnTo>
                  <a:lnTo>
                    <a:pt x="7960" y="4777"/>
                  </a:lnTo>
                  <a:lnTo>
                    <a:pt x="7964" y="4777"/>
                  </a:lnTo>
                  <a:lnTo>
                    <a:pt x="7966" y="4777"/>
                  </a:lnTo>
                  <a:lnTo>
                    <a:pt x="7969" y="4776"/>
                  </a:lnTo>
                  <a:lnTo>
                    <a:pt x="7973" y="4776"/>
                  </a:lnTo>
                  <a:lnTo>
                    <a:pt x="7975" y="4776"/>
                  </a:lnTo>
                  <a:lnTo>
                    <a:pt x="7978" y="4777"/>
                  </a:lnTo>
                  <a:lnTo>
                    <a:pt x="7982" y="4777"/>
                  </a:lnTo>
                  <a:lnTo>
                    <a:pt x="7985" y="4778"/>
                  </a:lnTo>
                  <a:lnTo>
                    <a:pt x="7988" y="4778"/>
                  </a:lnTo>
                  <a:lnTo>
                    <a:pt x="7991" y="4780"/>
                  </a:lnTo>
                  <a:lnTo>
                    <a:pt x="7993" y="4780"/>
                  </a:lnTo>
                  <a:lnTo>
                    <a:pt x="7997" y="4781"/>
                  </a:lnTo>
                  <a:lnTo>
                    <a:pt x="8000" y="4782"/>
                  </a:lnTo>
                  <a:lnTo>
                    <a:pt x="8003" y="4782"/>
                  </a:lnTo>
                  <a:lnTo>
                    <a:pt x="8006" y="4784"/>
                  </a:lnTo>
                  <a:lnTo>
                    <a:pt x="8009" y="4784"/>
                  </a:lnTo>
                  <a:lnTo>
                    <a:pt x="8012" y="4785"/>
                  </a:lnTo>
                  <a:lnTo>
                    <a:pt x="8015" y="4786"/>
                  </a:lnTo>
                  <a:lnTo>
                    <a:pt x="8018" y="4786"/>
                  </a:lnTo>
                  <a:lnTo>
                    <a:pt x="8020" y="4787"/>
                  </a:lnTo>
                  <a:lnTo>
                    <a:pt x="8024" y="4790"/>
                  </a:lnTo>
                  <a:lnTo>
                    <a:pt x="8028" y="4791"/>
                  </a:lnTo>
                  <a:lnTo>
                    <a:pt x="8031" y="4791"/>
                  </a:lnTo>
                  <a:lnTo>
                    <a:pt x="8033" y="4793"/>
                  </a:lnTo>
                  <a:lnTo>
                    <a:pt x="8037" y="4794"/>
                  </a:lnTo>
                  <a:lnTo>
                    <a:pt x="8040" y="4795"/>
                  </a:lnTo>
                  <a:lnTo>
                    <a:pt x="8042" y="4795"/>
                  </a:lnTo>
                  <a:lnTo>
                    <a:pt x="8046" y="4795"/>
                  </a:lnTo>
                  <a:lnTo>
                    <a:pt x="8049" y="4796"/>
                  </a:lnTo>
                  <a:lnTo>
                    <a:pt x="8051" y="4796"/>
                  </a:lnTo>
                  <a:lnTo>
                    <a:pt x="8055" y="4796"/>
                  </a:lnTo>
                  <a:lnTo>
                    <a:pt x="8058" y="4795"/>
                  </a:lnTo>
                  <a:lnTo>
                    <a:pt x="8061" y="4794"/>
                  </a:lnTo>
                  <a:lnTo>
                    <a:pt x="8064" y="4793"/>
                  </a:lnTo>
                  <a:lnTo>
                    <a:pt x="8067" y="4791"/>
                  </a:lnTo>
                  <a:lnTo>
                    <a:pt x="8070" y="4790"/>
                  </a:lnTo>
                  <a:lnTo>
                    <a:pt x="8073" y="4787"/>
                  </a:lnTo>
                  <a:lnTo>
                    <a:pt x="8076" y="4786"/>
                  </a:lnTo>
                  <a:lnTo>
                    <a:pt x="8079" y="4785"/>
                  </a:lnTo>
                  <a:lnTo>
                    <a:pt x="8082" y="4784"/>
                  </a:lnTo>
                  <a:lnTo>
                    <a:pt x="8086" y="4782"/>
                  </a:lnTo>
                  <a:lnTo>
                    <a:pt x="8088" y="4781"/>
                  </a:lnTo>
                  <a:lnTo>
                    <a:pt x="8091" y="4780"/>
                  </a:lnTo>
                  <a:lnTo>
                    <a:pt x="8094" y="4778"/>
                  </a:lnTo>
                  <a:lnTo>
                    <a:pt x="8097" y="4777"/>
                  </a:lnTo>
                  <a:lnTo>
                    <a:pt x="8101" y="4776"/>
                  </a:lnTo>
                  <a:lnTo>
                    <a:pt x="8104" y="4775"/>
                  </a:lnTo>
                  <a:lnTo>
                    <a:pt x="8106" y="4773"/>
                  </a:lnTo>
                  <a:lnTo>
                    <a:pt x="8109" y="4773"/>
                  </a:lnTo>
                  <a:lnTo>
                    <a:pt x="8113" y="4773"/>
                  </a:lnTo>
                  <a:lnTo>
                    <a:pt x="8115" y="4772"/>
                  </a:lnTo>
                  <a:lnTo>
                    <a:pt x="8119" y="4772"/>
                  </a:lnTo>
                  <a:lnTo>
                    <a:pt x="8122" y="4771"/>
                  </a:lnTo>
                  <a:lnTo>
                    <a:pt x="8124" y="4769"/>
                  </a:lnTo>
                  <a:lnTo>
                    <a:pt x="8128" y="4767"/>
                  </a:lnTo>
                  <a:lnTo>
                    <a:pt x="8131" y="4767"/>
                  </a:lnTo>
                  <a:lnTo>
                    <a:pt x="8133" y="4765"/>
                  </a:lnTo>
                  <a:lnTo>
                    <a:pt x="8136" y="4764"/>
                  </a:lnTo>
                  <a:lnTo>
                    <a:pt x="8140" y="4764"/>
                  </a:lnTo>
                  <a:lnTo>
                    <a:pt x="8144" y="4764"/>
                  </a:lnTo>
                  <a:lnTo>
                    <a:pt x="8146" y="4764"/>
                  </a:lnTo>
                  <a:lnTo>
                    <a:pt x="8149" y="4764"/>
                  </a:lnTo>
                  <a:lnTo>
                    <a:pt x="8153" y="4764"/>
                  </a:lnTo>
                  <a:lnTo>
                    <a:pt x="8155" y="4764"/>
                  </a:lnTo>
                  <a:lnTo>
                    <a:pt x="8158" y="4765"/>
                  </a:lnTo>
                  <a:lnTo>
                    <a:pt x="8162" y="4765"/>
                  </a:lnTo>
                  <a:lnTo>
                    <a:pt x="8164" y="4767"/>
                  </a:lnTo>
                  <a:lnTo>
                    <a:pt x="8167" y="4768"/>
                  </a:lnTo>
                  <a:lnTo>
                    <a:pt x="8171" y="4768"/>
                  </a:lnTo>
                  <a:lnTo>
                    <a:pt x="8173" y="4769"/>
                  </a:lnTo>
                  <a:lnTo>
                    <a:pt x="8176" y="4771"/>
                  </a:lnTo>
                  <a:lnTo>
                    <a:pt x="8180" y="4771"/>
                  </a:lnTo>
                  <a:lnTo>
                    <a:pt x="8182" y="4771"/>
                  </a:lnTo>
                  <a:lnTo>
                    <a:pt x="8186" y="4771"/>
                  </a:lnTo>
                  <a:lnTo>
                    <a:pt x="8189" y="4769"/>
                  </a:lnTo>
                  <a:lnTo>
                    <a:pt x="8191" y="4769"/>
                  </a:lnTo>
                  <a:lnTo>
                    <a:pt x="8195" y="4768"/>
                  </a:lnTo>
                  <a:lnTo>
                    <a:pt x="8198" y="4767"/>
                  </a:lnTo>
                  <a:lnTo>
                    <a:pt x="8202" y="4765"/>
                  </a:lnTo>
                  <a:lnTo>
                    <a:pt x="8204" y="4764"/>
                  </a:lnTo>
                  <a:lnTo>
                    <a:pt x="8207" y="4762"/>
                  </a:lnTo>
                  <a:lnTo>
                    <a:pt x="8209" y="4759"/>
                  </a:lnTo>
                  <a:lnTo>
                    <a:pt x="8213" y="4758"/>
                  </a:lnTo>
                  <a:lnTo>
                    <a:pt x="8217" y="4756"/>
                  </a:lnTo>
                  <a:lnTo>
                    <a:pt x="8220" y="4755"/>
                  </a:lnTo>
                  <a:lnTo>
                    <a:pt x="8222" y="4753"/>
                  </a:lnTo>
                  <a:lnTo>
                    <a:pt x="8225" y="4753"/>
                  </a:lnTo>
                  <a:lnTo>
                    <a:pt x="8229" y="4751"/>
                  </a:lnTo>
                  <a:lnTo>
                    <a:pt x="8231" y="4751"/>
                  </a:lnTo>
                  <a:lnTo>
                    <a:pt x="8235" y="4753"/>
                  </a:lnTo>
                  <a:lnTo>
                    <a:pt x="8238" y="4753"/>
                  </a:lnTo>
                  <a:lnTo>
                    <a:pt x="8240" y="4753"/>
                  </a:lnTo>
                  <a:lnTo>
                    <a:pt x="8244" y="4754"/>
                  </a:lnTo>
                  <a:lnTo>
                    <a:pt x="8247" y="4755"/>
                  </a:lnTo>
                  <a:lnTo>
                    <a:pt x="8249" y="4756"/>
                  </a:lnTo>
                  <a:lnTo>
                    <a:pt x="8252" y="4759"/>
                  </a:lnTo>
                  <a:lnTo>
                    <a:pt x="8256" y="4760"/>
                  </a:lnTo>
                  <a:lnTo>
                    <a:pt x="8260" y="4763"/>
                  </a:lnTo>
                  <a:lnTo>
                    <a:pt x="8262" y="4765"/>
                  </a:lnTo>
                  <a:lnTo>
                    <a:pt x="8265" y="4768"/>
                  </a:lnTo>
                  <a:lnTo>
                    <a:pt x="8269" y="4771"/>
                  </a:lnTo>
                  <a:lnTo>
                    <a:pt x="8271" y="4772"/>
                  </a:lnTo>
                  <a:lnTo>
                    <a:pt x="8274" y="4775"/>
                  </a:lnTo>
                  <a:lnTo>
                    <a:pt x="8278" y="4776"/>
                  </a:lnTo>
                  <a:lnTo>
                    <a:pt x="8280" y="4778"/>
                  </a:lnTo>
                  <a:lnTo>
                    <a:pt x="8283" y="4780"/>
                  </a:lnTo>
                  <a:lnTo>
                    <a:pt x="8287" y="4781"/>
                  </a:lnTo>
                  <a:lnTo>
                    <a:pt x="8289" y="4781"/>
                  </a:lnTo>
                  <a:lnTo>
                    <a:pt x="8292" y="4782"/>
                  </a:lnTo>
                  <a:lnTo>
                    <a:pt x="8296" y="4784"/>
                  </a:lnTo>
                  <a:lnTo>
                    <a:pt x="8298" y="4782"/>
                  </a:lnTo>
                  <a:lnTo>
                    <a:pt x="8302" y="4782"/>
                  </a:lnTo>
                  <a:lnTo>
                    <a:pt x="8305" y="4782"/>
                  </a:lnTo>
                  <a:lnTo>
                    <a:pt x="8307" y="4781"/>
                  </a:lnTo>
                  <a:lnTo>
                    <a:pt x="8311" y="4780"/>
                  </a:lnTo>
                  <a:lnTo>
                    <a:pt x="8314" y="4778"/>
                  </a:lnTo>
                  <a:lnTo>
                    <a:pt x="8316" y="4777"/>
                  </a:lnTo>
                  <a:lnTo>
                    <a:pt x="8320" y="4776"/>
                  </a:lnTo>
                  <a:lnTo>
                    <a:pt x="8323" y="4775"/>
                  </a:lnTo>
                  <a:lnTo>
                    <a:pt x="8325" y="4773"/>
                  </a:lnTo>
                  <a:lnTo>
                    <a:pt x="8329" y="4772"/>
                  </a:lnTo>
                  <a:lnTo>
                    <a:pt x="8333" y="4772"/>
                  </a:lnTo>
                  <a:lnTo>
                    <a:pt x="8336" y="4772"/>
                  </a:lnTo>
                  <a:lnTo>
                    <a:pt x="8338" y="4772"/>
                  </a:lnTo>
                  <a:lnTo>
                    <a:pt x="8341" y="4772"/>
                  </a:lnTo>
                  <a:lnTo>
                    <a:pt x="8345" y="4772"/>
                  </a:lnTo>
                  <a:lnTo>
                    <a:pt x="8347" y="4773"/>
                  </a:lnTo>
                  <a:lnTo>
                    <a:pt x="8350" y="4773"/>
                  </a:lnTo>
                  <a:lnTo>
                    <a:pt x="8354" y="4775"/>
                  </a:lnTo>
                  <a:lnTo>
                    <a:pt x="8356" y="4776"/>
                  </a:lnTo>
                  <a:lnTo>
                    <a:pt x="8360" y="4777"/>
                  </a:lnTo>
                  <a:lnTo>
                    <a:pt x="8363" y="4778"/>
                  </a:lnTo>
                  <a:lnTo>
                    <a:pt x="8365" y="4780"/>
                  </a:lnTo>
                  <a:lnTo>
                    <a:pt x="8368" y="4781"/>
                  </a:lnTo>
                  <a:lnTo>
                    <a:pt x="8372" y="4781"/>
                  </a:lnTo>
                  <a:lnTo>
                    <a:pt x="8375" y="4781"/>
                  </a:lnTo>
                  <a:lnTo>
                    <a:pt x="8378" y="4781"/>
                  </a:lnTo>
                  <a:lnTo>
                    <a:pt x="8381" y="4780"/>
                  </a:lnTo>
                  <a:lnTo>
                    <a:pt x="8383" y="4778"/>
                  </a:lnTo>
                  <a:lnTo>
                    <a:pt x="8387" y="4777"/>
                  </a:lnTo>
                  <a:lnTo>
                    <a:pt x="8390" y="4776"/>
                  </a:lnTo>
                  <a:lnTo>
                    <a:pt x="8393" y="4775"/>
                  </a:lnTo>
                  <a:lnTo>
                    <a:pt x="8396" y="4773"/>
                  </a:lnTo>
                  <a:lnTo>
                    <a:pt x="8399" y="4772"/>
                  </a:lnTo>
                  <a:lnTo>
                    <a:pt x="8402" y="4772"/>
                  </a:lnTo>
                  <a:lnTo>
                    <a:pt x="8405" y="4772"/>
                  </a:lnTo>
                  <a:lnTo>
                    <a:pt x="8408" y="4772"/>
                  </a:lnTo>
                  <a:lnTo>
                    <a:pt x="8411" y="4772"/>
                  </a:lnTo>
                  <a:lnTo>
                    <a:pt x="8414" y="4772"/>
                  </a:lnTo>
                  <a:lnTo>
                    <a:pt x="8418" y="4773"/>
                  </a:lnTo>
                  <a:lnTo>
                    <a:pt x="8420" y="4775"/>
                  </a:lnTo>
                  <a:lnTo>
                    <a:pt x="8423" y="4776"/>
                  </a:lnTo>
                  <a:lnTo>
                    <a:pt x="8427" y="4778"/>
                  </a:lnTo>
                  <a:lnTo>
                    <a:pt x="8429" y="4781"/>
                  </a:lnTo>
                  <a:lnTo>
                    <a:pt x="8432" y="4784"/>
                  </a:lnTo>
                  <a:lnTo>
                    <a:pt x="8436" y="4786"/>
                  </a:lnTo>
                  <a:lnTo>
                    <a:pt x="8438" y="4787"/>
                  </a:lnTo>
                  <a:lnTo>
                    <a:pt x="8441" y="4789"/>
                  </a:lnTo>
                  <a:lnTo>
                    <a:pt x="8445" y="4790"/>
                  </a:lnTo>
                  <a:lnTo>
                    <a:pt x="8449" y="4790"/>
                  </a:lnTo>
                  <a:lnTo>
                    <a:pt x="8451" y="4790"/>
                  </a:lnTo>
                  <a:lnTo>
                    <a:pt x="8454" y="4790"/>
                  </a:lnTo>
                  <a:lnTo>
                    <a:pt x="8457" y="4790"/>
                  </a:lnTo>
                  <a:lnTo>
                    <a:pt x="8460" y="4789"/>
                  </a:lnTo>
                  <a:lnTo>
                    <a:pt x="8463" y="4787"/>
                  </a:lnTo>
                  <a:lnTo>
                    <a:pt x="8466" y="4786"/>
                  </a:lnTo>
                  <a:lnTo>
                    <a:pt x="8469" y="4785"/>
                  </a:lnTo>
                  <a:lnTo>
                    <a:pt x="8472" y="4784"/>
                  </a:lnTo>
                  <a:lnTo>
                    <a:pt x="8476" y="4782"/>
                  </a:lnTo>
                  <a:lnTo>
                    <a:pt x="8478" y="4781"/>
                  </a:lnTo>
                  <a:lnTo>
                    <a:pt x="8481" y="4780"/>
                  </a:lnTo>
                  <a:lnTo>
                    <a:pt x="8484" y="4778"/>
                  </a:lnTo>
                  <a:lnTo>
                    <a:pt x="8487" y="4778"/>
                  </a:lnTo>
                  <a:lnTo>
                    <a:pt x="8491" y="4778"/>
                  </a:lnTo>
                  <a:lnTo>
                    <a:pt x="8494" y="4780"/>
                  </a:lnTo>
                  <a:lnTo>
                    <a:pt x="8496" y="4781"/>
                  </a:lnTo>
                  <a:lnTo>
                    <a:pt x="8499" y="4782"/>
                  </a:lnTo>
                  <a:lnTo>
                    <a:pt x="8503" y="4784"/>
                  </a:lnTo>
                  <a:lnTo>
                    <a:pt x="8505" y="4785"/>
                  </a:lnTo>
                  <a:lnTo>
                    <a:pt x="8509" y="4787"/>
                  </a:lnTo>
                  <a:lnTo>
                    <a:pt x="8512" y="4789"/>
                  </a:lnTo>
                  <a:lnTo>
                    <a:pt x="8514" y="4791"/>
                  </a:lnTo>
                  <a:lnTo>
                    <a:pt x="8518" y="4793"/>
                  </a:lnTo>
                  <a:lnTo>
                    <a:pt x="8521" y="4794"/>
                  </a:lnTo>
                  <a:lnTo>
                    <a:pt x="8523" y="4796"/>
                  </a:lnTo>
                  <a:lnTo>
                    <a:pt x="8527" y="4798"/>
                  </a:lnTo>
                  <a:lnTo>
                    <a:pt x="8530" y="4798"/>
                  </a:lnTo>
                  <a:lnTo>
                    <a:pt x="8534" y="4798"/>
                  </a:lnTo>
                  <a:lnTo>
                    <a:pt x="8536" y="4798"/>
                  </a:lnTo>
                  <a:lnTo>
                    <a:pt x="8539" y="4796"/>
                  </a:lnTo>
                  <a:lnTo>
                    <a:pt x="8543" y="4795"/>
                  </a:lnTo>
                  <a:lnTo>
                    <a:pt x="8545" y="4793"/>
                  </a:lnTo>
                  <a:lnTo>
                    <a:pt x="8548" y="4789"/>
                  </a:lnTo>
                  <a:lnTo>
                    <a:pt x="8552" y="4786"/>
                  </a:lnTo>
                  <a:lnTo>
                    <a:pt x="8554" y="4781"/>
                  </a:lnTo>
                  <a:lnTo>
                    <a:pt x="8557" y="4776"/>
                  </a:lnTo>
                  <a:lnTo>
                    <a:pt x="8561" y="4772"/>
                  </a:lnTo>
                  <a:lnTo>
                    <a:pt x="8563" y="4767"/>
                  </a:lnTo>
                  <a:lnTo>
                    <a:pt x="8567" y="4762"/>
                  </a:lnTo>
                  <a:lnTo>
                    <a:pt x="8570" y="4758"/>
                  </a:lnTo>
                  <a:lnTo>
                    <a:pt x="8572" y="4753"/>
                  </a:lnTo>
                  <a:lnTo>
                    <a:pt x="8576" y="4747"/>
                  </a:lnTo>
                  <a:lnTo>
                    <a:pt x="8579" y="4745"/>
                  </a:lnTo>
                  <a:lnTo>
                    <a:pt x="8581" y="4741"/>
                  </a:lnTo>
                  <a:lnTo>
                    <a:pt x="8585" y="4740"/>
                  </a:lnTo>
                  <a:lnTo>
                    <a:pt x="8588" y="4738"/>
                  </a:lnTo>
                  <a:lnTo>
                    <a:pt x="8592" y="4738"/>
                  </a:lnTo>
                  <a:lnTo>
                    <a:pt x="8594" y="4740"/>
                  </a:lnTo>
                  <a:lnTo>
                    <a:pt x="8597" y="4742"/>
                  </a:lnTo>
                  <a:lnTo>
                    <a:pt x="8599" y="4745"/>
                  </a:lnTo>
                  <a:lnTo>
                    <a:pt x="8603" y="4749"/>
                  </a:lnTo>
                  <a:lnTo>
                    <a:pt x="8606" y="4753"/>
                  </a:lnTo>
                  <a:lnTo>
                    <a:pt x="8610" y="4756"/>
                  </a:lnTo>
                  <a:lnTo>
                    <a:pt x="8612" y="4762"/>
                  </a:lnTo>
                  <a:lnTo>
                    <a:pt x="8616" y="4767"/>
                  </a:lnTo>
                  <a:lnTo>
                    <a:pt x="8619" y="4772"/>
                  </a:lnTo>
                  <a:lnTo>
                    <a:pt x="8621" y="4778"/>
                  </a:lnTo>
                  <a:lnTo>
                    <a:pt x="8625" y="4784"/>
                  </a:lnTo>
                  <a:lnTo>
                    <a:pt x="8628" y="4787"/>
                  </a:lnTo>
                  <a:lnTo>
                    <a:pt x="8630" y="4790"/>
                  </a:lnTo>
                  <a:lnTo>
                    <a:pt x="8634" y="4794"/>
                  </a:lnTo>
                  <a:lnTo>
                    <a:pt x="8637" y="4798"/>
                  </a:lnTo>
                  <a:lnTo>
                    <a:pt x="8639" y="4799"/>
                  </a:lnTo>
                  <a:lnTo>
                    <a:pt x="8643" y="4802"/>
                  </a:lnTo>
                  <a:lnTo>
                    <a:pt x="8646" y="4803"/>
                  </a:lnTo>
                  <a:lnTo>
                    <a:pt x="8650" y="4804"/>
                  </a:lnTo>
                  <a:lnTo>
                    <a:pt x="8652" y="4806"/>
                  </a:lnTo>
                  <a:lnTo>
                    <a:pt x="8655" y="4804"/>
                  </a:lnTo>
                  <a:lnTo>
                    <a:pt x="8659" y="4804"/>
                  </a:lnTo>
                  <a:lnTo>
                    <a:pt x="8661" y="4804"/>
                  </a:lnTo>
                  <a:lnTo>
                    <a:pt x="8664" y="4803"/>
                  </a:lnTo>
                  <a:lnTo>
                    <a:pt x="8668" y="4802"/>
                  </a:lnTo>
                  <a:lnTo>
                    <a:pt x="8670" y="4800"/>
                  </a:lnTo>
                  <a:lnTo>
                    <a:pt x="8673" y="4799"/>
                  </a:lnTo>
                  <a:lnTo>
                    <a:pt x="8677" y="4796"/>
                  </a:lnTo>
                  <a:lnTo>
                    <a:pt x="8679" y="4794"/>
                  </a:lnTo>
                  <a:lnTo>
                    <a:pt x="8682" y="4791"/>
                  </a:lnTo>
                  <a:lnTo>
                    <a:pt x="8686" y="4787"/>
                  </a:lnTo>
                  <a:lnTo>
                    <a:pt x="8688" y="4785"/>
                  </a:lnTo>
                  <a:lnTo>
                    <a:pt x="8692" y="4781"/>
                  </a:lnTo>
                  <a:lnTo>
                    <a:pt x="8695" y="4778"/>
                  </a:lnTo>
                  <a:lnTo>
                    <a:pt x="8697" y="4775"/>
                  </a:lnTo>
                  <a:lnTo>
                    <a:pt x="8701" y="4772"/>
                  </a:lnTo>
                  <a:lnTo>
                    <a:pt x="8704" y="4769"/>
                  </a:lnTo>
                  <a:lnTo>
                    <a:pt x="8706" y="4765"/>
                  </a:lnTo>
                  <a:lnTo>
                    <a:pt x="8710" y="4764"/>
                  </a:lnTo>
                  <a:lnTo>
                    <a:pt x="8713" y="4762"/>
                  </a:lnTo>
                  <a:lnTo>
                    <a:pt x="8715" y="4760"/>
                  </a:lnTo>
                  <a:lnTo>
                    <a:pt x="8719" y="4760"/>
                  </a:lnTo>
                  <a:lnTo>
                    <a:pt x="8722" y="4759"/>
                  </a:lnTo>
                  <a:lnTo>
                    <a:pt x="8725" y="4760"/>
                  </a:lnTo>
                  <a:lnTo>
                    <a:pt x="8728" y="4760"/>
                  </a:lnTo>
                  <a:lnTo>
                    <a:pt x="8731" y="4762"/>
                  </a:lnTo>
                  <a:lnTo>
                    <a:pt x="8734" y="4763"/>
                  </a:lnTo>
                  <a:lnTo>
                    <a:pt x="8737" y="4764"/>
                  </a:lnTo>
                  <a:lnTo>
                    <a:pt x="8741" y="4767"/>
                  </a:lnTo>
                  <a:lnTo>
                    <a:pt x="8744" y="4768"/>
                  </a:lnTo>
                  <a:lnTo>
                    <a:pt x="8746" y="4769"/>
                  </a:lnTo>
                  <a:lnTo>
                    <a:pt x="8750" y="4771"/>
                  </a:lnTo>
                  <a:lnTo>
                    <a:pt x="8753" y="4772"/>
                  </a:lnTo>
                  <a:lnTo>
                    <a:pt x="8755" y="4772"/>
                  </a:lnTo>
                  <a:lnTo>
                    <a:pt x="8759" y="4772"/>
                  </a:lnTo>
                  <a:lnTo>
                    <a:pt x="8762" y="4772"/>
                  </a:lnTo>
                  <a:lnTo>
                    <a:pt x="8764" y="4772"/>
                  </a:lnTo>
                  <a:lnTo>
                    <a:pt x="8768" y="4771"/>
                  </a:lnTo>
                  <a:lnTo>
                    <a:pt x="8771" y="4769"/>
                  </a:lnTo>
                  <a:lnTo>
                    <a:pt x="8774" y="4767"/>
                  </a:lnTo>
                  <a:lnTo>
                    <a:pt x="8777" y="4764"/>
                  </a:lnTo>
                  <a:lnTo>
                    <a:pt x="8780" y="4762"/>
                  </a:lnTo>
                  <a:lnTo>
                    <a:pt x="8783" y="4759"/>
                  </a:lnTo>
                  <a:lnTo>
                    <a:pt x="8786" y="4756"/>
                  </a:lnTo>
                  <a:lnTo>
                    <a:pt x="8789" y="4753"/>
                  </a:lnTo>
                  <a:lnTo>
                    <a:pt x="8792" y="4750"/>
                  </a:lnTo>
                  <a:lnTo>
                    <a:pt x="8795" y="4747"/>
                  </a:lnTo>
                  <a:lnTo>
                    <a:pt x="8798" y="4745"/>
                  </a:lnTo>
                  <a:lnTo>
                    <a:pt x="8801" y="4744"/>
                  </a:lnTo>
                  <a:lnTo>
                    <a:pt x="8804" y="4741"/>
                  </a:lnTo>
                  <a:lnTo>
                    <a:pt x="8807" y="4738"/>
                  </a:lnTo>
                  <a:lnTo>
                    <a:pt x="8810" y="4737"/>
                  </a:lnTo>
                  <a:lnTo>
                    <a:pt x="8813" y="4737"/>
                  </a:lnTo>
                  <a:lnTo>
                    <a:pt x="8817" y="4736"/>
                  </a:lnTo>
                  <a:lnTo>
                    <a:pt x="8819" y="4737"/>
                  </a:lnTo>
                  <a:lnTo>
                    <a:pt x="8822" y="4737"/>
                  </a:lnTo>
                  <a:lnTo>
                    <a:pt x="8826" y="4738"/>
                  </a:lnTo>
                  <a:lnTo>
                    <a:pt x="8828" y="4740"/>
                  </a:lnTo>
                  <a:lnTo>
                    <a:pt x="8831" y="4741"/>
                  </a:lnTo>
                  <a:lnTo>
                    <a:pt x="8835" y="4742"/>
                  </a:lnTo>
                  <a:lnTo>
                    <a:pt x="8837" y="4744"/>
                  </a:lnTo>
                  <a:lnTo>
                    <a:pt x="8841" y="4745"/>
                  </a:lnTo>
                  <a:lnTo>
                    <a:pt x="8844" y="4746"/>
                  </a:lnTo>
                  <a:lnTo>
                    <a:pt x="8846" y="4747"/>
                  </a:lnTo>
                  <a:lnTo>
                    <a:pt x="8850" y="4749"/>
                  </a:lnTo>
                  <a:lnTo>
                    <a:pt x="8853" y="4750"/>
                  </a:lnTo>
                  <a:lnTo>
                    <a:pt x="8857" y="4750"/>
                  </a:lnTo>
                  <a:lnTo>
                    <a:pt x="8859" y="4751"/>
                  </a:lnTo>
                  <a:lnTo>
                    <a:pt x="8862" y="4751"/>
                  </a:lnTo>
                  <a:lnTo>
                    <a:pt x="8864" y="4751"/>
                  </a:lnTo>
                  <a:lnTo>
                    <a:pt x="8868" y="4750"/>
                  </a:lnTo>
                  <a:lnTo>
                    <a:pt x="8871" y="4750"/>
                  </a:lnTo>
                  <a:lnTo>
                    <a:pt x="8875" y="4750"/>
                  </a:lnTo>
                  <a:lnTo>
                    <a:pt x="8877" y="4750"/>
                  </a:lnTo>
                  <a:lnTo>
                    <a:pt x="8880" y="4750"/>
                  </a:lnTo>
                  <a:lnTo>
                    <a:pt x="8884" y="4750"/>
                  </a:lnTo>
                  <a:lnTo>
                    <a:pt x="8886" y="4751"/>
                  </a:lnTo>
                  <a:lnTo>
                    <a:pt x="8890" y="4753"/>
                  </a:lnTo>
                  <a:lnTo>
                    <a:pt x="8893" y="4754"/>
                  </a:lnTo>
                  <a:lnTo>
                    <a:pt x="8895" y="4755"/>
                  </a:lnTo>
                  <a:lnTo>
                    <a:pt x="8899" y="4758"/>
                  </a:lnTo>
                  <a:lnTo>
                    <a:pt x="8902" y="4759"/>
                  </a:lnTo>
                  <a:lnTo>
                    <a:pt x="8904" y="4762"/>
                  </a:lnTo>
                  <a:lnTo>
                    <a:pt x="8908" y="4765"/>
                  </a:lnTo>
                  <a:lnTo>
                    <a:pt x="8911" y="4769"/>
                  </a:lnTo>
                  <a:lnTo>
                    <a:pt x="8913" y="4772"/>
                  </a:lnTo>
                  <a:lnTo>
                    <a:pt x="8917" y="4776"/>
                  </a:lnTo>
                  <a:lnTo>
                    <a:pt x="8920" y="4778"/>
                  </a:lnTo>
                  <a:lnTo>
                    <a:pt x="8922" y="4781"/>
                  </a:lnTo>
                  <a:lnTo>
                    <a:pt x="8926" y="4784"/>
                  </a:lnTo>
                  <a:lnTo>
                    <a:pt x="8929" y="4786"/>
                  </a:lnTo>
                  <a:lnTo>
                    <a:pt x="8933" y="4786"/>
                  </a:lnTo>
                  <a:lnTo>
                    <a:pt x="8935" y="4787"/>
                  </a:lnTo>
                  <a:lnTo>
                    <a:pt x="8938" y="4789"/>
                  </a:lnTo>
                  <a:lnTo>
                    <a:pt x="8942" y="4789"/>
                  </a:lnTo>
                  <a:lnTo>
                    <a:pt x="8944" y="4789"/>
                  </a:lnTo>
                  <a:lnTo>
                    <a:pt x="8947" y="4789"/>
                  </a:lnTo>
                  <a:lnTo>
                    <a:pt x="8951" y="4789"/>
                  </a:lnTo>
                  <a:lnTo>
                    <a:pt x="8953" y="4787"/>
                  </a:lnTo>
                  <a:lnTo>
                    <a:pt x="8957" y="4787"/>
                  </a:lnTo>
                  <a:lnTo>
                    <a:pt x="8960" y="4787"/>
                  </a:lnTo>
                  <a:lnTo>
                    <a:pt x="8962" y="4787"/>
                  </a:lnTo>
                  <a:lnTo>
                    <a:pt x="8965" y="4787"/>
                  </a:lnTo>
                  <a:lnTo>
                    <a:pt x="8969" y="4787"/>
                  </a:lnTo>
                  <a:lnTo>
                    <a:pt x="8973" y="4787"/>
                  </a:lnTo>
                  <a:lnTo>
                    <a:pt x="8975" y="4789"/>
                  </a:lnTo>
                  <a:lnTo>
                    <a:pt x="8978" y="4790"/>
                  </a:lnTo>
                  <a:lnTo>
                    <a:pt x="8980" y="4791"/>
                  </a:lnTo>
                  <a:lnTo>
                    <a:pt x="8984" y="4793"/>
                  </a:lnTo>
                  <a:lnTo>
                    <a:pt x="8987" y="4795"/>
                  </a:lnTo>
                  <a:lnTo>
                    <a:pt x="8991" y="4796"/>
                  </a:lnTo>
                  <a:lnTo>
                    <a:pt x="8993" y="4798"/>
                  </a:lnTo>
                  <a:lnTo>
                    <a:pt x="8996" y="4800"/>
                  </a:lnTo>
                  <a:lnTo>
                    <a:pt x="9000" y="4802"/>
                  </a:lnTo>
                  <a:lnTo>
                    <a:pt x="9002" y="4803"/>
                  </a:lnTo>
                  <a:lnTo>
                    <a:pt x="9006" y="4804"/>
                  </a:lnTo>
                  <a:lnTo>
                    <a:pt x="9009" y="4804"/>
                  </a:lnTo>
                  <a:lnTo>
                    <a:pt x="9011" y="4806"/>
                  </a:lnTo>
                  <a:lnTo>
                    <a:pt x="9015" y="4807"/>
                  </a:lnTo>
                  <a:lnTo>
                    <a:pt x="9018" y="4807"/>
                  </a:lnTo>
                  <a:lnTo>
                    <a:pt x="9020" y="4807"/>
                  </a:lnTo>
                  <a:lnTo>
                    <a:pt x="9024" y="4807"/>
                  </a:lnTo>
                  <a:lnTo>
                    <a:pt x="9027" y="4806"/>
                  </a:lnTo>
                  <a:lnTo>
                    <a:pt x="9029" y="4806"/>
                  </a:lnTo>
                  <a:lnTo>
                    <a:pt x="9033" y="4804"/>
                  </a:lnTo>
                  <a:lnTo>
                    <a:pt x="9036" y="4803"/>
                  </a:lnTo>
                  <a:lnTo>
                    <a:pt x="9038" y="4802"/>
                  </a:lnTo>
                  <a:lnTo>
                    <a:pt x="9042" y="4800"/>
                  </a:lnTo>
                  <a:lnTo>
                    <a:pt x="9045" y="4800"/>
                  </a:lnTo>
                  <a:lnTo>
                    <a:pt x="9049" y="4798"/>
                  </a:lnTo>
                  <a:lnTo>
                    <a:pt x="9051" y="4795"/>
                  </a:lnTo>
                  <a:lnTo>
                    <a:pt x="9054" y="4794"/>
                  </a:lnTo>
                  <a:lnTo>
                    <a:pt x="9058" y="4793"/>
                  </a:lnTo>
                  <a:lnTo>
                    <a:pt x="9060" y="4790"/>
                  </a:lnTo>
                  <a:lnTo>
                    <a:pt x="9063" y="4789"/>
                  </a:lnTo>
                  <a:lnTo>
                    <a:pt x="9067" y="4786"/>
                  </a:lnTo>
                  <a:lnTo>
                    <a:pt x="9069" y="4785"/>
                  </a:lnTo>
                  <a:lnTo>
                    <a:pt x="9073" y="4782"/>
                  </a:lnTo>
                  <a:lnTo>
                    <a:pt x="9076" y="4781"/>
                  </a:lnTo>
                  <a:lnTo>
                    <a:pt x="9078" y="4778"/>
                  </a:lnTo>
                  <a:lnTo>
                    <a:pt x="9081" y="4777"/>
                  </a:lnTo>
                  <a:lnTo>
                    <a:pt x="9085" y="4776"/>
                  </a:lnTo>
                  <a:lnTo>
                    <a:pt x="9088" y="4776"/>
                  </a:lnTo>
                  <a:lnTo>
                    <a:pt x="9091" y="4776"/>
                  </a:lnTo>
                  <a:lnTo>
                    <a:pt x="9094" y="4776"/>
                  </a:lnTo>
                  <a:lnTo>
                    <a:pt x="9096" y="4776"/>
                  </a:lnTo>
                  <a:lnTo>
                    <a:pt x="9100" y="4776"/>
                  </a:lnTo>
                  <a:lnTo>
                    <a:pt x="9103" y="4776"/>
                  </a:lnTo>
                  <a:lnTo>
                    <a:pt x="9106" y="4776"/>
                  </a:lnTo>
                  <a:lnTo>
                    <a:pt x="9109" y="4777"/>
                  </a:lnTo>
                  <a:lnTo>
                    <a:pt x="9112" y="4777"/>
                  </a:lnTo>
                  <a:lnTo>
                    <a:pt x="9115" y="4778"/>
                  </a:lnTo>
                  <a:lnTo>
                    <a:pt x="9118" y="4778"/>
                  </a:lnTo>
                  <a:lnTo>
                    <a:pt x="9122" y="4780"/>
                  </a:lnTo>
                  <a:lnTo>
                    <a:pt x="9124" y="4780"/>
                  </a:lnTo>
                  <a:lnTo>
                    <a:pt x="9127" y="4780"/>
                  </a:lnTo>
                  <a:lnTo>
                    <a:pt x="9131" y="4780"/>
                  </a:lnTo>
                  <a:lnTo>
                    <a:pt x="9133" y="4780"/>
                  </a:lnTo>
                  <a:lnTo>
                    <a:pt x="9136" y="4778"/>
                  </a:lnTo>
                  <a:lnTo>
                    <a:pt x="9140" y="4778"/>
                  </a:lnTo>
                  <a:lnTo>
                    <a:pt x="9142" y="4778"/>
                  </a:lnTo>
                </a:path>
              </a:pathLst>
            </a:custGeom>
            <a:noFill/>
            <a:ln w="11113">
              <a:solidFill>
                <a:srgbClr val="3B7D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033C3AD4-5405-DAE2-088C-C4CB69C6F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637"/>
              <a:ext cx="2290" cy="1126"/>
            </a:xfrm>
            <a:custGeom>
              <a:avLst/>
              <a:gdLst>
                <a:gd name="T0" fmla="*/ 152 w 9161"/>
                <a:gd name="T1" fmla="*/ 4468 h 4504"/>
                <a:gd name="T2" fmla="*/ 310 w 9161"/>
                <a:gd name="T3" fmla="*/ 4440 h 4504"/>
                <a:gd name="T4" fmla="*/ 469 w 9161"/>
                <a:gd name="T5" fmla="*/ 4426 h 4504"/>
                <a:gd name="T6" fmla="*/ 627 w 9161"/>
                <a:gd name="T7" fmla="*/ 4433 h 4504"/>
                <a:gd name="T8" fmla="*/ 785 w 9161"/>
                <a:gd name="T9" fmla="*/ 4217 h 4504"/>
                <a:gd name="T10" fmla="*/ 943 w 9161"/>
                <a:gd name="T11" fmla="*/ 4412 h 4504"/>
                <a:gd name="T12" fmla="*/ 1102 w 9161"/>
                <a:gd name="T13" fmla="*/ 4150 h 4504"/>
                <a:gd name="T14" fmla="*/ 1175 w 9161"/>
                <a:gd name="T15" fmla="*/ 2839 h 4504"/>
                <a:gd name="T16" fmla="*/ 1215 w 9161"/>
                <a:gd name="T17" fmla="*/ 1089 h 4504"/>
                <a:gd name="T18" fmla="*/ 1283 w 9161"/>
                <a:gd name="T19" fmla="*/ 285 h 4504"/>
                <a:gd name="T20" fmla="*/ 1328 w 9161"/>
                <a:gd name="T21" fmla="*/ 1902 h 4504"/>
                <a:gd name="T22" fmla="*/ 1396 w 9161"/>
                <a:gd name="T23" fmla="*/ 2800 h 4504"/>
                <a:gd name="T24" fmla="*/ 1443 w 9161"/>
                <a:gd name="T25" fmla="*/ 1095 h 4504"/>
                <a:gd name="T26" fmla="*/ 1510 w 9161"/>
                <a:gd name="T27" fmla="*/ 196 h 4504"/>
                <a:gd name="T28" fmla="*/ 1557 w 9161"/>
                <a:gd name="T29" fmla="*/ 1840 h 4504"/>
                <a:gd name="T30" fmla="*/ 1606 w 9161"/>
                <a:gd name="T31" fmla="*/ 3548 h 4504"/>
                <a:gd name="T32" fmla="*/ 1718 w 9161"/>
                <a:gd name="T33" fmla="*/ 4292 h 4504"/>
                <a:gd name="T34" fmla="*/ 1877 w 9161"/>
                <a:gd name="T35" fmla="*/ 4439 h 4504"/>
                <a:gd name="T36" fmla="*/ 2035 w 9161"/>
                <a:gd name="T37" fmla="*/ 4443 h 4504"/>
                <a:gd name="T38" fmla="*/ 2193 w 9161"/>
                <a:gd name="T39" fmla="*/ 4453 h 4504"/>
                <a:gd name="T40" fmla="*/ 2351 w 9161"/>
                <a:gd name="T41" fmla="*/ 4460 h 4504"/>
                <a:gd name="T42" fmla="*/ 2510 w 9161"/>
                <a:gd name="T43" fmla="*/ 4474 h 4504"/>
                <a:gd name="T44" fmla="*/ 2668 w 9161"/>
                <a:gd name="T45" fmla="*/ 4469 h 4504"/>
                <a:gd name="T46" fmla="*/ 2826 w 9161"/>
                <a:gd name="T47" fmla="*/ 4449 h 4504"/>
                <a:gd name="T48" fmla="*/ 2985 w 9161"/>
                <a:gd name="T49" fmla="*/ 4461 h 4504"/>
                <a:gd name="T50" fmla="*/ 3144 w 9161"/>
                <a:gd name="T51" fmla="*/ 4446 h 4504"/>
                <a:gd name="T52" fmla="*/ 3303 w 9161"/>
                <a:gd name="T53" fmla="*/ 4431 h 4504"/>
                <a:gd name="T54" fmla="*/ 3461 w 9161"/>
                <a:gd name="T55" fmla="*/ 4480 h 4504"/>
                <a:gd name="T56" fmla="*/ 3619 w 9161"/>
                <a:gd name="T57" fmla="*/ 4447 h 4504"/>
                <a:gd name="T58" fmla="*/ 3777 w 9161"/>
                <a:gd name="T59" fmla="*/ 4477 h 4504"/>
                <a:gd name="T60" fmla="*/ 3936 w 9161"/>
                <a:gd name="T61" fmla="*/ 4484 h 4504"/>
                <a:gd name="T62" fmla="*/ 4094 w 9161"/>
                <a:gd name="T63" fmla="*/ 4475 h 4504"/>
                <a:gd name="T64" fmla="*/ 4252 w 9161"/>
                <a:gd name="T65" fmla="*/ 4460 h 4504"/>
                <a:gd name="T66" fmla="*/ 4411 w 9161"/>
                <a:gd name="T67" fmla="*/ 4465 h 4504"/>
                <a:gd name="T68" fmla="*/ 4570 w 9161"/>
                <a:gd name="T69" fmla="*/ 4437 h 4504"/>
                <a:gd name="T70" fmla="*/ 4729 w 9161"/>
                <a:gd name="T71" fmla="*/ 4473 h 4504"/>
                <a:gd name="T72" fmla="*/ 4887 w 9161"/>
                <a:gd name="T73" fmla="*/ 4469 h 4504"/>
                <a:gd name="T74" fmla="*/ 5045 w 9161"/>
                <a:gd name="T75" fmla="*/ 4435 h 4504"/>
                <a:gd name="T76" fmla="*/ 5203 w 9161"/>
                <a:gd name="T77" fmla="*/ 4484 h 4504"/>
                <a:gd name="T78" fmla="*/ 5362 w 9161"/>
                <a:gd name="T79" fmla="*/ 4484 h 4504"/>
                <a:gd name="T80" fmla="*/ 5520 w 9161"/>
                <a:gd name="T81" fmla="*/ 4449 h 4504"/>
                <a:gd name="T82" fmla="*/ 5678 w 9161"/>
                <a:gd name="T83" fmla="*/ 4452 h 4504"/>
                <a:gd name="T84" fmla="*/ 5837 w 9161"/>
                <a:gd name="T85" fmla="*/ 4447 h 4504"/>
                <a:gd name="T86" fmla="*/ 5995 w 9161"/>
                <a:gd name="T87" fmla="*/ 4447 h 4504"/>
                <a:gd name="T88" fmla="*/ 6154 w 9161"/>
                <a:gd name="T89" fmla="*/ 4437 h 4504"/>
                <a:gd name="T90" fmla="*/ 6313 w 9161"/>
                <a:gd name="T91" fmla="*/ 4443 h 4504"/>
                <a:gd name="T92" fmla="*/ 6471 w 9161"/>
                <a:gd name="T93" fmla="*/ 4442 h 4504"/>
                <a:gd name="T94" fmla="*/ 6629 w 9161"/>
                <a:gd name="T95" fmla="*/ 4431 h 4504"/>
                <a:gd name="T96" fmla="*/ 6788 w 9161"/>
                <a:gd name="T97" fmla="*/ 4465 h 4504"/>
                <a:gd name="T98" fmla="*/ 6946 w 9161"/>
                <a:gd name="T99" fmla="*/ 4451 h 4504"/>
                <a:gd name="T100" fmla="*/ 7104 w 9161"/>
                <a:gd name="T101" fmla="*/ 4444 h 4504"/>
                <a:gd name="T102" fmla="*/ 7263 w 9161"/>
                <a:gd name="T103" fmla="*/ 4444 h 4504"/>
                <a:gd name="T104" fmla="*/ 7422 w 9161"/>
                <a:gd name="T105" fmla="*/ 4430 h 4504"/>
                <a:gd name="T106" fmla="*/ 7580 w 9161"/>
                <a:gd name="T107" fmla="*/ 4440 h 4504"/>
                <a:gd name="T108" fmla="*/ 7739 w 9161"/>
                <a:gd name="T109" fmla="*/ 4464 h 4504"/>
                <a:gd name="T110" fmla="*/ 7897 w 9161"/>
                <a:gd name="T111" fmla="*/ 4431 h 4504"/>
                <a:gd name="T112" fmla="*/ 8055 w 9161"/>
                <a:gd name="T113" fmla="*/ 4424 h 4504"/>
                <a:gd name="T114" fmla="*/ 8214 w 9161"/>
                <a:gd name="T115" fmla="*/ 4443 h 4504"/>
                <a:gd name="T116" fmla="*/ 8372 w 9161"/>
                <a:gd name="T117" fmla="*/ 4424 h 4504"/>
                <a:gd name="T118" fmla="*/ 8530 w 9161"/>
                <a:gd name="T119" fmla="*/ 4438 h 4504"/>
                <a:gd name="T120" fmla="*/ 8689 w 9161"/>
                <a:gd name="T121" fmla="*/ 4443 h 4504"/>
                <a:gd name="T122" fmla="*/ 8847 w 9161"/>
                <a:gd name="T123" fmla="*/ 4455 h 4504"/>
                <a:gd name="T124" fmla="*/ 9005 w 9161"/>
                <a:gd name="T125" fmla="*/ 4457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61" h="4504">
                  <a:moveTo>
                    <a:pt x="0" y="4480"/>
                  </a:moveTo>
                  <a:lnTo>
                    <a:pt x="1" y="4482"/>
                  </a:lnTo>
                  <a:lnTo>
                    <a:pt x="3" y="4482"/>
                  </a:lnTo>
                  <a:lnTo>
                    <a:pt x="5" y="4483"/>
                  </a:lnTo>
                  <a:lnTo>
                    <a:pt x="8" y="4483"/>
                  </a:lnTo>
                  <a:lnTo>
                    <a:pt x="12" y="4484"/>
                  </a:lnTo>
                  <a:lnTo>
                    <a:pt x="14" y="4484"/>
                  </a:lnTo>
                  <a:lnTo>
                    <a:pt x="18" y="4484"/>
                  </a:lnTo>
                  <a:lnTo>
                    <a:pt x="21" y="4483"/>
                  </a:lnTo>
                  <a:lnTo>
                    <a:pt x="23" y="4483"/>
                  </a:lnTo>
                  <a:lnTo>
                    <a:pt x="27" y="4483"/>
                  </a:lnTo>
                  <a:lnTo>
                    <a:pt x="30" y="4482"/>
                  </a:lnTo>
                  <a:lnTo>
                    <a:pt x="34" y="4480"/>
                  </a:lnTo>
                  <a:lnTo>
                    <a:pt x="36" y="4480"/>
                  </a:lnTo>
                  <a:lnTo>
                    <a:pt x="39" y="4479"/>
                  </a:lnTo>
                  <a:lnTo>
                    <a:pt x="43" y="4479"/>
                  </a:lnTo>
                  <a:lnTo>
                    <a:pt x="45" y="4479"/>
                  </a:lnTo>
                  <a:lnTo>
                    <a:pt x="48" y="4479"/>
                  </a:lnTo>
                  <a:lnTo>
                    <a:pt x="50" y="4480"/>
                  </a:lnTo>
                  <a:lnTo>
                    <a:pt x="54" y="4480"/>
                  </a:lnTo>
                  <a:lnTo>
                    <a:pt x="58" y="4482"/>
                  </a:lnTo>
                  <a:lnTo>
                    <a:pt x="61" y="4483"/>
                  </a:lnTo>
                  <a:lnTo>
                    <a:pt x="63" y="4484"/>
                  </a:lnTo>
                  <a:lnTo>
                    <a:pt x="66" y="4486"/>
                  </a:lnTo>
                  <a:lnTo>
                    <a:pt x="70" y="4487"/>
                  </a:lnTo>
                  <a:lnTo>
                    <a:pt x="72" y="4488"/>
                  </a:lnTo>
                  <a:lnTo>
                    <a:pt x="76" y="4488"/>
                  </a:lnTo>
                  <a:lnTo>
                    <a:pt x="79" y="4490"/>
                  </a:lnTo>
                  <a:lnTo>
                    <a:pt x="81" y="4490"/>
                  </a:lnTo>
                  <a:lnTo>
                    <a:pt x="85" y="4491"/>
                  </a:lnTo>
                  <a:lnTo>
                    <a:pt x="88" y="4490"/>
                  </a:lnTo>
                  <a:lnTo>
                    <a:pt x="90" y="4490"/>
                  </a:lnTo>
                  <a:lnTo>
                    <a:pt x="94" y="4490"/>
                  </a:lnTo>
                  <a:lnTo>
                    <a:pt x="97" y="4490"/>
                  </a:lnTo>
                  <a:lnTo>
                    <a:pt x="100" y="4490"/>
                  </a:lnTo>
                  <a:lnTo>
                    <a:pt x="103" y="4488"/>
                  </a:lnTo>
                  <a:lnTo>
                    <a:pt x="106" y="4488"/>
                  </a:lnTo>
                  <a:lnTo>
                    <a:pt x="109" y="4487"/>
                  </a:lnTo>
                  <a:lnTo>
                    <a:pt x="112" y="4487"/>
                  </a:lnTo>
                  <a:lnTo>
                    <a:pt x="115" y="4486"/>
                  </a:lnTo>
                  <a:lnTo>
                    <a:pt x="118" y="4484"/>
                  </a:lnTo>
                  <a:lnTo>
                    <a:pt x="121" y="4483"/>
                  </a:lnTo>
                  <a:lnTo>
                    <a:pt x="124" y="4482"/>
                  </a:lnTo>
                  <a:lnTo>
                    <a:pt x="127" y="4480"/>
                  </a:lnTo>
                  <a:lnTo>
                    <a:pt x="130" y="4480"/>
                  </a:lnTo>
                  <a:lnTo>
                    <a:pt x="133" y="4479"/>
                  </a:lnTo>
                  <a:lnTo>
                    <a:pt x="136" y="4478"/>
                  </a:lnTo>
                  <a:lnTo>
                    <a:pt x="139" y="4475"/>
                  </a:lnTo>
                  <a:lnTo>
                    <a:pt x="143" y="4474"/>
                  </a:lnTo>
                  <a:lnTo>
                    <a:pt x="145" y="4471"/>
                  </a:lnTo>
                  <a:lnTo>
                    <a:pt x="148" y="4469"/>
                  </a:lnTo>
                  <a:lnTo>
                    <a:pt x="152" y="4468"/>
                  </a:lnTo>
                  <a:lnTo>
                    <a:pt x="155" y="4466"/>
                  </a:lnTo>
                  <a:lnTo>
                    <a:pt x="158" y="4465"/>
                  </a:lnTo>
                  <a:lnTo>
                    <a:pt x="161" y="4464"/>
                  </a:lnTo>
                  <a:lnTo>
                    <a:pt x="164" y="4462"/>
                  </a:lnTo>
                  <a:lnTo>
                    <a:pt x="166" y="4461"/>
                  </a:lnTo>
                  <a:lnTo>
                    <a:pt x="170" y="4461"/>
                  </a:lnTo>
                  <a:lnTo>
                    <a:pt x="173" y="4460"/>
                  </a:lnTo>
                  <a:lnTo>
                    <a:pt x="176" y="4459"/>
                  </a:lnTo>
                  <a:lnTo>
                    <a:pt x="179" y="4457"/>
                  </a:lnTo>
                  <a:lnTo>
                    <a:pt x="182" y="4456"/>
                  </a:lnTo>
                  <a:lnTo>
                    <a:pt x="185" y="4456"/>
                  </a:lnTo>
                  <a:lnTo>
                    <a:pt x="188" y="4455"/>
                  </a:lnTo>
                  <a:lnTo>
                    <a:pt x="192" y="4455"/>
                  </a:lnTo>
                  <a:lnTo>
                    <a:pt x="194" y="4455"/>
                  </a:lnTo>
                  <a:lnTo>
                    <a:pt x="197" y="4453"/>
                  </a:lnTo>
                  <a:lnTo>
                    <a:pt x="201" y="4453"/>
                  </a:lnTo>
                  <a:lnTo>
                    <a:pt x="203" y="4452"/>
                  </a:lnTo>
                  <a:lnTo>
                    <a:pt x="206" y="4451"/>
                  </a:lnTo>
                  <a:lnTo>
                    <a:pt x="210" y="4449"/>
                  </a:lnTo>
                  <a:lnTo>
                    <a:pt x="212" y="4449"/>
                  </a:lnTo>
                  <a:lnTo>
                    <a:pt x="215" y="4449"/>
                  </a:lnTo>
                  <a:lnTo>
                    <a:pt x="219" y="4448"/>
                  </a:lnTo>
                  <a:lnTo>
                    <a:pt x="221" y="4448"/>
                  </a:lnTo>
                  <a:lnTo>
                    <a:pt x="225" y="4448"/>
                  </a:lnTo>
                  <a:lnTo>
                    <a:pt x="228" y="4449"/>
                  </a:lnTo>
                  <a:lnTo>
                    <a:pt x="230" y="4449"/>
                  </a:lnTo>
                  <a:lnTo>
                    <a:pt x="234" y="4449"/>
                  </a:lnTo>
                  <a:lnTo>
                    <a:pt x="237" y="4449"/>
                  </a:lnTo>
                  <a:lnTo>
                    <a:pt x="239" y="4449"/>
                  </a:lnTo>
                  <a:lnTo>
                    <a:pt x="243" y="4449"/>
                  </a:lnTo>
                  <a:lnTo>
                    <a:pt x="246" y="4449"/>
                  </a:lnTo>
                  <a:lnTo>
                    <a:pt x="248" y="4449"/>
                  </a:lnTo>
                  <a:lnTo>
                    <a:pt x="252" y="4449"/>
                  </a:lnTo>
                  <a:lnTo>
                    <a:pt x="255" y="4449"/>
                  </a:lnTo>
                  <a:lnTo>
                    <a:pt x="259" y="4449"/>
                  </a:lnTo>
                  <a:lnTo>
                    <a:pt x="261" y="4448"/>
                  </a:lnTo>
                  <a:lnTo>
                    <a:pt x="264" y="4448"/>
                  </a:lnTo>
                  <a:lnTo>
                    <a:pt x="268" y="4448"/>
                  </a:lnTo>
                  <a:lnTo>
                    <a:pt x="270" y="4447"/>
                  </a:lnTo>
                  <a:lnTo>
                    <a:pt x="273" y="4447"/>
                  </a:lnTo>
                  <a:lnTo>
                    <a:pt x="277" y="4446"/>
                  </a:lnTo>
                  <a:lnTo>
                    <a:pt x="279" y="4446"/>
                  </a:lnTo>
                  <a:lnTo>
                    <a:pt x="282" y="4444"/>
                  </a:lnTo>
                  <a:lnTo>
                    <a:pt x="286" y="4443"/>
                  </a:lnTo>
                  <a:lnTo>
                    <a:pt x="288" y="4443"/>
                  </a:lnTo>
                  <a:lnTo>
                    <a:pt x="292" y="4442"/>
                  </a:lnTo>
                  <a:lnTo>
                    <a:pt x="295" y="4442"/>
                  </a:lnTo>
                  <a:lnTo>
                    <a:pt x="297" y="4440"/>
                  </a:lnTo>
                  <a:lnTo>
                    <a:pt x="301" y="4440"/>
                  </a:lnTo>
                  <a:lnTo>
                    <a:pt x="304" y="4440"/>
                  </a:lnTo>
                  <a:lnTo>
                    <a:pt x="308" y="4440"/>
                  </a:lnTo>
                  <a:lnTo>
                    <a:pt x="310" y="4440"/>
                  </a:lnTo>
                  <a:lnTo>
                    <a:pt x="313" y="4440"/>
                  </a:lnTo>
                  <a:lnTo>
                    <a:pt x="317" y="4442"/>
                  </a:lnTo>
                  <a:lnTo>
                    <a:pt x="319" y="4443"/>
                  </a:lnTo>
                  <a:lnTo>
                    <a:pt x="322" y="4444"/>
                  </a:lnTo>
                  <a:lnTo>
                    <a:pt x="326" y="4446"/>
                  </a:lnTo>
                  <a:lnTo>
                    <a:pt x="328" y="4447"/>
                  </a:lnTo>
                  <a:lnTo>
                    <a:pt x="331" y="4449"/>
                  </a:lnTo>
                  <a:lnTo>
                    <a:pt x="335" y="4451"/>
                  </a:lnTo>
                  <a:lnTo>
                    <a:pt x="337" y="4452"/>
                  </a:lnTo>
                  <a:lnTo>
                    <a:pt x="341" y="4453"/>
                  </a:lnTo>
                  <a:lnTo>
                    <a:pt x="344" y="4455"/>
                  </a:lnTo>
                  <a:lnTo>
                    <a:pt x="346" y="4456"/>
                  </a:lnTo>
                  <a:lnTo>
                    <a:pt x="350" y="4457"/>
                  </a:lnTo>
                  <a:lnTo>
                    <a:pt x="353" y="4460"/>
                  </a:lnTo>
                  <a:lnTo>
                    <a:pt x="355" y="4461"/>
                  </a:lnTo>
                  <a:lnTo>
                    <a:pt x="359" y="4462"/>
                  </a:lnTo>
                  <a:lnTo>
                    <a:pt x="362" y="4464"/>
                  </a:lnTo>
                  <a:lnTo>
                    <a:pt x="364" y="4465"/>
                  </a:lnTo>
                  <a:lnTo>
                    <a:pt x="368" y="4466"/>
                  </a:lnTo>
                  <a:lnTo>
                    <a:pt x="371" y="4468"/>
                  </a:lnTo>
                  <a:lnTo>
                    <a:pt x="373" y="4469"/>
                  </a:lnTo>
                  <a:lnTo>
                    <a:pt x="377" y="4469"/>
                  </a:lnTo>
                  <a:lnTo>
                    <a:pt x="380" y="4470"/>
                  </a:lnTo>
                  <a:lnTo>
                    <a:pt x="384" y="4470"/>
                  </a:lnTo>
                  <a:lnTo>
                    <a:pt x="386" y="4471"/>
                  </a:lnTo>
                  <a:lnTo>
                    <a:pt x="389" y="4470"/>
                  </a:lnTo>
                  <a:lnTo>
                    <a:pt x="393" y="4469"/>
                  </a:lnTo>
                  <a:lnTo>
                    <a:pt x="395" y="4468"/>
                  </a:lnTo>
                  <a:lnTo>
                    <a:pt x="398" y="4466"/>
                  </a:lnTo>
                  <a:lnTo>
                    <a:pt x="402" y="4464"/>
                  </a:lnTo>
                  <a:lnTo>
                    <a:pt x="404" y="4460"/>
                  </a:lnTo>
                  <a:lnTo>
                    <a:pt x="408" y="4457"/>
                  </a:lnTo>
                  <a:lnTo>
                    <a:pt x="411" y="4452"/>
                  </a:lnTo>
                  <a:lnTo>
                    <a:pt x="413" y="4448"/>
                  </a:lnTo>
                  <a:lnTo>
                    <a:pt x="416" y="4443"/>
                  </a:lnTo>
                  <a:lnTo>
                    <a:pt x="420" y="4439"/>
                  </a:lnTo>
                  <a:lnTo>
                    <a:pt x="423" y="4435"/>
                  </a:lnTo>
                  <a:lnTo>
                    <a:pt x="426" y="4430"/>
                  </a:lnTo>
                  <a:lnTo>
                    <a:pt x="429" y="4426"/>
                  </a:lnTo>
                  <a:lnTo>
                    <a:pt x="431" y="4422"/>
                  </a:lnTo>
                  <a:lnTo>
                    <a:pt x="435" y="4420"/>
                  </a:lnTo>
                  <a:lnTo>
                    <a:pt x="438" y="4419"/>
                  </a:lnTo>
                  <a:lnTo>
                    <a:pt x="442" y="4417"/>
                  </a:lnTo>
                  <a:lnTo>
                    <a:pt x="444" y="4416"/>
                  </a:lnTo>
                  <a:lnTo>
                    <a:pt x="447" y="4416"/>
                  </a:lnTo>
                  <a:lnTo>
                    <a:pt x="451" y="4417"/>
                  </a:lnTo>
                  <a:lnTo>
                    <a:pt x="453" y="4417"/>
                  </a:lnTo>
                  <a:lnTo>
                    <a:pt x="457" y="4419"/>
                  </a:lnTo>
                  <a:lnTo>
                    <a:pt x="460" y="4421"/>
                  </a:lnTo>
                  <a:lnTo>
                    <a:pt x="462" y="4422"/>
                  </a:lnTo>
                  <a:lnTo>
                    <a:pt x="466" y="4424"/>
                  </a:lnTo>
                  <a:lnTo>
                    <a:pt x="469" y="4426"/>
                  </a:lnTo>
                  <a:lnTo>
                    <a:pt x="471" y="4429"/>
                  </a:lnTo>
                  <a:lnTo>
                    <a:pt x="475" y="4431"/>
                  </a:lnTo>
                  <a:lnTo>
                    <a:pt x="478" y="4433"/>
                  </a:lnTo>
                  <a:lnTo>
                    <a:pt x="480" y="4435"/>
                  </a:lnTo>
                  <a:lnTo>
                    <a:pt x="484" y="4437"/>
                  </a:lnTo>
                  <a:lnTo>
                    <a:pt x="487" y="4438"/>
                  </a:lnTo>
                  <a:lnTo>
                    <a:pt x="489" y="4439"/>
                  </a:lnTo>
                  <a:lnTo>
                    <a:pt x="493" y="4440"/>
                  </a:lnTo>
                  <a:lnTo>
                    <a:pt x="496" y="4442"/>
                  </a:lnTo>
                  <a:lnTo>
                    <a:pt x="499" y="4444"/>
                  </a:lnTo>
                  <a:lnTo>
                    <a:pt x="502" y="4446"/>
                  </a:lnTo>
                  <a:lnTo>
                    <a:pt x="505" y="4448"/>
                  </a:lnTo>
                  <a:lnTo>
                    <a:pt x="508" y="4451"/>
                  </a:lnTo>
                  <a:lnTo>
                    <a:pt x="511" y="4452"/>
                  </a:lnTo>
                  <a:lnTo>
                    <a:pt x="514" y="4455"/>
                  </a:lnTo>
                  <a:lnTo>
                    <a:pt x="517" y="4456"/>
                  </a:lnTo>
                  <a:lnTo>
                    <a:pt x="520" y="4459"/>
                  </a:lnTo>
                  <a:lnTo>
                    <a:pt x="524" y="4460"/>
                  </a:lnTo>
                  <a:lnTo>
                    <a:pt x="526" y="4462"/>
                  </a:lnTo>
                  <a:lnTo>
                    <a:pt x="529" y="4465"/>
                  </a:lnTo>
                  <a:lnTo>
                    <a:pt x="532" y="4466"/>
                  </a:lnTo>
                  <a:lnTo>
                    <a:pt x="535" y="4469"/>
                  </a:lnTo>
                  <a:lnTo>
                    <a:pt x="539" y="4470"/>
                  </a:lnTo>
                  <a:lnTo>
                    <a:pt x="542" y="4470"/>
                  </a:lnTo>
                  <a:lnTo>
                    <a:pt x="544" y="4471"/>
                  </a:lnTo>
                  <a:lnTo>
                    <a:pt x="547" y="4470"/>
                  </a:lnTo>
                  <a:lnTo>
                    <a:pt x="551" y="4470"/>
                  </a:lnTo>
                  <a:lnTo>
                    <a:pt x="553" y="4470"/>
                  </a:lnTo>
                  <a:lnTo>
                    <a:pt x="557" y="4469"/>
                  </a:lnTo>
                  <a:lnTo>
                    <a:pt x="560" y="4468"/>
                  </a:lnTo>
                  <a:lnTo>
                    <a:pt x="562" y="4466"/>
                  </a:lnTo>
                  <a:lnTo>
                    <a:pt x="566" y="4466"/>
                  </a:lnTo>
                  <a:lnTo>
                    <a:pt x="569" y="4464"/>
                  </a:lnTo>
                  <a:lnTo>
                    <a:pt x="571" y="4462"/>
                  </a:lnTo>
                  <a:lnTo>
                    <a:pt x="574" y="4461"/>
                  </a:lnTo>
                  <a:lnTo>
                    <a:pt x="578" y="4460"/>
                  </a:lnTo>
                  <a:lnTo>
                    <a:pt x="582" y="4460"/>
                  </a:lnTo>
                  <a:lnTo>
                    <a:pt x="584" y="4457"/>
                  </a:lnTo>
                  <a:lnTo>
                    <a:pt x="587" y="4456"/>
                  </a:lnTo>
                  <a:lnTo>
                    <a:pt x="591" y="4455"/>
                  </a:lnTo>
                  <a:lnTo>
                    <a:pt x="593" y="4452"/>
                  </a:lnTo>
                  <a:lnTo>
                    <a:pt x="596" y="4451"/>
                  </a:lnTo>
                  <a:lnTo>
                    <a:pt x="600" y="4449"/>
                  </a:lnTo>
                  <a:lnTo>
                    <a:pt x="602" y="4447"/>
                  </a:lnTo>
                  <a:lnTo>
                    <a:pt x="605" y="4446"/>
                  </a:lnTo>
                  <a:lnTo>
                    <a:pt x="609" y="4444"/>
                  </a:lnTo>
                  <a:lnTo>
                    <a:pt x="611" y="4443"/>
                  </a:lnTo>
                  <a:lnTo>
                    <a:pt x="615" y="4440"/>
                  </a:lnTo>
                  <a:lnTo>
                    <a:pt x="618" y="4438"/>
                  </a:lnTo>
                  <a:lnTo>
                    <a:pt x="620" y="4437"/>
                  </a:lnTo>
                  <a:lnTo>
                    <a:pt x="624" y="4434"/>
                  </a:lnTo>
                  <a:lnTo>
                    <a:pt x="627" y="4433"/>
                  </a:lnTo>
                  <a:lnTo>
                    <a:pt x="629" y="4431"/>
                  </a:lnTo>
                  <a:lnTo>
                    <a:pt x="633" y="4430"/>
                  </a:lnTo>
                  <a:lnTo>
                    <a:pt x="636" y="4430"/>
                  </a:lnTo>
                  <a:lnTo>
                    <a:pt x="640" y="4430"/>
                  </a:lnTo>
                  <a:lnTo>
                    <a:pt x="642" y="4429"/>
                  </a:lnTo>
                  <a:lnTo>
                    <a:pt x="645" y="4429"/>
                  </a:lnTo>
                  <a:lnTo>
                    <a:pt x="647" y="4429"/>
                  </a:lnTo>
                  <a:lnTo>
                    <a:pt x="651" y="4429"/>
                  </a:lnTo>
                  <a:lnTo>
                    <a:pt x="655" y="4429"/>
                  </a:lnTo>
                  <a:lnTo>
                    <a:pt x="658" y="4429"/>
                  </a:lnTo>
                  <a:lnTo>
                    <a:pt x="660" y="4428"/>
                  </a:lnTo>
                  <a:lnTo>
                    <a:pt x="663" y="4428"/>
                  </a:lnTo>
                  <a:lnTo>
                    <a:pt x="667" y="4428"/>
                  </a:lnTo>
                  <a:lnTo>
                    <a:pt x="669" y="4428"/>
                  </a:lnTo>
                  <a:lnTo>
                    <a:pt x="673" y="4426"/>
                  </a:lnTo>
                  <a:lnTo>
                    <a:pt x="676" y="4425"/>
                  </a:lnTo>
                  <a:lnTo>
                    <a:pt x="678" y="4424"/>
                  </a:lnTo>
                  <a:lnTo>
                    <a:pt x="682" y="4420"/>
                  </a:lnTo>
                  <a:lnTo>
                    <a:pt x="685" y="4417"/>
                  </a:lnTo>
                  <a:lnTo>
                    <a:pt x="687" y="4415"/>
                  </a:lnTo>
                  <a:lnTo>
                    <a:pt x="690" y="4409"/>
                  </a:lnTo>
                  <a:lnTo>
                    <a:pt x="694" y="4406"/>
                  </a:lnTo>
                  <a:lnTo>
                    <a:pt x="698" y="4402"/>
                  </a:lnTo>
                  <a:lnTo>
                    <a:pt x="700" y="4397"/>
                  </a:lnTo>
                  <a:lnTo>
                    <a:pt x="703" y="4390"/>
                  </a:lnTo>
                  <a:lnTo>
                    <a:pt x="707" y="4384"/>
                  </a:lnTo>
                  <a:lnTo>
                    <a:pt x="709" y="4377"/>
                  </a:lnTo>
                  <a:lnTo>
                    <a:pt x="712" y="4369"/>
                  </a:lnTo>
                  <a:lnTo>
                    <a:pt x="716" y="4362"/>
                  </a:lnTo>
                  <a:lnTo>
                    <a:pt x="718" y="4354"/>
                  </a:lnTo>
                  <a:lnTo>
                    <a:pt x="721" y="4346"/>
                  </a:lnTo>
                  <a:lnTo>
                    <a:pt x="725" y="4337"/>
                  </a:lnTo>
                  <a:lnTo>
                    <a:pt x="727" y="4329"/>
                  </a:lnTo>
                  <a:lnTo>
                    <a:pt x="731" y="4320"/>
                  </a:lnTo>
                  <a:lnTo>
                    <a:pt x="734" y="4310"/>
                  </a:lnTo>
                  <a:lnTo>
                    <a:pt x="736" y="4301"/>
                  </a:lnTo>
                  <a:lnTo>
                    <a:pt x="740" y="4291"/>
                  </a:lnTo>
                  <a:lnTo>
                    <a:pt x="743" y="4282"/>
                  </a:lnTo>
                  <a:lnTo>
                    <a:pt x="745" y="4273"/>
                  </a:lnTo>
                  <a:lnTo>
                    <a:pt x="749" y="4264"/>
                  </a:lnTo>
                  <a:lnTo>
                    <a:pt x="752" y="4256"/>
                  </a:lnTo>
                  <a:lnTo>
                    <a:pt x="754" y="4247"/>
                  </a:lnTo>
                  <a:lnTo>
                    <a:pt x="758" y="4239"/>
                  </a:lnTo>
                  <a:lnTo>
                    <a:pt x="761" y="4233"/>
                  </a:lnTo>
                  <a:lnTo>
                    <a:pt x="763" y="4226"/>
                  </a:lnTo>
                  <a:lnTo>
                    <a:pt x="767" y="4221"/>
                  </a:lnTo>
                  <a:lnTo>
                    <a:pt x="771" y="4216"/>
                  </a:lnTo>
                  <a:lnTo>
                    <a:pt x="774" y="4213"/>
                  </a:lnTo>
                  <a:lnTo>
                    <a:pt x="776" y="4212"/>
                  </a:lnTo>
                  <a:lnTo>
                    <a:pt x="779" y="4212"/>
                  </a:lnTo>
                  <a:lnTo>
                    <a:pt x="783" y="4214"/>
                  </a:lnTo>
                  <a:lnTo>
                    <a:pt x="785" y="4217"/>
                  </a:lnTo>
                  <a:lnTo>
                    <a:pt x="789" y="4221"/>
                  </a:lnTo>
                  <a:lnTo>
                    <a:pt x="792" y="4226"/>
                  </a:lnTo>
                  <a:lnTo>
                    <a:pt x="794" y="4231"/>
                  </a:lnTo>
                  <a:lnTo>
                    <a:pt x="798" y="4239"/>
                  </a:lnTo>
                  <a:lnTo>
                    <a:pt x="801" y="4248"/>
                  </a:lnTo>
                  <a:lnTo>
                    <a:pt x="803" y="4257"/>
                  </a:lnTo>
                  <a:lnTo>
                    <a:pt x="806" y="4267"/>
                  </a:lnTo>
                  <a:lnTo>
                    <a:pt x="810" y="4278"/>
                  </a:lnTo>
                  <a:lnTo>
                    <a:pt x="813" y="4289"/>
                  </a:lnTo>
                  <a:lnTo>
                    <a:pt x="816" y="4300"/>
                  </a:lnTo>
                  <a:lnTo>
                    <a:pt x="819" y="4310"/>
                  </a:lnTo>
                  <a:lnTo>
                    <a:pt x="822" y="4320"/>
                  </a:lnTo>
                  <a:lnTo>
                    <a:pt x="825" y="4331"/>
                  </a:lnTo>
                  <a:lnTo>
                    <a:pt x="828" y="4340"/>
                  </a:lnTo>
                  <a:lnTo>
                    <a:pt x="831" y="4349"/>
                  </a:lnTo>
                  <a:lnTo>
                    <a:pt x="834" y="4358"/>
                  </a:lnTo>
                  <a:lnTo>
                    <a:pt x="837" y="4366"/>
                  </a:lnTo>
                  <a:lnTo>
                    <a:pt x="840" y="4372"/>
                  </a:lnTo>
                  <a:lnTo>
                    <a:pt x="843" y="4378"/>
                  </a:lnTo>
                  <a:lnTo>
                    <a:pt x="847" y="4385"/>
                  </a:lnTo>
                  <a:lnTo>
                    <a:pt x="849" y="4390"/>
                  </a:lnTo>
                  <a:lnTo>
                    <a:pt x="852" y="4397"/>
                  </a:lnTo>
                  <a:lnTo>
                    <a:pt x="856" y="4400"/>
                  </a:lnTo>
                  <a:lnTo>
                    <a:pt x="858" y="4404"/>
                  </a:lnTo>
                  <a:lnTo>
                    <a:pt x="861" y="4409"/>
                  </a:lnTo>
                  <a:lnTo>
                    <a:pt x="865" y="4413"/>
                  </a:lnTo>
                  <a:lnTo>
                    <a:pt x="868" y="4417"/>
                  </a:lnTo>
                  <a:lnTo>
                    <a:pt x="871" y="4421"/>
                  </a:lnTo>
                  <a:lnTo>
                    <a:pt x="874" y="4424"/>
                  </a:lnTo>
                  <a:lnTo>
                    <a:pt x="877" y="4428"/>
                  </a:lnTo>
                  <a:lnTo>
                    <a:pt x="879" y="4431"/>
                  </a:lnTo>
                  <a:lnTo>
                    <a:pt x="883" y="4434"/>
                  </a:lnTo>
                  <a:lnTo>
                    <a:pt x="887" y="4437"/>
                  </a:lnTo>
                  <a:lnTo>
                    <a:pt x="889" y="4439"/>
                  </a:lnTo>
                  <a:lnTo>
                    <a:pt x="892" y="4440"/>
                  </a:lnTo>
                  <a:lnTo>
                    <a:pt x="895" y="4442"/>
                  </a:lnTo>
                  <a:lnTo>
                    <a:pt x="898" y="4443"/>
                  </a:lnTo>
                  <a:lnTo>
                    <a:pt x="901" y="4443"/>
                  </a:lnTo>
                  <a:lnTo>
                    <a:pt x="905" y="4443"/>
                  </a:lnTo>
                  <a:lnTo>
                    <a:pt x="907" y="4442"/>
                  </a:lnTo>
                  <a:lnTo>
                    <a:pt x="910" y="4440"/>
                  </a:lnTo>
                  <a:lnTo>
                    <a:pt x="914" y="4440"/>
                  </a:lnTo>
                  <a:lnTo>
                    <a:pt x="916" y="4438"/>
                  </a:lnTo>
                  <a:lnTo>
                    <a:pt x="919" y="4437"/>
                  </a:lnTo>
                  <a:lnTo>
                    <a:pt x="922" y="4434"/>
                  </a:lnTo>
                  <a:lnTo>
                    <a:pt x="925" y="4431"/>
                  </a:lnTo>
                  <a:lnTo>
                    <a:pt x="929" y="4429"/>
                  </a:lnTo>
                  <a:lnTo>
                    <a:pt x="932" y="4426"/>
                  </a:lnTo>
                  <a:lnTo>
                    <a:pt x="934" y="4424"/>
                  </a:lnTo>
                  <a:lnTo>
                    <a:pt x="938" y="4420"/>
                  </a:lnTo>
                  <a:lnTo>
                    <a:pt x="941" y="4416"/>
                  </a:lnTo>
                  <a:lnTo>
                    <a:pt x="943" y="4412"/>
                  </a:lnTo>
                  <a:lnTo>
                    <a:pt x="947" y="4407"/>
                  </a:lnTo>
                  <a:lnTo>
                    <a:pt x="950" y="4402"/>
                  </a:lnTo>
                  <a:lnTo>
                    <a:pt x="952" y="4395"/>
                  </a:lnTo>
                  <a:lnTo>
                    <a:pt x="956" y="4389"/>
                  </a:lnTo>
                  <a:lnTo>
                    <a:pt x="959" y="4381"/>
                  </a:lnTo>
                  <a:lnTo>
                    <a:pt x="961" y="4373"/>
                  </a:lnTo>
                  <a:lnTo>
                    <a:pt x="965" y="4364"/>
                  </a:lnTo>
                  <a:lnTo>
                    <a:pt x="968" y="4354"/>
                  </a:lnTo>
                  <a:lnTo>
                    <a:pt x="972" y="4344"/>
                  </a:lnTo>
                  <a:lnTo>
                    <a:pt x="974" y="4332"/>
                  </a:lnTo>
                  <a:lnTo>
                    <a:pt x="977" y="4322"/>
                  </a:lnTo>
                  <a:lnTo>
                    <a:pt x="981" y="4310"/>
                  </a:lnTo>
                  <a:lnTo>
                    <a:pt x="983" y="4298"/>
                  </a:lnTo>
                  <a:lnTo>
                    <a:pt x="986" y="4285"/>
                  </a:lnTo>
                  <a:lnTo>
                    <a:pt x="990" y="4273"/>
                  </a:lnTo>
                  <a:lnTo>
                    <a:pt x="992" y="4260"/>
                  </a:lnTo>
                  <a:lnTo>
                    <a:pt x="995" y="4247"/>
                  </a:lnTo>
                  <a:lnTo>
                    <a:pt x="999" y="4235"/>
                  </a:lnTo>
                  <a:lnTo>
                    <a:pt x="1001" y="4224"/>
                  </a:lnTo>
                  <a:lnTo>
                    <a:pt x="1004" y="4212"/>
                  </a:lnTo>
                  <a:lnTo>
                    <a:pt x="1008" y="4202"/>
                  </a:lnTo>
                  <a:lnTo>
                    <a:pt x="1010" y="4191"/>
                  </a:lnTo>
                  <a:lnTo>
                    <a:pt x="1014" y="4182"/>
                  </a:lnTo>
                  <a:lnTo>
                    <a:pt x="1017" y="4173"/>
                  </a:lnTo>
                  <a:lnTo>
                    <a:pt x="1019" y="4164"/>
                  </a:lnTo>
                  <a:lnTo>
                    <a:pt x="1023" y="4156"/>
                  </a:lnTo>
                  <a:lnTo>
                    <a:pt x="1026" y="4150"/>
                  </a:lnTo>
                  <a:lnTo>
                    <a:pt x="1030" y="4145"/>
                  </a:lnTo>
                  <a:lnTo>
                    <a:pt x="1032" y="4140"/>
                  </a:lnTo>
                  <a:lnTo>
                    <a:pt x="1035" y="4134"/>
                  </a:lnTo>
                  <a:lnTo>
                    <a:pt x="1037" y="4132"/>
                  </a:lnTo>
                  <a:lnTo>
                    <a:pt x="1041" y="4129"/>
                  </a:lnTo>
                  <a:lnTo>
                    <a:pt x="1045" y="4127"/>
                  </a:lnTo>
                  <a:lnTo>
                    <a:pt x="1048" y="4125"/>
                  </a:lnTo>
                  <a:lnTo>
                    <a:pt x="1050" y="4125"/>
                  </a:lnTo>
                  <a:lnTo>
                    <a:pt x="1053" y="4124"/>
                  </a:lnTo>
                  <a:lnTo>
                    <a:pt x="1057" y="4125"/>
                  </a:lnTo>
                  <a:lnTo>
                    <a:pt x="1059" y="4127"/>
                  </a:lnTo>
                  <a:lnTo>
                    <a:pt x="1063" y="4128"/>
                  </a:lnTo>
                  <a:lnTo>
                    <a:pt x="1066" y="4131"/>
                  </a:lnTo>
                  <a:lnTo>
                    <a:pt x="1068" y="4132"/>
                  </a:lnTo>
                  <a:lnTo>
                    <a:pt x="1072" y="4136"/>
                  </a:lnTo>
                  <a:lnTo>
                    <a:pt x="1075" y="4138"/>
                  </a:lnTo>
                  <a:lnTo>
                    <a:pt x="1077" y="4141"/>
                  </a:lnTo>
                  <a:lnTo>
                    <a:pt x="1081" y="4145"/>
                  </a:lnTo>
                  <a:lnTo>
                    <a:pt x="1084" y="4147"/>
                  </a:lnTo>
                  <a:lnTo>
                    <a:pt x="1088" y="4150"/>
                  </a:lnTo>
                  <a:lnTo>
                    <a:pt x="1090" y="4152"/>
                  </a:lnTo>
                  <a:lnTo>
                    <a:pt x="1093" y="4154"/>
                  </a:lnTo>
                  <a:lnTo>
                    <a:pt x="1097" y="4154"/>
                  </a:lnTo>
                  <a:lnTo>
                    <a:pt x="1099" y="4152"/>
                  </a:lnTo>
                  <a:lnTo>
                    <a:pt x="1102" y="4150"/>
                  </a:lnTo>
                  <a:lnTo>
                    <a:pt x="1106" y="4146"/>
                  </a:lnTo>
                  <a:lnTo>
                    <a:pt x="1108" y="4140"/>
                  </a:lnTo>
                  <a:lnTo>
                    <a:pt x="1111" y="4131"/>
                  </a:lnTo>
                  <a:lnTo>
                    <a:pt x="1115" y="4119"/>
                  </a:lnTo>
                  <a:lnTo>
                    <a:pt x="1118" y="4103"/>
                  </a:lnTo>
                  <a:lnTo>
                    <a:pt x="1120" y="4094"/>
                  </a:lnTo>
                  <a:lnTo>
                    <a:pt x="1121" y="4085"/>
                  </a:lnTo>
                  <a:lnTo>
                    <a:pt x="1122" y="4075"/>
                  </a:lnTo>
                  <a:lnTo>
                    <a:pt x="1124" y="4063"/>
                  </a:lnTo>
                  <a:lnTo>
                    <a:pt x="1125" y="4050"/>
                  </a:lnTo>
                  <a:lnTo>
                    <a:pt x="1126" y="4038"/>
                  </a:lnTo>
                  <a:lnTo>
                    <a:pt x="1129" y="4023"/>
                  </a:lnTo>
                  <a:lnTo>
                    <a:pt x="1130" y="4007"/>
                  </a:lnTo>
                  <a:lnTo>
                    <a:pt x="1131" y="3990"/>
                  </a:lnTo>
                  <a:lnTo>
                    <a:pt x="1133" y="3972"/>
                  </a:lnTo>
                  <a:lnTo>
                    <a:pt x="1134" y="3952"/>
                  </a:lnTo>
                  <a:lnTo>
                    <a:pt x="1135" y="3930"/>
                  </a:lnTo>
                  <a:lnTo>
                    <a:pt x="1136" y="3907"/>
                  </a:lnTo>
                  <a:lnTo>
                    <a:pt x="1139" y="3884"/>
                  </a:lnTo>
                  <a:lnTo>
                    <a:pt x="1140" y="3858"/>
                  </a:lnTo>
                  <a:lnTo>
                    <a:pt x="1142" y="3831"/>
                  </a:lnTo>
                  <a:lnTo>
                    <a:pt x="1143" y="3803"/>
                  </a:lnTo>
                  <a:lnTo>
                    <a:pt x="1145" y="3773"/>
                  </a:lnTo>
                  <a:lnTo>
                    <a:pt x="1147" y="3741"/>
                  </a:lnTo>
                  <a:lnTo>
                    <a:pt x="1148" y="3707"/>
                  </a:lnTo>
                  <a:lnTo>
                    <a:pt x="1149" y="3672"/>
                  </a:lnTo>
                  <a:lnTo>
                    <a:pt x="1151" y="3636"/>
                  </a:lnTo>
                  <a:lnTo>
                    <a:pt x="1152" y="3597"/>
                  </a:lnTo>
                  <a:lnTo>
                    <a:pt x="1153" y="3557"/>
                  </a:lnTo>
                  <a:lnTo>
                    <a:pt x="1156" y="3515"/>
                  </a:lnTo>
                  <a:lnTo>
                    <a:pt x="1157" y="3472"/>
                  </a:lnTo>
                  <a:lnTo>
                    <a:pt x="1158" y="3425"/>
                  </a:lnTo>
                  <a:lnTo>
                    <a:pt x="1161" y="3379"/>
                  </a:lnTo>
                  <a:lnTo>
                    <a:pt x="1161" y="3353"/>
                  </a:lnTo>
                  <a:lnTo>
                    <a:pt x="1162" y="3329"/>
                  </a:lnTo>
                  <a:lnTo>
                    <a:pt x="1162" y="3303"/>
                  </a:lnTo>
                  <a:lnTo>
                    <a:pt x="1164" y="3277"/>
                  </a:lnTo>
                  <a:lnTo>
                    <a:pt x="1164" y="3251"/>
                  </a:lnTo>
                  <a:lnTo>
                    <a:pt x="1165" y="3224"/>
                  </a:lnTo>
                  <a:lnTo>
                    <a:pt x="1166" y="3197"/>
                  </a:lnTo>
                  <a:lnTo>
                    <a:pt x="1166" y="3170"/>
                  </a:lnTo>
                  <a:lnTo>
                    <a:pt x="1167" y="3141"/>
                  </a:lnTo>
                  <a:lnTo>
                    <a:pt x="1167" y="3113"/>
                  </a:lnTo>
                  <a:lnTo>
                    <a:pt x="1169" y="3085"/>
                  </a:lnTo>
                  <a:lnTo>
                    <a:pt x="1169" y="3055"/>
                  </a:lnTo>
                  <a:lnTo>
                    <a:pt x="1170" y="3025"/>
                  </a:lnTo>
                  <a:lnTo>
                    <a:pt x="1171" y="2994"/>
                  </a:lnTo>
                  <a:lnTo>
                    <a:pt x="1171" y="2964"/>
                  </a:lnTo>
                  <a:lnTo>
                    <a:pt x="1173" y="2933"/>
                  </a:lnTo>
                  <a:lnTo>
                    <a:pt x="1173" y="2902"/>
                  </a:lnTo>
                  <a:lnTo>
                    <a:pt x="1174" y="2870"/>
                  </a:lnTo>
                  <a:lnTo>
                    <a:pt x="1175" y="2839"/>
                  </a:lnTo>
                  <a:lnTo>
                    <a:pt x="1175" y="2807"/>
                  </a:lnTo>
                  <a:lnTo>
                    <a:pt x="1176" y="2775"/>
                  </a:lnTo>
                  <a:lnTo>
                    <a:pt x="1176" y="2741"/>
                  </a:lnTo>
                  <a:lnTo>
                    <a:pt x="1178" y="2709"/>
                  </a:lnTo>
                  <a:lnTo>
                    <a:pt x="1179" y="2675"/>
                  </a:lnTo>
                  <a:lnTo>
                    <a:pt x="1179" y="2643"/>
                  </a:lnTo>
                  <a:lnTo>
                    <a:pt x="1180" y="2609"/>
                  </a:lnTo>
                  <a:lnTo>
                    <a:pt x="1180" y="2574"/>
                  </a:lnTo>
                  <a:lnTo>
                    <a:pt x="1182" y="2541"/>
                  </a:lnTo>
                  <a:lnTo>
                    <a:pt x="1183" y="2506"/>
                  </a:lnTo>
                  <a:lnTo>
                    <a:pt x="1183" y="2472"/>
                  </a:lnTo>
                  <a:lnTo>
                    <a:pt x="1184" y="2438"/>
                  </a:lnTo>
                  <a:lnTo>
                    <a:pt x="1184" y="2403"/>
                  </a:lnTo>
                  <a:lnTo>
                    <a:pt x="1185" y="2368"/>
                  </a:lnTo>
                  <a:lnTo>
                    <a:pt x="1185" y="2333"/>
                  </a:lnTo>
                  <a:lnTo>
                    <a:pt x="1187" y="2298"/>
                  </a:lnTo>
                  <a:lnTo>
                    <a:pt x="1188" y="2262"/>
                  </a:lnTo>
                  <a:lnTo>
                    <a:pt x="1188" y="2227"/>
                  </a:lnTo>
                  <a:lnTo>
                    <a:pt x="1189" y="2191"/>
                  </a:lnTo>
                  <a:lnTo>
                    <a:pt x="1189" y="2156"/>
                  </a:lnTo>
                  <a:lnTo>
                    <a:pt x="1191" y="2120"/>
                  </a:lnTo>
                  <a:lnTo>
                    <a:pt x="1192" y="2085"/>
                  </a:lnTo>
                  <a:lnTo>
                    <a:pt x="1192" y="2050"/>
                  </a:lnTo>
                  <a:lnTo>
                    <a:pt x="1193" y="2015"/>
                  </a:lnTo>
                  <a:lnTo>
                    <a:pt x="1193" y="1980"/>
                  </a:lnTo>
                  <a:lnTo>
                    <a:pt x="1194" y="1944"/>
                  </a:lnTo>
                  <a:lnTo>
                    <a:pt x="1196" y="1909"/>
                  </a:lnTo>
                  <a:lnTo>
                    <a:pt x="1196" y="1875"/>
                  </a:lnTo>
                  <a:lnTo>
                    <a:pt x="1197" y="1841"/>
                  </a:lnTo>
                  <a:lnTo>
                    <a:pt x="1198" y="1806"/>
                  </a:lnTo>
                  <a:lnTo>
                    <a:pt x="1198" y="1771"/>
                  </a:lnTo>
                  <a:lnTo>
                    <a:pt x="1200" y="1736"/>
                  </a:lnTo>
                  <a:lnTo>
                    <a:pt x="1200" y="1703"/>
                  </a:lnTo>
                  <a:lnTo>
                    <a:pt x="1201" y="1669"/>
                  </a:lnTo>
                  <a:lnTo>
                    <a:pt x="1201" y="1636"/>
                  </a:lnTo>
                  <a:lnTo>
                    <a:pt x="1202" y="1602"/>
                  </a:lnTo>
                  <a:lnTo>
                    <a:pt x="1203" y="1569"/>
                  </a:lnTo>
                  <a:lnTo>
                    <a:pt x="1203" y="1535"/>
                  </a:lnTo>
                  <a:lnTo>
                    <a:pt x="1205" y="1501"/>
                  </a:lnTo>
                  <a:lnTo>
                    <a:pt x="1205" y="1468"/>
                  </a:lnTo>
                  <a:lnTo>
                    <a:pt x="1206" y="1434"/>
                  </a:lnTo>
                  <a:lnTo>
                    <a:pt x="1206" y="1402"/>
                  </a:lnTo>
                  <a:lnTo>
                    <a:pt x="1207" y="1370"/>
                  </a:lnTo>
                  <a:lnTo>
                    <a:pt x="1209" y="1337"/>
                  </a:lnTo>
                  <a:lnTo>
                    <a:pt x="1209" y="1305"/>
                  </a:lnTo>
                  <a:lnTo>
                    <a:pt x="1210" y="1273"/>
                  </a:lnTo>
                  <a:lnTo>
                    <a:pt x="1210" y="1242"/>
                  </a:lnTo>
                  <a:lnTo>
                    <a:pt x="1211" y="1211"/>
                  </a:lnTo>
                  <a:lnTo>
                    <a:pt x="1212" y="1180"/>
                  </a:lnTo>
                  <a:lnTo>
                    <a:pt x="1212" y="1150"/>
                  </a:lnTo>
                  <a:lnTo>
                    <a:pt x="1214" y="1119"/>
                  </a:lnTo>
                  <a:lnTo>
                    <a:pt x="1215" y="1089"/>
                  </a:lnTo>
                  <a:lnTo>
                    <a:pt x="1215" y="1061"/>
                  </a:lnTo>
                  <a:lnTo>
                    <a:pt x="1216" y="1031"/>
                  </a:lnTo>
                  <a:lnTo>
                    <a:pt x="1216" y="1002"/>
                  </a:lnTo>
                  <a:lnTo>
                    <a:pt x="1218" y="973"/>
                  </a:lnTo>
                  <a:lnTo>
                    <a:pt x="1218" y="945"/>
                  </a:lnTo>
                  <a:lnTo>
                    <a:pt x="1219" y="918"/>
                  </a:lnTo>
                  <a:lnTo>
                    <a:pt x="1219" y="889"/>
                  </a:lnTo>
                  <a:lnTo>
                    <a:pt x="1220" y="862"/>
                  </a:lnTo>
                  <a:lnTo>
                    <a:pt x="1221" y="836"/>
                  </a:lnTo>
                  <a:lnTo>
                    <a:pt x="1221" y="809"/>
                  </a:lnTo>
                  <a:lnTo>
                    <a:pt x="1223" y="783"/>
                  </a:lnTo>
                  <a:lnTo>
                    <a:pt x="1223" y="758"/>
                  </a:lnTo>
                  <a:lnTo>
                    <a:pt x="1224" y="732"/>
                  </a:lnTo>
                  <a:lnTo>
                    <a:pt x="1225" y="707"/>
                  </a:lnTo>
                  <a:lnTo>
                    <a:pt x="1225" y="683"/>
                  </a:lnTo>
                  <a:lnTo>
                    <a:pt x="1227" y="658"/>
                  </a:lnTo>
                  <a:lnTo>
                    <a:pt x="1227" y="634"/>
                  </a:lnTo>
                  <a:lnTo>
                    <a:pt x="1229" y="586"/>
                  </a:lnTo>
                  <a:lnTo>
                    <a:pt x="1230" y="541"/>
                  </a:lnTo>
                  <a:lnTo>
                    <a:pt x="1232" y="495"/>
                  </a:lnTo>
                  <a:lnTo>
                    <a:pt x="1233" y="452"/>
                  </a:lnTo>
                  <a:lnTo>
                    <a:pt x="1234" y="409"/>
                  </a:lnTo>
                  <a:lnTo>
                    <a:pt x="1237" y="368"/>
                  </a:lnTo>
                  <a:lnTo>
                    <a:pt x="1238" y="328"/>
                  </a:lnTo>
                  <a:lnTo>
                    <a:pt x="1239" y="290"/>
                  </a:lnTo>
                  <a:lnTo>
                    <a:pt x="1241" y="254"/>
                  </a:lnTo>
                  <a:lnTo>
                    <a:pt x="1242" y="218"/>
                  </a:lnTo>
                  <a:lnTo>
                    <a:pt x="1243" y="186"/>
                  </a:lnTo>
                  <a:lnTo>
                    <a:pt x="1246" y="156"/>
                  </a:lnTo>
                  <a:lnTo>
                    <a:pt x="1247" y="129"/>
                  </a:lnTo>
                  <a:lnTo>
                    <a:pt x="1248" y="104"/>
                  </a:lnTo>
                  <a:lnTo>
                    <a:pt x="1250" y="84"/>
                  </a:lnTo>
                  <a:lnTo>
                    <a:pt x="1251" y="64"/>
                  </a:lnTo>
                  <a:lnTo>
                    <a:pt x="1252" y="49"/>
                  </a:lnTo>
                  <a:lnTo>
                    <a:pt x="1255" y="34"/>
                  </a:lnTo>
                  <a:lnTo>
                    <a:pt x="1256" y="24"/>
                  </a:lnTo>
                  <a:lnTo>
                    <a:pt x="1257" y="16"/>
                  </a:lnTo>
                  <a:lnTo>
                    <a:pt x="1259" y="11"/>
                  </a:lnTo>
                  <a:lnTo>
                    <a:pt x="1261" y="7"/>
                  </a:lnTo>
                  <a:lnTo>
                    <a:pt x="1263" y="6"/>
                  </a:lnTo>
                  <a:lnTo>
                    <a:pt x="1264" y="6"/>
                  </a:lnTo>
                  <a:lnTo>
                    <a:pt x="1266" y="18"/>
                  </a:lnTo>
                  <a:lnTo>
                    <a:pt x="1269" y="40"/>
                  </a:lnTo>
                  <a:lnTo>
                    <a:pt x="1272" y="55"/>
                  </a:lnTo>
                  <a:lnTo>
                    <a:pt x="1273" y="73"/>
                  </a:lnTo>
                  <a:lnTo>
                    <a:pt x="1274" y="95"/>
                  </a:lnTo>
                  <a:lnTo>
                    <a:pt x="1277" y="120"/>
                  </a:lnTo>
                  <a:lnTo>
                    <a:pt x="1278" y="147"/>
                  </a:lnTo>
                  <a:lnTo>
                    <a:pt x="1279" y="178"/>
                  </a:lnTo>
                  <a:lnTo>
                    <a:pt x="1281" y="211"/>
                  </a:lnTo>
                  <a:lnTo>
                    <a:pt x="1282" y="248"/>
                  </a:lnTo>
                  <a:lnTo>
                    <a:pt x="1283" y="285"/>
                  </a:lnTo>
                  <a:lnTo>
                    <a:pt x="1284" y="326"/>
                  </a:lnTo>
                  <a:lnTo>
                    <a:pt x="1286" y="370"/>
                  </a:lnTo>
                  <a:lnTo>
                    <a:pt x="1288" y="414"/>
                  </a:lnTo>
                  <a:lnTo>
                    <a:pt x="1290" y="459"/>
                  </a:lnTo>
                  <a:lnTo>
                    <a:pt x="1291" y="507"/>
                  </a:lnTo>
                  <a:lnTo>
                    <a:pt x="1292" y="555"/>
                  </a:lnTo>
                  <a:lnTo>
                    <a:pt x="1295" y="605"/>
                  </a:lnTo>
                  <a:lnTo>
                    <a:pt x="1295" y="630"/>
                  </a:lnTo>
                  <a:lnTo>
                    <a:pt x="1296" y="656"/>
                  </a:lnTo>
                  <a:lnTo>
                    <a:pt x="1296" y="680"/>
                  </a:lnTo>
                  <a:lnTo>
                    <a:pt x="1297" y="706"/>
                  </a:lnTo>
                  <a:lnTo>
                    <a:pt x="1299" y="732"/>
                  </a:lnTo>
                  <a:lnTo>
                    <a:pt x="1299" y="758"/>
                  </a:lnTo>
                  <a:lnTo>
                    <a:pt x="1300" y="785"/>
                  </a:lnTo>
                  <a:lnTo>
                    <a:pt x="1300" y="812"/>
                  </a:lnTo>
                  <a:lnTo>
                    <a:pt x="1301" y="839"/>
                  </a:lnTo>
                  <a:lnTo>
                    <a:pt x="1301" y="867"/>
                  </a:lnTo>
                  <a:lnTo>
                    <a:pt x="1303" y="894"/>
                  </a:lnTo>
                  <a:lnTo>
                    <a:pt x="1304" y="923"/>
                  </a:lnTo>
                  <a:lnTo>
                    <a:pt x="1304" y="951"/>
                  </a:lnTo>
                  <a:lnTo>
                    <a:pt x="1305" y="981"/>
                  </a:lnTo>
                  <a:lnTo>
                    <a:pt x="1305" y="1009"/>
                  </a:lnTo>
                  <a:lnTo>
                    <a:pt x="1306" y="1039"/>
                  </a:lnTo>
                  <a:lnTo>
                    <a:pt x="1308" y="1068"/>
                  </a:lnTo>
                  <a:lnTo>
                    <a:pt x="1308" y="1097"/>
                  </a:lnTo>
                  <a:lnTo>
                    <a:pt x="1309" y="1127"/>
                  </a:lnTo>
                  <a:lnTo>
                    <a:pt x="1309" y="1157"/>
                  </a:lnTo>
                  <a:lnTo>
                    <a:pt x="1310" y="1186"/>
                  </a:lnTo>
                  <a:lnTo>
                    <a:pt x="1312" y="1217"/>
                  </a:lnTo>
                  <a:lnTo>
                    <a:pt x="1312" y="1247"/>
                  </a:lnTo>
                  <a:lnTo>
                    <a:pt x="1313" y="1277"/>
                  </a:lnTo>
                  <a:lnTo>
                    <a:pt x="1313" y="1308"/>
                  </a:lnTo>
                  <a:lnTo>
                    <a:pt x="1314" y="1337"/>
                  </a:lnTo>
                  <a:lnTo>
                    <a:pt x="1314" y="1368"/>
                  </a:lnTo>
                  <a:lnTo>
                    <a:pt x="1315" y="1398"/>
                  </a:lnTo>
                  <a:lnTo>
                    <a:pt x="1317" y="1429"/>
                  </a:lnTo>
                  <a:lnTo>
                    <a:pt x="1317" y="1460"/>
                  </a:lnTo>
                  <a:lnTo>
                    <a:pt x="1318" y="1490"/>
                  </a:lnTo>
                  <a:lnTo>
                    <a:pt x="1319" y="1521"/>
                  </a:lnTo>
                  <a:lnTo>
                    <a:pt x="1319" y="1550"/>
                  </a:lnTo>
                  <a:lnTo>
                    <a:pt x="1321" y="1580"/>
                  </a:lnTo>
                  <a:lnTo>
                    <a:pt x="1321" y="1610"/>
                  </a:lnTo>
                  <a:lnTo>
                    <a:pt x="1322" y="1641"/>
                  </a:lnTo>
                  <a:lnTo>
                    <a:pt x="1322" y="1671"/>
                  </a:lnTo>
                  <a:lnTo>
                    <a:pt x="1323" y="1699"/>
                  </a:lnTo>
                  <a:lnTo>
                    <a:pt x="1324" y="1729"/>
                  </a:lnTo>
                  <a:lnTo>
                    <a:pt x="1324" y="1757"/>
                  </a:lnTo>
                  <a:lnTo>
                    <a:pt x="1326" y="1787"/>
                  </a:lnTo>
                  <a:lnTo>
                    <a:pt x="1326" y="1815"/>
                  </a:lnTo>
                  <a:lnTo>
                    <a:pt x="1327" y="1845"/>
                  </a:lnTo>
                  <a:lnTo>
                    <a:pt x="1328" y="1873"/>
                  </a:lnTo>
                  <a:lnTo>
                    <a:pt x="1328" y="1902"/>
                  </a:lnTo>
                  <a:lnTo>
                    <a:pt x="1330" y="1929"/>
                  </a:lnTo>
                  <a:lnTo>
                    <a:pt x="1331" y="1957"/>
                  </a:lnTo>
                  <a:lnTo>
                    <a:pt x="1331" y="1986"/>
                  </a:lnTo>
                  <a:lnTo>
                    <a:pt x="1332" y="2013"/>
                  </a:lnTo>
                  <a:lnTo>
                    <a:pt x="1332" y="2040"/>
                  </a:lnTo>
                  <a:lnTo>
                    <a:pt x="1333" y="2067"/>
                  </a:lnTo>
                  <a:lnTo>
                    <a:pt x="1333" y="2094"/>
                  </a:lnTo>
                  <a:lnTo>
                    <a:pt x="1335" y="2121"/>
                  </a:lnTo>
                  <a:lnTo>
                    <a:pt x="1335" y="2148"/>
                  </a:lnTo>
                  <a:lnTo>
                    <a:pt x="1336" y="2175"/>
                  </a:lnTo>
                  <a:lnTo>
                    <a:pt x="1337" y="2201"/>
                  </a:lnTo>
                  <a:lnTo>
                    <a:pt x="1337" y="2227"/>
                  </a:lnTo>
                  <a:lnTo>
                    <a:pt x="1339" y="2253"/>
                  </a:lnTo>
                  <a:lnTo>
                    <a:pt x="1339" y="2279"/>
                  </a:lnTo>
                  <a:lnTo>
                    <a:pt x="1340" y="2305"/>
                  </a:lnTo>
                  <a:lnTo>
                    <a:pt x="1341" y="2330"/>
                  </a:lnTo>
                  <a:lnTo>
                    <a:pt x="1341" y="2355"/>
                  </a:lnTo>
                  <a:lnTo>
                    <a:pt x="1342" y="2379"/>
                  </a:lnTo>
                  <a:lnTo>
                    <a:pt x="1342" y="2404"/>
                  </a:lnTo>
                  <a:lnTo>
                    <a:pt x="1345" y="2451"/>
                  </a:lnTo>
                  <a:lnTo>
                    <a:pt x="1346" y="2497"/>
                  </a:lnTo>
                  <a:lnTo>
                    <a:pt x="1348" y="2541"/>
                  </a:lnTo>
                  <a:lnTo>
                    <a:pt x="1349" y="2582"/>
                  </a:lnTo>
                  <a:lnTo>
                    <a:pt x="1350" y="2624"/>
                  </a:lnTo>
                  <a:lnTo>
                    <a:pt x="1351" y="2662"/>
                  </a:lnTo>
                  <a:lnTo>
                    <a:pt x="1354" y="2700"/>
                  </a:lnTo>
                  <a:lnTo>
                    <a:pt x="1355" y="2735"/>
                  </a:lnTo>
                  <a:lnTo>
                    <a:pt x="1357" y="2768"/>
                  </a:lnTo>
                  <a:lnTo>
                    <a:pt x="1358" y="2799"/>
                  </a:lnTo>
                  <a:lnTo>
                    <a:pt x="1359" y="2828"/>
                  </a:lnTo>
                  <a:lnTo>
                    <a:pt x="1362" y="2855"/>
                  </a:lnTo>
                  <a:lnTo>
                    <a:pt x="1363" y="2879"/>
                  </a:lnTo>
                  <a:lnTo>
                    <a:pt x="1364" y="2901"/>
                  </a:lnTo>
                  <a:lnTo>
                    <a:pt x="1366" y="2922"/>
                  </a:lnTo>
                  <a:lnTo>
                    <a:pt x="1367" y="2940"/>
                  </a:lnTo>
                  <a:lnTo>
                    <a:pt x="1368" y="2957"/>
                  </a:lnTo>
                  <a:lnTo>
                    <a:pt x="1371" y="2970"/>
                  </a:lnTo>
                  <a:lnTo>
                    <a:pt x="1372" y="2981"/>
                  </a:lnTo>
                  <a:lnTo>
                    <a:pt x="1373" y="2990"/>
                  </a:lnTo>
                  <a:lnTo>
                    <a:pt x="1375" y="2994"/>
                  </a:lnTo>
                  <a:lnTo>
                    <a:pt x="1377" y="2997"/>
                  </a:lnTo>
                  <a:lnTo>
                    <a:pt x="1378" y="2999"/>
                  </a:lnTo>
                  <a:lnTo>
                    <a:pt x="1380" y="2998"/>
                  </a:lnTo>
                  <a:lnTo>
                    <a:pt x="1382" y="2985"/>
                  </a:lnTo>
                  <a:lnTo>
                    <a:pt x="1385" y="2963"/>
                  </a:lnTo>
                  <a:lnTo>
                    <a:pt x="1387" y="2948"/>
                  </a:lnTo>
                  <a:lnTo>
                    <a:pt x="1389" y="2930"/>
                  </a:lnTo>
                  <a:lnTo>
                    <a:pt x="1390" y="2909"/>
                  </a:lnTo>
                  <a:lnTo>
                    <a:pt x="1391" y="2886"/>
                  </a:lnTo>
                  <a:lnTo>
                    <a:pt x="1394" y="2860"/>
                  </a:lnTo>
                  <a:lnTo>
                    <a:pt x="1395" y="2831"/>
                  </a:lnTo>
                  <a:lnTo>
                    <a:pt x="1396" y="2800"/>
                  </a:lnTo>
                  <a:lnTo>
                    <a:pt x="1398" y="2767"/>
                  </a:lnTo>
                  <a:lnTo>
                    <a:pt x="1399" y="2731"/>
                  </a:lnTo>
                  <a:lnTo>
                    <a:pt x="1400" y="2692"/>
                  </a:lnTo>
                  <a:lnTo>
                    <a:pt x="1402" y="2652"/>
                  </a:lnTo>
                  <a:lnTo>
                    <a:pt x="1404" y="2609"/>
                  </a:lnTo>
                  <a:lnTo>
                    <a:pt x="1405" y="2564"/>
                  </a:lnTo>
                  <a:lnTo>
                    <a:pt x="1407" y="2518"/>
                  </a:lnTo>
                  <a:lnTo>
                    <a:pt x="1408" y="2467"/>
                  </a:lnTo>
                  <a:lnTo>
                    <a:pt x="1411" y="2417"/>
                  </a:lnTo>
                  <a:lnTo>
                    <a:pt x="1411" y="2391"/>
                  </a:lnTo>
                  <a:lnTo>
                    <a:pt x="1412" y="2364"/>
                  </a:lnTo>
                  <a:lnTo>
                    <a:pt x="1412" y="2337"/>
                  </a:lnTo>
                  <a:lnTo>
                    <a:pt x="1413" y="2310"/>
                  </a:lnTo>
                  <a:lnTo>
                    <a:pt x="1414" y="2281"/>
                  </a:lnTo>
                  <a:lnTo>
                    <a:pt x="1414" y="2253"/>
                  </a:lnTo>
                  <a:lnTo>
                    <a:pt x="1416" y="2225"/>
                  </a:lnTo>
                  <a:lnTo>
                    <a:pt x="1416" y="2196"/>
                  </a:lnTo>
                  <a:lnTo>
                    <a:pt x="1417" y="2166"/>
                  </a:lnTo>
                  <a:lnTo>
                    <a:pt x="1417" y="2138"/>
                  </a:lnTo>
                  <a:lnTo>
                    <a:pt x="1418" y="2108"/>
                  </a:lnTo>
                  <a:lnTo>
                    <a:pt x="1420" y="2079"/>
                  </a:lnTo>
                  <a:lnTo>
                    <a:pt x="1420" y="2048"/>
                  </a:lnTo>
                  <a:lnTo>
                    <a:pt x="1421" y="2018"/>
                  </a:lnTo>
                  <a:lnTo>
                    <a:pt x="1421" y="1987"/>
                  </a:lnTo>
                  <a:lnTo>
                    <a:pt x="1422" y="1957"/>
                  </a:lnTo>
                  <a:lnTo>
                    <a:pt x="1422" y="1926"/>
                  </a:lnTo>
                  <a:lnTo>
                    <a:pt x="1423" y="1895"/>
                  </a:lnTo>
                  <a:lnTo>
                    <a:pt x="1425" y="1863"/>
                  </a:lnTo>
                  <a:lnTo>
                    <a:pt x="1425" y="1832"/>
                  </a:lnTo>
                  <a:lnTo>
                    <a:pt x="1426" y="1800"/>
                  </a:lnTo>
                  <a:lnTo>
                    <a:pt x="1427" y="1769"/>
                  </a:lnTo>
                  <a:lnTo>
                    <a:pt x="1427" y="1736"/>
                  </a:lnTo>
                  <a:lnTo>
                    <a:pt x="1429" y="1704"/>
                  </a:lnTo>
                  <a:lnTo>
                    <a:pt x="1429" y="1672"/>
                  </a:lnTo>
                  <a:lnTo>
                    <a:pt x="1430" y="1640"/>
                  </a:lnTo>
                  <a:lnTo>
                    <a:pt x="1431" y="1607"/>
                  </a:lnTo>
                  <a:lnTo>
                    <a:pt x="1431" y="1575"/>
                  </a:lnTo>
                  <a:lnTo>
                    <a:pt x="1432" y="1543"/>
                  </a:lnTo>
                  <a:lnTo>
                    <a:pt x="1432" y="1510"/>
                  </a:lnTo>
                  <a:lnTo>
                    <a:pt x="1434" y="1477"/>
                  </a:lnTo>
                  <a:lnTo>
                    <a:pt x="1434" y="1445"/>
                  </a:lnTo>
                  <a:lnTo>
                    <a:pt x="1435" y="1412"/>
                  </a:lnTo>
                  <a:lnTo>
                    <a:pt x="1436" y="1380"/>
                  </a:lnTo>
                  <a:lnTo>
                    <a:pt x="1436" y="1348"/>
                  </a:lnTo>
                  <a:lnTo>
                    <a:pt x="1438" y="1315"/>
                  </a:lnTo>
                  <a:lnTo>
                    <a:pt x="1438" y="1283"/>
                  </a:lnTo>
                  <a:lnTo>
                    <a:pt x="1439" y="1252"/>
                  </a:lnTo>
                  <a:lnTo>
                    <a:pt x="1440" y="1220"/>
                  </a:lnTo>
                  <a:lnTo>
                    <a:pt x="1440" y="1189"/>
                  </a:lnTo>
                  <a:lnTo>
                    <a:pt x="1442" y="1157"/>
                  </a:lnTo>
                  <a:lnTo>
                    <a:pt x="1442" y="1126"/>
                  </a:lnTo>
                  <a:lnTo>
                    <a:pt x="1443" y="1095"/>
                  </a:lnTo>
                  <a:lnTo>
                    <a:pt x="1444" y="1064"/>
                  </a:lnTo>
                  <a:lnTo>
                    <a:pt x="1444" y="1033"/>
                  </a:lnTo>
                  <a:lnTo>
                    <a:pt x="1445" y="1002"/>
                  </a:lnTo>
                  <a:lnTo>
                    <a:pt x="1447" y="971"/>
                  </a:lnTo>
                  <a:lnTo>
                    <a:pt x="1447" y="941"/>
                  </a:lnTo>
                  <a:lnTo>
                    <a:pt x="1448" y="911"/>
                  </a:lnTo>
                  <a:lnTo>
                    <a:pt x="1448" y="882"/>
                  </a:lnTo>
                  <a:lnTo>
                    <a:pt x="1449" y="853"/>
                  </a:lnTo>
                  <a:lnTo>
                    <a:pt x="1449" y="823"/>
                  </a:lnTo>
                  <a:lnTo>
                    <a:pt x="1451" y="795"/>
                  </a:lnTo>
                  <a:lnTo>
                    <a:pt x="1451" y="767"/>
                  </a:lnTo>
                  <a:lnTo>
                    <a:pt x="1452" y="738"/>
                  </a:lnTo>
                  <a:lnTo>
                    <a:pt x="1453" y="711"/>
                  </a:lnTo>
                  <a:lnTo>
                    <a:pt x="1453" y="684"/>
                  </a:lnTo>
                  <a:lnTo>
                    <a:pt x="1454" y="657"/>
                  </a:lnTo>
                  <a:lnTo>
                    <a:pt x="1454" y="631"/>
                  </a:lnTo>
                  <a:lnTo>
                    <a:pt x="1456" y="605"/>
                  </a:lnTo>
                  <a:lnTo>
                    <a:pt x="1457" y="579"/>
                  </a:lnTo>
                  <a:lnTo>
                    <a:pt x="1457" y="554"/>
                  </a:lnTo>
                  <a:lnTo>
                    <a:pt x="1458" y="529"/>
                  </a:lnTo>
                  <a:lnTo>
                    <a:pt x="1458" y="504"/>
                  </a:lnTo>
                  <a:lnTo>
                    <a:pt x="1461" y="458"/>
                  </a:lnTo>
                  <a:lnTo>
                    <a:pt x="1462" y="412"/>
                  </a:lnTo>
                  <a:lnTo>
                    <a:pt x="1463" y="368"/>
                  </a:lnTo>
                  <a:lnTo>
                    <a:pt x="1465" y="326"/>
                  </a:lnTo>
                  <a:lnTo>
                    <a:pt x="1466" y="288"/>
                  </a:lnTo>
                  <a:lnTo>
                    <a:pt x="1467" y="249"/>
                  </a:lnTo>
                  <a:lnTo>
                    <a:pt x="1470" y="214"/>
                  </a:lnTo>
                  <a:lnTo>
                    <a:pt x="1471" y="182"/>
                  </a:lnTo>
                  <a:lnTo>
                    <a:pt x="1472" y="152"/>
                  </a:lnTo>
                  <a:lnTo>
                    <a:pt x="1474" y="124"/>
                  </a:lnTo>
                  <a:lnTo>
                    <a:pt x="1475" y="99"/>
                  </a:lnTo>
                  <a:lnTo>
                    <a:pt x="1478" y="77"/>
                  </a:lnTo>
                  <a:lnTo>
                    <a:pt x="1479" y="59"/>
                  </a:lnTo>
                  <a:lnTo>
                    <a:pt x="1480" y="42"/>
                  </a:lnTo>
                  <a:lnTo>
                    <a:pt x="1481" y="29"/>
                  </a:lnTo>
                  <a:lnTo>
                    <a:pt x="1483" y="19"/>
                  </a:lnTo>
                  <a:lnTo>
                    <a:pt x="1484" y="11"/>
                  </a:lnTo>
                  <a:lnTo>
                    <a:pt x="1487" y="5"/>
                  </a:lnTo>
                  <a:lnTo>
                    <a:pt x="1488" y="1"/>
                  </a:lnTo>
                  <a:lnTo>
                    <a:pt x="1489" y="0"/>
                  </a:lnTo>
                  <a:lnTo>
                    <a:pt x="1492" y="5"/>
                  </a:lnTo>
                  <a:lnTo>
                    <a:pt x="1496" y="19"/>
                  </a:lnTo>
                  <a:lnTo>
                    <a:pt x="1497" y="29"/>
                  </a:lnTo>
                  <a:lnTo>
                    <a:pt x="1498" y="42"/>
                  </a:lnTo>
                  <a:lnTo>
                    <a:pt x="1499" y="58"/>
                  </a:lnTo>
                  <a:lnTo>
                    <a:pt x="1501" y="74"/>
                  </a:lnTo>
                  <a:lnTo>
                    <a:pt x="1503" y="94"/>
                  </a:lnTo>
                  <a:lnTo>
                    <a:pt x="1505" y="116"/>
                  </a:lnTo>
                  <a:lnTo>
                    <a:pt x="1506" y="140"/>
                  </a:lnTo>
                  <a:lnTo>
                    <a:pt x="1507" y="166"/>
                  </a:lnTo>
                  <a:lnTo>
                    <a:pt x="1510" y="196"/>
                  </a:lnTo>
                  <a:lnTo>
                    <a:pt x="1511" y="227"/>
                  </a:lnTo>
                  <a:lnTo>
                    <a:pt x="1512" y="260"/>
                  </a:lnTo>
                  <a:lnTo>
                    <a:pt x="1514" y="295"/>
                  </a:lnTo>
                  <a:lnTo>
                    <a:pt x="1515" y="330"/>
                  </a:lnTo>
                  <a:lnTo>
                    <a:pt x="1516" y="368"/>
                  </a:lnTo>
                  <a:lnTo>
                    <a:pt x="1517" y="406"/>
                  </a:lnTo>
                  <a:lnTo>
                    <a:pt x="1520" y="448"/>
                  </a:lnTo>
                  <a:lnTo>
                    <a:pt x="1521" y="488"/>
                  </a:lnTo>
                  <a:lnTo>
                    <a:pt x="1523" y="530"/>
                  </a:lnTo>
                  <a:lnTo>
                    <a:pt x="1524" y="573"/>
                  </a:lnTo>
                  <a:lnTo>
                    <a:pt x="1526" y="619"/>
                  </a:lnTo>
                  <a:lnTo>
                    <a:pt x="1526" y="643"/>
                  </a:lnTo>
                  <a:lnTo>
                    <a:pt x="1528" y="667"/>
                  </a:lnTo>
                  <a:lnTo>
                    <a:pt x="1528" y="692"/>
                  </a:lnTo>
                  <a:lnTo>
                    <a:pt x="1529" y="716"/>
                  </a:lnTo>
                  <a:lnTo>
                    <a:pt x="1529" y="742"/>
                  </a:lnTo>
                  <a:lnTo>
                    <a:pt x="1530" y="768"/>
                  </a:lnTo>
                  <a:lnTo>
                    <a:pt x="1532" y="794"/>
                  </a:lnTo>
                  <a:lnTo>
                    <a:pt x="1532" y="821"/>
                  </a:lnTo>
                  <a:lnTo>
                    <a:pt x="1533" y="848"/>
                  </a:lnTo>
                  <a:lnTo>
                    <a:pt x="1533" y="875"/>
                  </a:lnTo>
                  <a:lnTo>
                    <a:pt x="1534" y="902"/>
                  </a:lnTo>
                  <a:lnTo>
                    <a:pt x="1534" y="931"/>
                  </a:lnTo>
                  <a:lnTo>
                    <a:pt x="1535" y="959"/>
                  </a:lnTo>
                  <a:lnTo>
                    <a:pt x="1537" y="987"/>
                  </a:lnTo>
                  <a:lnTo>
                    <a:pt x="1537" y="1016"/>
                  </a:lnTo>
                  <a:lnTo>
                    <a:pt x="1538" y="1046"/>
                  </a:lnTo>
                  <a:lnTo>
                    <a:pt x="1538" y="1075"/>
                  </a:lnTo>
                  <a:lnTo>
                    <a:pt x="1539" y="1105"/>
                  </a:lnTo>
                  <a:lnTo>
                    <a:pt x="1541" y="1136"/>
                  </a:lnTo>
                  <a:lnTo>
                    <a:pt x="1541" y="1166"/>
                  </a:lnTo>
                  <a:lnTo>
                    <a:pt x="1542" y="1197"/>
                  </a:lnTo>
                  <a:lnTo>
                    <a:pt x="1543" y="1229"/>
                  </a:lnTo>
                  <a:lnTo>
                    <a:pt x="1543" y="1260"/>
                  </a:lnTo>
                  <a:lnTo>
                    <a:pt x="1544" y="1291"/>
                  </a:lnTo>
                  <a:lnTo>
                    <a:pt x="1544" y="1323"/>
                  </a:lnTo>
                  <a:lnTo>
                    <a:pt x="1546" y="1355"/>
                  </a:lnTo>
                  <a:lnTo>
                    <a:pt x="1546" y="1386"/>
                  </a:lnTo>
                  <a:lnTo>
                    <a:pt x="1547" y="1419"/>
                  </a:lnTo>
                  <a:lnTo>
                    <a:pt x="1548" y="1451"/>
                  </a:lnTo>
                  <a:lnTo>
                    <a:pt x="1548" y="1483"/>
                  </a:lnTo>
                  <a:lnTo>
                    <a:pt x="1550" y="1516"/>
                  </a:lnTo>
                  <a:lnTo>
                    <a:pt x="1550" y="1548"/>
                  </a:lnTo>
                  <a:lnTo>
                    <a:pt x="1551" y="1580"/>
                  </a:lnTo>
                  <a:lnTo>
                    <a:pt x="1552" y="1612"/>
                  </a:lnTo>
                  <a:lnTo>
                    <a:pt x="1552" y="1645"/>
                  </a:lnTo>
                  <a:lnTo>
                    <a:pt x="1553" y="1677"/>
                  </a:lnTo>
                  <a:lnTo>
                    <a:pt x="1553" y="1709"/>
                  </a:lnTo>
                  <a:lnTo>
                    <a:pt x="1555" y="1742"/>
                  </a:lnTo>
                  <a:lnTo>
                    <a:pt x="1555" y="1774"/>
                  </a:lnTo>
                  <a:lnTo>
                    <a:pt x="1556" y="1807"/>
                  </a:lnTo>
                  <a:lnTo>
                    <a:pt x="1557" y="1840"/>
                  </a:lnTo>
                  <a:lnTo>
                    <a:pt x="1557" y="1873"/>
                  </a:lnTo>
                  <a:lnTo>
                    <a:pt x="1559" y="1907"/>
                  </a:lnTo>
                  <a:lnTo>
                    <a:pt x="1560" y="1939"/>
                  </a:lnTo>
                  <a:lnTo>
                    <a:pt x="1560" y="1973"/>
                  </a:lnTo>
                  <a:lnTo>
                    <a:pt x="1561" y="2006"/>
                  </a:lnTo>
                  <a:lnTo>
                    <a:pt x="1561" y="2039"/>
                  </a:lnTo>
                  <a:lnTo>
                    <a:pt x="1562" y="2072"/>
                  </a:lnTo>
                  <a:lnTo>
                    <a:pt x="1562" y="2104"/>
                  </a:lnTo>
                  <a:lnTo>
                    <a:pt x="1564" y="2138"/>
                  </a:lnTo>
                  <a:lnTo>
                    <a:pt x="1565" y="2172"/>
                  </a:lnTo>
                  <a:lnTo>
                    <a:pt x="1565" y="2204"/>
                  </a:lnTo>
                  <a:lnTo>
                    <a:pt x="1566" y="2237"/>
                  </a:lnTo>
                  <a:lnTo>
                    <a:pt x="1566" y="2270"/>
                  </a:lnTo>
                  <a:lnTo>
                    <a:pt x="1568" y="2302"/>
                  </a:lnTo>
                  <a:lnTo>
                    <a:pt x="1569" y="2334"/>
                  </a:lnTo>
                  <a:lnTo>
                    <a:pt x="1569" y="2367"/>
                  </a:lnTo>
                  <a:lnTo>
                    <a:pt x="1570" y="2398"/>
                  </a:lnTo>
                  <a:lnTo>
                    <a:pt x="1570" y="2429"/>
                  </a:lnTo>
                  <a:lnTo>
                    <a:pt x="1571" y="2460"/>
                  </a:lnTo>
                  <a:lnTo>
                    <a:pt x="1573" y="2489"/>
                  </a:lnTo>
                  <a:lnTo>
                    <a:pt x="1573" y="2520"/>
                  </a:lnTo>
                  <a:lnTo>
                    <a:pt x="1574" y="2550"/>
                  </a:lnTo>
                  <a:lnTo>
                    <a:pt x="1574" y="2580"/>
                  </a:lnTo>
                  <a:lnTo>
                    <a:pt x="1575" y="2608"/>
                  </a:lnTo>
                  <a:lnTo>
                    <a:pt x="1577" y="2638"/>
                  </a:lnTo>
                  <a:lnTo>
                    <a:pt x="1577" y="2666"/>
                  </a:lnTo>
                  <a:lnTo>
                    <a:pt x="1578" y="2695"/>
                  </a:lnTo>
                  <a:lnTo>
                    <a:pt x="1578" y="2723"/>
                  </a:lnTo>
                  <a:lnTo>
                    <a:pt x="1579" y="2751"/>
                  </a:lnTo>
                  <a:lnTo>
                    <a:pt x="1579" y="2779"/>
                  </a:lnTo>
                  <a:lnTo>
                    <a:pt x="1581" y="2806"/>
                  </a:lnTo>
                  <a:lnTo>
                    <a:pt x="1581" y="2833"/>
                  </a:lnTo>
                  <a:lnTo>
                    <a:pt x="1582" y="2859"/>
                  </a:lnTo>
                  <a:lnTo>
                    <a:pt x="1583" y="2886"/>
                  </a:lnTo>
                  <a:lnTo>
                    <a:pt x="1583" y="2910"/>
                  </a:lnTo>
                  <a:lnTo>
                    <a:pt x="1584" y="2936"/>
                  </a:lnTo>
                  <a:lnTo>
                    <a:pt x="1586" y="2962"/>
                  </a:lnTo>
                  <a:lnTo>
                    <a:pt x="1586" y="2986"/>
                  </a:lnTo>
                  <a:lnTo>
                    <a:pt x="1587" y="3011"/>
                  </a:lnTo>
                  <a:lnTo>
                    <a:pt x="1588" y="3059"/>
                  </a:lnTo>
                  <a:lnTo>
                    <a:pt x="1590" y="3107"/>
                  </a:lnTo>
                  <a:lnTo>
                    <a:pt x="1591" y="3152"/>
                  </a:lnTo>
                  <a:lnTo>
                    <a:pt x="1592" y="3197"/>
                  </a:lnTo>
                  <a:lnTo>
                    <a:pt x="1595" y="3241"/>
                  </a:lnTo>
                  <a:lnTo>
                    <a:pt x="1596" y="3283"/>
                  </a:lnTo>
                  <a:lnTo>
                    <a:pt x="1597" y="3325"/>
                  </a:lnTo>
                  <a:lnTo>
                    <a:pt x="1599" y="3365"/>
                  </a:lnTo>
                  <a:lnTo>
                    <a:pt x="1600" y="3404"/>
                  </a:lnTo>
                  <a:lnTo>
                    <a:pt x="1602" y="3442"/>
                  </a:lnTo>
                  <a:lnTo>
                    <a:pt x="1604" y="3478"/>
                  </a:lnTo>
                  <a:lnTo>
                    <a:pt x="1605" y="3513"/>
                  </a:lnTo>
                  <a:lnTo>
                    <a:pt x="1606" y="3548"/>
                  </a:lnTo>
                  <a:lnTo>
                    <a:pt x="1608" y="3582"/>
                  </a:lnTo>
                  <a:lnTo>
                    <a:pt x="1610" y="3613"/>
                  </a:lnTo>
                  <a:lnTo>
                    <a:pt x="1611" y="3644"/>
                  </a:lnTo>
                  <a:lnTo>
                    <a:pt x="1613" y="3675"/>
                  </a:lnTo>
                  <a:lnTo>
                    <a:pt x="1614" y="3704"/>
                  </a:lnTo>
                  <a:lnTo>
                    <a:pt x="1615" y="3733"/>
                  </a:lnTo>
                  <a:lnTo>
                    <a:pt x="1617" y="3761"/>
                  </a:lnTo>
                  <a:lnTo>
                    <a:pt x="1619" y="3788"/>
                  </a:lnTo>
                  <a:lnTo>
                    <a:pt x="1620" y="3814"/>
                  </a:lnTo>
                  <a:lnTo>
                    <a:pt x="1622" y="3840"/>
                  </a:lnTo>
                  <a:lnTo>
                    <a:pt x="1623" y="3865"/>
                  </a:lnTo>
                  <a:lnTo>
                    <a:pt x="1626" y="3889"/>
                  </a:lnTo>
                  <a:lnTo>
                    <a:pt x="1627" y="3911"/>
                  </a:lnTo>
                  <a:lnTo>
                    <a:pt x="1628" y="3934"/>
                  </a:lnTo>
                  <a:lnTo>
                    <a:pt x="1629" y="3955"/>
                  </a:lnTo>
                  <a:lnTo>
                    <a:pt x="1631" y="3976"/>
                  </a:lnTo>
                  <a:lnTo>
                    <a:pt x="1632" y="3995"/>
                  </a:lnTo>
                  <a:lnTo>
                    <a:pt x="1633" y="4014"/>
                  </a:lnTo>
                  <a:lnTo>
                    <a:pt x="1635" y="4032"/>
                  </a:lnTo>
                  <a:lnTo>
                    <a:pt x="1637" y="4049"/>
                  </a:lnTo>
                  <a:lnTo>
                    <a:pt x="1638" y="4065"/>
                  </a:lnTo>
                  <a:lnTo>
                    <a:pt x="1640" y="4080"/>
                  </a:lnTo>
                  <a:lnTo>
                    <a:pt x="1642" y="4094"/>
                  </a:lnTo>
                  <a:lnTo>
                    <a:pt x="1644" y="4109"/>
                  </a:lnTo>
                  <a:lnTo>
                    <a:pt x="1645" y="4121"/>
                  </a:lnTo>
                  <a:lnTo>
                    <a:pt x="1646" y="4133"/>
                  </a:lnTo>
                  <a:lnTo>
                    <a:pt x="1647" y="4145"/>
                  </a:lnTo>
                  <a:lnTo>
                    <a:pt x="1649" y="4156"/>
                  </a:lnTo>
                  <a:lnTo>
                    <a:pt x="1650" y="4165"/>
                  </a:lnTo>
                  <a:lnTo>
                    <a:pt x="1653" y="4176"/>
                  </a:lnTo>
                  <a:lnTo>
                    <a:pt x="1654" y="4185"/>
                  </a:lnTo>
                  <a:lnTo>
                    <a:pt x="1656" y="4200"/>
                  </a:lnTo>
                  <a:lnTo>
                    <a:pt x="1660" y="4214"/>
                  </a:lnTo>
                  <a:lnTo>
                    <a:pt x="1663" y="4226"/>
                  </a:lnTo>
                  <a:lnTo>
                    <a:pt x="1665" y="4236"/>
                  </a:lnTo>
                  <a:lnTo>
                    <a:pt x="1669" y="4244"/>
                  </a:lnTo>
                  <a:lnTo>
                    <a:pt x="1672" y="4252"/>
                  </a:lnTo>
                  <a:lnTo>
                    <a:pt x="1674" y="4258"/>
                  </a:lnTo>
                  <a:lnTo>
                    <a:pt x="1678" y="4265"/>
                  </a:lnTo>
                  <a:lnTo>
                    <a:pt x="1681" y="4270"/>
                  </a:lnTo>
                  <a:lnTo>
                    <a:pt x="1685" y="4274"/>
                  </a:lnTo>
                  <a:lnTo>
                    <a:pt x="1687" y="4278"/>
                  </a:lnTo>
                  <a:lnTo>
                    <a:pt x="1690" y="4282"/>
                  </a:lnTo>
                  <a:lnTo>
                    <a:pt x="1694" y="4285"/>
                  </a:lnTo>
                  <a:lnTo>
                    <a:pt x="1696" y="4288"/>
                  </a:lnTo>
                  <a:lnTo>
                    <a:pt x="1699" y="4289"/>
                  </a:lnTo>
                  <a:lnTo>
                    <a:pt x="1703" y="4291"/>
                  </a:lnTo>
                  <a:lnTo>
                    <a:pt x="1705" y="4292"/>
                  </a:lnTo>
                  <a:lnTo>
                    <a:pt x="1708" y="4293"/>
                  </a:lnTo>
                  <a:lnTo>
                    <a:pt x="1712" y="4293"/>
                  </a:lnTo>
                  <a:lnTo>
                    <a:pt x="1714" y="4293"/>
                  </a:lnTo>
                  <a:lnTo>
                    <a:pt x="1718" y="4292"/>
                  </a:lnTo>
                  <a:lnTo>
                    <a:pt x="1721" y="4292"/>
                  </a:lnTo>
                  <a:lnTo>
                    <a:pt x="1723" y="4291"/>
                  </a:lnTo>
                  <a:lnTo>
                    <a:pt x="1727" y="4289"/>
                  </a:lnTo>
                  <a:lnTo>
                    <a:pt x="1730" y="4288"/>
                  </a:lnTo>
                  <a:lnTo>
                    <a:pt x="1732" y="4287"/>
                  </a:lnTo>
                  <a:lnTo>
                    <a:pt x="1736" y="4287"/>
                  </a:lnTo>
                  <a:lnTo>
                    <a:pt x="1739" y="4287"/>
                  </a:lnTo>
                  <a:lnTo>
                    <a:pt x="1743" y="4287"/>
                  </a:lnTo>
                  <a:lnTo>
                    <a:pt x="1745" y="4287"/>
                  </a:lnTo>
                  <a:lnTo>
                    <a:pt x="1748" y="4287"/>
                  </a:lnTo>
                  <a:lnTo>
                    <a:pt x="1750" y="4288"/>
                  </a:lnTo>
                  <a:lnTo>
                    <a:pt x="1754" y="4289"/>
                  </a:lnTo>
                  <a:lnTo>
                    <a:pt x="1758" y="4291"/>
                  </a:lnTo>
                  <a:lnTo>
                    <a:pt x="1761" y="4293"/>
                  </a:lnTo>
                  <a:lnTo>
                    <a:pt x="1763" y="4296"/>
                  </a:lnTo>
                  <a:lnTo>
                    <a:pt x="1766" y="4298"/>
                  </a:lnTo>
                  <a:lnTo>
                    <a:pt x="1770" y="4302"/>
                  </a:lnTo>
                  <a:lnTo>
                    <a:pt x="1772" y="4306"/>
                  </a:lnTo>
                  <a:lnTo>
                    <a:pt x="1776" y="4310"/>
                  </a:lnTo>
                  <a:lnTo>
                    <a:pt x="1779" y="4314"/>
                  </a:lnTo>
                  <a:lnTo>
                    <a:pt x="1781" y="4319"/>
                  </a:lnTo>
                  <a:lnTo>
                    <a:pt x="1785" y="4323"/>
                  </a:lnTo>
                  <a:lnTo>
                    <a:pt x="1788" y="4328"/>
                  </a:lnTo>
                  <a:lnTo>
                    <a:pt x="1790" y="4333"/>
                  </a:lnTo>
                  <a:lnTo>
                    <a:pt x="1793" y="4340"/>
                  </a:lnTo>
                  <a:lnTo>
                    <a:pt x="1797" y="4345"/>
                  </a:lnTo>
                  <a:lnTo>
                    <a:pt x="1801" y="4353"/>
                  </a:lnTo>
                  <a:lnTo>
                    <a:pt x="1803" y="4359"/>
                  </a:lnTo>
                  <a:lnTo>
                    <a:pt x="1806" y="4367"/>
                  </a:lnTo>
                  <a:lnTo>
                    <a:pt x="1810" y="4373"/>
                  </a:lnTo>
                  <a:lnTo>
                    <a:pt x="1812" y="4381"/>
                  </a:lnTo>
                  <a:lnTo>
                    <a:pt x="1815" y="4388"/>
                  </a:lnTo>
                  <a:lnTo>
                    <a:pt x="1819" y="4393"/>
                  </a:lnTo>
                  <a:lnTo>
                    <a:pt x="1821" y="4399"/>
                  </a:lnTo>
                  <a:lnTo>
                    <a:pt x="1824" y="4406"/>
                  </a:lnTo>
                  <a:lnTo>
                    <a:pt x="1828" y="4411"/>
                  </a:lnTo>
                  <a:lnTo>
                    <a:pt x="1830" y="4415"/>
                  </a:lnTo>
                  <a:lnTo>
                    <a:pt x="1834" y="4419"/>
                  </a:lnTo>
                  <a:lnTo>
                    <a:pt x="1837" y="4422"/>
                  </a:lnTo>
                  <a:lnTo>
                    <a:pt x="1839" y="4425"/>
                  </a:lnTo>
                  <a:lnTo>
                    <a:pt x="1843" y="4428"/>
                  </a:lnTo>
                  <a:lnTo>
                    <a:pt x="1846" y="4429"/>
                  </a:lnTo>
                  <a:lnTo>
                    <a:pt x="1848" y="4429"/>
                  </a:lnTo>
                  <a:lnTo>
                    <a:pt x="1852" y="4430"/>
                  </a:lnTo>
                  <a:lnTo>
                    <a:pt x="1855" y="4431"/>
                  </a:lnTo>
                  <a:lnTo>
                    <a:pt x="1858" y="4431"/>
                  </a:lnTo>
                  <a:lnTo>
                    <a:pt x="1861" y="4433"/>
                  </a:lnTo>
                  <a:lnTo>
                    <a:pt x="1864" y="4434"/>
                  </a:lnTo>
                  <a:lnTo>
                    <a:pt x="1866" y="4435"/>
                  </a:lnTo>
                  <a:lnTo>
                    <a:pt x="1870" y="4437"/>
                  </a:lnTo>
                  <a:lnTo>
                    <a:pt x="1874" y="4438"/>
                  </a:lnTo>
                  <a:lnTo>
                    <a:pt x="1877" y="4439"/>
                  </a:lnTo>
                  <a:lnTo>
                    <a:pt x="1879" y="4442"/>
                  </a:lnTo>
                  <a:lnTo>
                    <a:pt x="1882" y="4444"/>
                  </a:lnTo>
                  <a:lnTo>
                    <a:pt x="1886" y="4447"/>
                  </a:lnTo>
                  <a:lnTo>
                    <a:pt x="1888" y="4448"/>
                  </a:lnTo>
                  <a:lnTo>
                    <a:pt x="1892" y="4451"/>
                  </a:lnTo>
                  <a:lnTo>
                    <a:pt x="1895" y="4453"/>
                  </a:lnTo>
                  <a:lnTo>
                    <a:pt x="1897" y="4455"/>
                  </a:lnTo>
                  <a:lnTo>
                    <a:pt x="1901" y="4456"/>
                  </a:lnTo>
                  <a:lnTo>
                    <a:pt x="1904" y="4457"/>
                  </a:lnTo>
                  <a:lnTo>
                    <a:pt x="1906" y="4459"/>
                  </a:lnTo>
                  <a:lnTo>
                    <a:pt x="1909" y="4459"/>
                  </a:lnTo>
                  <a:lnTo>
                    <a:pt x="1913" y="4459"/>
                  </a:lnTo>
                  <a:lnTo>
                    <a:pt x="1916" y="4457"/>
                  </a:lnTo>
                  <a:lnTo>
                    <a:pt x="1919" y="4457"/>
                  </a:lnTo>
                  <a:lnTo>
                    <a:pt x="1922" y="4457"/>
                  </a:lnTo>
                  <a:lnTo>
                    <a:pt x="1925" y="4456"/>
                  </a:lnTo>
                  <a:lnTo>
                    <a:pt x="1928" y="4455"/>
                  </a:lnTo>
                  <a:lnTo>
                    <a:pt x="1931" y="4453"/>
                  </a:lnTo>
                  <a:lnTo>
                    <a:pt x="1934" y="4452"/>
                  </a:lnTo>
                  <a:lnTo>
                    <a:pt x="1937" y="4451"/>
                  </a:lnTo>
                  <a:lnTo>
                    <a:pt x="1940" y="4451"/>
                  </a:lnTo>
                  <a:lnTo>
                    <a:pt x="1943" y="4451"/>
                  </a:lnTo>
                  <a:lnTo>
                    <a:pt x="1946" y="4449"/>
                  </a:lnTo>
                  <a:lnTo>
                    <a:pt x="1950" y="4451"/>
                  </a:lnTo>
                  <a:lnTo>
                    <a:pt x="1952" y="4451"/>
                  </a:lnTo>
                  <a:lnTo>
                    <a:pt x="1955" y="4451"/>
                  </a:lnTo>
                  <a:lnTo>
                    <a:pt x="1959" y="4451"/>
                  </a:lnTo>
                  <a:lnTo>
                    <a:pt x="1961" y="4452"/>
                  </a:lnTo>
                  <a:lnTo>
                    <a:pt x="1964" y="4452"/>
                  </a:lnTo>
                  <a:lnTo>
                    <a:pt x="1968" y="4452"/>
                  </a:lnTo>
                  <a:lnTo>
                    <a:pt x="1970" y="4453"/>
                  </a:lnTo>
                  <a:lnTo>
                    <a:pt x="1973" y="4453"/>
                  </a:lnTo>
                  <a:lnTo>
                    <a:pt x="1977" y="4455"/>
                  </a:lnTo>
                  <a:lnTo>
                    <a:pt x="1979" y="4455"/>
                  </a:lnTo>
                  <a:lnTo>
                    <a:pt x="1982" y="4455"/>
                  </a:lnTo>
                  <a:lnTo>
                    <a:pt x="1986" y="4455"/>
                  </a:lnTo>
                  <a:lnTo>
                    <a:pt x="1990" y="4455"/>
                  </a:lnTo>
                  <a:lnTo>
                    <a:pt x="1992" y="4453"/>
                  </a:lnTo>
                  <a:lnTo>
                    <a:pt x="1995" y="4452"/>
                  </a:lnTo>
                  <a:lnTo>
                    <a:pt x="1997" y="4452"/>
                  </a:lnTo>
                  <a:lnTo>
                    <a:pt x="2001" y="4452"/>
                  </a:lnTo>
                  <a:lnTo>
                    <a:pt x="2004" y="4451"/>
                  </a:lnTo>
                  <a:lnTo>
                    <a:pt x="2006" y="4449"/>
                  </a:lnTo>
                  <a:lnTo>
                    <a:pt x="2010" y="4448"/>
                  </a:lnTo>
                  <a:lnTo>
                    <a:pt x="2013" y="4447"/>
                  </a:lnTo>
                  <a:lnTo>
                    <a:pt x="2017" y="4447"/>
                  </a:lnTo>
                  <a:lnTo>
                    <a:pt x="2019" y="4446"/>
                  </a:lnTo>
                  <a:lnTo>
                    <a:pt x="2022" y="4446"/>
                  </a:lnTo>
                  <a:lnTo>
                    <a:pt x="2025" y="4444"/>
                  </a:lnTo>
                  <a:lnTo>
                    <a:pt x="2028" y="4444"/>
                  </a:lnTo>
                  <a:lnTo>
                    <a:pt x="2032" y="4444"/>
                  </a:lnTo>
                  <a:lnTo>
                    <a:pt x="2035" y="4443"/>
                  </a:lnTo>
                  <a:lnTo>
                    <a:pt x="2037" y="4443"/>
                  </a:lnTo>
                  <a:lnTo>
                    <a:pt x="2040" y="4443"/>
                  </a:lnTo>
                  <a:lnTo>
                    <a:pt x="2044" y="4443"/>
                  </a:lnTo>
                  <a:lnTo>
                    <a:pt x="2046" y="4443"/>
                  </a:lnTo>
                  <a:lnTo>
                    <a:pt x="2050" y="4444"/>
                  </a:lnTo>
                  <a:lnTo>
                    <a:pt x="2053" y="4444"/>
                  </a:lnTo>
                  <a:lnTo>
                    <a:pt x="2055" y="4446"/>
                  </a:lnTo>
                  <a:lnTo>
                    <a:pt x="2059" y="4446"/>
                  </a:lnTo>
                  <a:lnTo>
                    <a:pt x="2062" y="4446"/>
                  </a:lnTo>
                  <a:lnTo>
                    <a:pt x="2064" y="4446"/>
                  </a:lnTo>
                  <a:lnTo>
                    <a:pt x="2068" y="4447"/>
                  </a:lnTo>
                  <a:lnTo>
                    <a:pt x="2071" y="4447"/>
                  </a:lnTo>
                  <a:lnTo>
                    <a:pt x="2075" y="4447"/>
                  </a:lnTo>
                  <a:lnTo>
                    <a:pt x="2077" y="4449"/>
                  </a:lnTo>
                  <a:lnTo>
                    <a:pt x="2080" y="4451"/>
                  </a:lnTo>
                  <a:lnTo>
                    <a:pt x="2084" y="4452"/>
                  </a:lnTo>
                  <a:lnTo>
                    <a:pt x="2086" y="4453"/>
                  </a:lnTo>
                  <a:lnTo>
                    <a:pt x="2089" y="4455"/>
                  </a:lnTo>
                  <a:lnTo>
                    <a:pt x="2093" y="4457"/>
                  </a:lnTo>
                  <a:lnTo>
                    <a:pt x="2095" y="4459"/>
                  </a:lnTo>
                  <a:lnTo>
                    <a:pt x="2098" y="4461"/>
                  </a:lnTo>
                  <a:lnTo>
                    <a:pt x="2102" y="4464"/>
                  </a:lnTo>
                  <a:lnTo>
                    <a:pt x="2106" y="4466"/>
                  </a:lnTo>
                  <a:lnTo>
                    <a:pt x="2108" y="4469"/>
                  </a:lnTo>
                  <a:lnTo>
                    <a:pt x="2111" y="4471"/>
                  </a:lnTo>
                  <a:lnTo>
                    <a:pt x="2113" y="4474"/>
                  </a:lnTo>
                  <a:lnTo>
                    <a:pt x="2117" y="4475"/>
                  </a:lnTo>
                  <a:lnTo>
                    <a:pt x="2120" y="4478"/>
                  </a:lnTo>
                  <a:lnTo>
                    <a:pt x="2122" y="4479"/>
                  </a:lnTo>
                  <a:lnTo>
                    <a:pt x="2126" y="4480"/>
                  </a:lnTo>
                  <a:lnTo>
                    <a:pt x="2129" y="4480"/>
                  </a:lnTo>
                  <a:lnTo>
                    <a:pt x="2133" y="4480"/>
                  </a:lnTo>
                  <a:lnTo>
                    <a:pt x="2135" y="4480"/>
                  </a:lnTo>
                  <a:lnTo>
                    <a:pt x="2138" y="4480"/>
                  </a:lnTo>
                  <a:lnTo>
                    <a:pt x="2140" y="4479"/>
                  </a:lnTo>
                  <a:lnTo>
                    <a:pt x="2144" y="4478"/>
                  </a:lnTo>
                  <a:lnTo>
                    <a:pt x="2148" y="4475"/>
                  </a:lnTo>
                  <a:lnTo>
                    <a:pt x="2151" y="4474"/>
                  </a:lnTo>
                  <a:lnTo>
                    <a:pt x="2153" y="4471"/>
                  </a:lnTo>
                  <a:lnTo>
                    <a:pt x="2156" y="4469"/>
                  </a:lnTo>
                  <a:lnTo>
                    <a:pt x="2160" y="4466"/>
                  </a:lnTo>
                  <a:lnTo>
                    <a:pt x="2162" y="4464"/>
                  </a:lnTo>
                  <a:lnTo>
                    <a:pt x="2166" y="4461"/>
                  </a:lnTo>
                  <a:lnTo>
                    <a:pt x="2169" y="4460"/>
                  </a:lnTo>
                  <a:lnTo>
                    <a:pt x="2171" y="4457"/>
                  </a:lnTo>
                  <a:lnTo>
                    <a:pt x="2175" y="4456"/>
                  </a:lnTo>
                  <a:lnTo>
                    <a:pt x="2178" y="4455"/>
                  </a:lnTo>
                  <a:lnTo>
                    <a:pt x="2180" y="4453"/>
                  </a:lnTo>
                  <a:lnTo>
                    <a:pt x="2184" y="4453"/>
                  </a:lnTo>
                  <a:lnTo>
                    <a:pt x="2187" y="4453"/>
                  </a:lnTo>
                  <a:lnTo>
                    <a:pt x="2191" y="4453"/>
                  </a:lnTo>
                  <a:lnTo>
                    <a:pt x="2193" y="4453"/>
                  </a:lnTo>
                  <a:lnTo>
                    <a:pt x="2196" y="4455"/>
                  </a:lnTo>
                  <a:lnTo>
                    <a:pt x="2200" y="4456"/>
                  </a:lnTo>
                  <a:lnTo>
                    <a:pt x="2202" y="4459"/>
                  </a:lnTo>
                  <a:lnTo>
                    <a:pt x="2205" y="4460"/>
                  </a:lnTo>
                  <a:lnTo>
                    <a:pt x="2209" y="4461"/>
                  </a:lnTo>
                  <a:lnTo>
                    <a:pt x="2211" y="4464"/>
                  </a:lnTo>
                  <a:lnTo>
                    <a:pt x="2214" y="4466"/>
                  </a:lnTo>
                  <a:lnTo>
                    <a:pt x="2218" y="4470"/>
                  </a:lnTo>
                  <a:lnTo>
                    <a:pt x="2221" y="4473"/>
                  </a:lnTo>
                  <a:lnTo>
                    <a:pt x="2224" y="4477"/>
                  </a:lnTo>
                  <a:lnTo>
                    <a:pt x="2227" y="4479"/>
                  </a:lnTo>
                  <a:lnTo>
                    <a:pt x="2229" y="4483"/>
                  </a:lnTo>
                  <a:lnTo>
                    <a:pt x="2233" y="4486"/>
                  </a:lnTo>
                  <a:lnTo>
                    <a:pt x="2236" y="4488"/>
                  </a:lnTo>
                  <a:lnTo>
                    <a:pt x="2238" y="4491"/>
                  </a:lnTo>
                  <a:lnTo>
                    <a:pt x="2242" y="4493"/>
                  </a:lnTo>
                  <a:lnTo>
                    <a:pt x="2245" y="4496"/>
                  </a:lnTo>
                  <a:lnTo>
                    <a:pt x="2248" y="4499"/>
                  </a:lnTo>
                  <a:lnTo>
                    <a:pt x="2251" y="4500"/>
                  </a:lnTo>
                  <a:lnTo>
                    <a:pt x="2254" y="4501"/>
                  </a:lnTo>
                  <a:lnTo>
                    <a:pt x="2256" y="4502"/>
                  </a:lnTo>
                  <a:lnTo>
                    <a:pt x="2260" y="4504"/>
                  </a:lnTo>
                  <a:lnTo>
                    <a:pt x="2264" y="4504"/>
                  </a:lnTo>
                  <a:lnTo>
                    <a:pt x="2266" y="4504"/>
                  </a:lnTo>
                  <a:lnTo>
                    <a:pt x="2269" y="4504"/>
                  </a:lnTo>
                  <a:lnTo>
                    <a:pt x="2272" y="4502"/>
                  </a:lnTo>
                  <a:lnTo>
                    <a:pt x="2275" y="4502"/>
                  </a:lnTo>
                  <a:lnTo>
                    <a:pt x="2278" y="4501"/>
                  </a:lnTo>
                  <a:lnTo>
                    <a:pt x="2282" y="4500"/>
                  </a:lnTo>
                  <a:lnTo>
                    <a:pt x="2284" y="4499"/>
                  </a:lnTo>
                  <a:lnTo>
                    <a:pt x="2287" y="4497"/>
                  </a:lnTo>
                  <a:lnTo>
                    <a:pt x="2291" y="4495"/>
                  </a:lnTo>
                  <a:lnTo>
                    <a:pt x="2293" y="4492"/>
                  </a:lnTo>
                  <a:lnTo>
                    <a:pt x="2296" y="4490"/>
                  </a:lnTo>
                  <a:lnTo>
                    <a:pt x="2300" y="4487"/>
                  </a:lnTo>
                  <a:lnTo>
                    <a:pt x="2303" y="4484"/>
                  </a:lnTo>
                  <a:lnTo>
                    <a:pt x="2306" y="4482"/>
                  </a:lnTo>
                  <a:lnTo>
                    <a:pt x="2309" y="4479"/>
                  </a:lnTo>
                  <a:lnTo>
                    <a:pt x="2312" y="4475"/>
                  </a:lnTo>
                  <a:lnTo>
                    <a:pt x="2315" y="4473"/>
                  </a:lnTo>
                  <a:lnTo>
                    <a:pt x="2318" y="4470"/>
                  </a:lnTo>
                  <a:lnTo>
                    <a:pt x="2321" y="4468"/>
                  </a:lnTo>
                  <a:lnTo>
                    <a:pt x="2324" y="4465"/>
                  </a:lnTo>
                  <a:lnTo>
                    <a:pt x="2327" y="4462"/>
                  </a:lnTo>
                  <a:lnTo>
                    <a:pt x="2330" y="4461"/>
                  </a:lnTo>
                  <a:lnTo>
                    <a:pt x="2333" y="4460"/>
                  </a:lnTo>
                  <a:lnTo>
                    <a:pt x="2337" y="4459"/>
                  </a:lnTo>
                  <a:lnTo>
                    <a:pt x="2340" y="4457"/>
                  </a:lnTo>
                  <a:lnTo>
                    <a:pt x="2342" y="4459"/>
                  </a:lnTo>
                  <a:lnTo>
                    <a:pt x="2345" y="4459"/>
                  </a:lnTo>
                  <a:lnTo>
                    <a:pt x="2349" y="4460"/>
                  </a:lnTo>
                  <a:lnTo>
                    <a:pt x="2351" y="4460"/>
                  </a:lnTo>
                  <a:lnTo>
                    <a:pt x="2354" y="4460"/>
                  </a:lnTo>
                  <a:lnTo>
                    <a:pt x="2358" y="4461"/>
                  </a:lnTo>
                  <a:lnTo>
                    <a:pt x="2360" y="4461"/>
                  </a:lnTo>
                  <a:lnTo>
                    <a:pt x="2364" y="4462"/>
                  </a:lnTo>
                  <a:lnTo>
                    <a:pt x="2367" y="4462"/>
                  </a:lnTo>
                  <a:lnTo>
                    <a:pt x="2369" y="4462"/>
                  </a:lnTo>
                  <a:lnTo>
                    <a:pt x="2372" y="4461"/>
                  </a:lnTo>
                  <a:lnTo>
                    <a:pt x="2376" y="4460"/>
                  </a:lnTo>
                  <a:lnTo>
                    <a:pt x="2380" y="4459"/>
                  </a:lnTo>
                  <a:lnTo>
                    <a:pt x="2382" y="4456"/>
                  </a:lnTo>
                  <a:lnTo>
                    <a:pt x="2385" y="4453"/>
                  </a:lnTo>
                  <a:lnTo>
                    <a:pt x="2387" y="4451"/>
                  </a:lnTo>
                  <a:lnTo>
                    <a:pt x="2391" y="4447"/>
                  </a:lnTo>
                  <a:lnTo>
                    <a:pt x="2394" y="4443"/>
                  </a:lnTo>
                  <a:lnTo>
                    <a:pt x="2398" y="4439"/>
                  </a:lnTo>
                  <a:lnTo>
                    <a:pt x="2400" y="4435"/>
                  </a:lnTo>
                  <a:lnTo>
                    <a:pt x="2403" y="4431"/>
                  </a:lnTo>
                  <a:lnTo>
                    <a:pt x="2407" y="4428"/>
                  </a:lnTo>
                  <a:lnTo>
                    <a:pt x="2409" y="4424"/>
                  </a:lnTo>
                  <a:lnTo>
                    <a:pt x="2412" y="4421"/>
                  </a:lnTo>
                  <a:lnTo>
                    <a:pt x="2416" y="4419"/>
                  </a:lnTo>
                  <a:lnTo>
                    <a:pt x="2418" y="4417"/>
                  </a:lnTo>
                  <a:lnTo>
                    <a:pt x="2422" y="4415"/>
                  </a:lnTo>
                  <a:lnTo>
                    <a:pt x="2425" y="4413"/>
                  </a:lnTo>
                  <a:lnTo>
                    <a:pt x="2427" y="4413"/>
                  </a:lnTo>
                  <a:lnTo>
                    <a:pt x="2431" y="4413"/>
                  </a:lnTo>
                  <a:lnTo>
                    <a:pt x="2434" y="4413"/>
                  </a:lnTo>
                  <a:lnTo>
                    <a:pt x="2436" y="4415"/>
                  </a:lnTo>
                  <a:lnTo>
                    <a:pt x="2440" y="4417"/>
                  </a:lnTo>
                  <a:lnTo>
                    <a:pt x="2443" y="4419"/>
                  </a:lnTo>
                  <a:lnTo>
                    <a:pt x="2445" y="4421"/>
                  </a:lnTo>
                  <a:lnTo>
                    <a:pt x="2449" y="4424"/>
                  </a:lnTo>
                  <a:lnTo>
                    <a:pt x="2452" y="4426"/>
                  </a:lnTo>
                  <a:lnTo>
                    <a:pt x="2454" y="4430"/>
                  </a:lnTo>
                  <a:lnTo>
                    <a:pt x="2458" y="4434"/>
                  </a:lnTo>
                  <a:lnTo>
                    <a:pt x="2461" y="4438"/>
                  </a:lnTo>
                  <a:lnTo>
                    <a:pt x="2465" y="4443"/>
                  </a:lnTo>
                  <a:lnTo>
                    <a:pt x="2467" y="4447"/>
                  </a:lnTo>
                  <a:lnTo>
                    <a:pt x="2470" y="4449"/>
                  </a:lnTo>
                  <a:lnTo>
                    <a:pt x="2474" y="4453"/>
                  </a:lnTo>
                  <a:lnTo>
                    <a:pt x="2476" y="4457"/>
                  </a:lnTo>
                  <a:lnTo>
                    <a:pt x="2480" y="4460"/>
                  </a:lnTo>
                  <a:lnTo>
                    <a:pt x="2483" y="4462"/>
                  </a:lnTo>
                  <a:lnTo>
                    <a:pt x="2485" y="4466"/>
                  </a:lnTo>
                  <a:lnTo>
                    <a:pt x="2488" y="4469"/>
                  </a:lnTo>
                  <a:lnTo>
                    <a:pt x="2492" y="4471"/>
                  </a:lnTo>
                  <a:lnTo>
                    <a:pt x="2496" y="4474"/>
                  </a:lnTo>
                  <a:lnTo>
                    <a:pt x="2498" y="4475"/>
                  </a:lnTo>
                  <a:lnTo>
                    <a:pt x="2501" y="4475"/>
                  </a:lnTo>
                  <a:lnTo>
                    <a:pt x="2503" y="4475"/>
                  </a:lnTo>
                  <a:lnTo>
                    <a:pt x="2507" y="4475"/>
                  </a:lnTo>
                  <a:lnTo>
                    <a:pt x="2510" y="4474"/>
                  </a:lnTo>
                  <a:lnTo>
                    <a:pt x="2514" y="4473"/>
                  </a:lnTo>
                  <a:lnTo>
                    <a:pt x="2516" y="4471"/>
                  </a:lnTo>
                  <a:lnTo>
                    <a:pt x="2519" y="4469"/>
                  </a:lnTo>
                  <a:lnTo>
                    <a:pt x="2523" y="4468"/>
                  </a:lnTo>
                  <a:lnTo>
                    <a:pt x="2525" y="4465"/>
                  </a:lnTo>
                  <a:lnTo>
                    <a:pt x="2528" y="4461"/>
                  </a:lnTo>
                  <a:lnTo>
                    <a:pt x="2532" y="4459"/>
                  </a:lnTo>
                  <a:lnTo>
                    <a:pt x="2534" y="4455"/>
                  </a:lnTo>
                  <a:lnTo>
                    <a:pt x="2538" y="4451"/>
                  </a:lnTo>
                  <a:lnTo>
                    <a:pt x="2541" y="4448"/>
                  </a:lnTo>
                  <a:lnTo>
                    <a:pt x="2543" y="4446"/>
                  </a:lnTo>
                  <a:lnTo>
                    <a:pt x="2547" y="4443"/>
                  </a:lnTo>
                  <a:lnTo>
                    <a:pt x="2550" y="4440"/>
                  </a:lnTo>
                  <a:lnTo>
                    <a:pt x="2552" y="4440"/>
                  </a:lnTo>
                  <a:lnTo>
                    <a:pt x="2556" y="4440"/>
                  </a:lnTo>
                  <a:lnTo>
                    <a:pt x="2559" y="4439"/>
                  </a:lnTo>
                  <a:lnTo>
                    <a:pt x="2561" y="4440"/>
                  </a:lnTo>
                  <a:lnTo>
                    <a:pt x="2565" y="4440"/>
                  </a:lnTo>
                  <a:lnTo>
                    <a:pt x="2568" y="4443"/>
                  </a:lnTo>
                  <a:lnTo>
                    <a:pt x="2570" y="4446"/>
                  </a:lnTo>
                  <a:lnTo>
                    <a:pt x="2574" y="4447"/>
                  </a:lnTo>
                  <a:lnTo>
                    <a:pt x="2577" y="4451"/>
                  </a:lnTo>
                  <a:lnTo>
                    <a:pt x="2581" y="4453"/>
                  </a:lnTo>
                  <a:lnTo>
                    <a:pt x="2583" y="4457"/>
                  </a:lnTo>
                  <a:lnTo>
                    <a:pt x="2586" y="4460"/>
                  </a:lnTo>
                  <a:lnTo>
                    <a:pt x="2590" y="4461"/>
                  </a:lnTo>
                  <a:lnTo>
                    <a:pt x="2592" y="4464"/>
                  </a:lnTo>
                  <a:lnTo>
                    <a:pt x="2595" y="4465"/>
                  </a:lnTo>
                  <a:lnTo>
                    <a:pt x="2599" y="4466"/>
                  </a:lnTo>
                  <a:lnTo>
                    <a:pt x="2601" y="4468"/>
                  </a:lnTo>
                  <a:lnTo>
                    <a:pt x="2604" y="4468"/>
                  </a:lnTo>
                  <a:lnTo>
                    <a:pt x="2608" y="4468"/>
                  </a:lnTo>
                  <a:lnTo>
                    <a:pt x="2610" y="4466"/>
                  </a:lnTo>
                  <a:lnTo>
                    <a:pt x="2614" y="4466"/>
                  </a:lnTo>
                  <a:lnTo>
                    <a:pt x="2617" y="4466"/>
                  </a:lnTo>
                  <a:lnTo>
                    <a:pt x="2619" y="4466"/>
                  </a:lnTo>
                  <a:lnTo>
                    <a:pt x="2623" y="4465"/>
                  </a:lnTo>
                  <a:lnTo>
                    <a:pt x="2626" y="4465"/>
                  </a:lnTo>
                  <a:lnTo>
                    <a:pt x="2629" y="4465"/>
                  </a:lnTo>
                  <a:lnTo>
                    <a:pt x="2632" y="4465"/>
                  </a:lnTo>
                  <a:lnTo>
                    <a:pt x="2635" y="4464"/>
                  </a:lnTo>
                  <a:lnTo>
                    <a:pt x="2638" y="4465"/>
                  </a:lnTo>
                  <a:lnTo>
                    <a:pt x="2641" y="4466"/>
                  </a:lnTo>
                  <a:lnTo>
                    <a:pt x="2644" y="4466"/>
                  </a:lnTo>
                  <a:lnTo>
                    <a:pt x="2647" y="4468"/>
                  </a:lnTo>
                  <a:lnTo>
                    <a:pt x="2650" y="4469"/>
                  </a:lnTo>
                  <a:lnTo>
                    <a:pt x="2653" y="4469"/>
                  </a:lnTo>
                  <a:lnTo>
                    <a:pt x="2656" y="4469"/>
                  </a:lnTo>
                  <a:lnTo>
                    <a:pt x="2659" y="4469"/>
                  </a:lnTo>
                  <a:lnTo>
                    <a:pt x="2663" y="4469"/>
                  </a:lnTo>
                  <a:lnTo>
                    <a:pt x="2665" y="4469"/>
                  </a:lnTo>
                  <a:lnTo>
                    <a:pt x="2668" y="4469"/>
                  </a:lnTo>
                  <a:lnTo>
                    <a:pt x="2672" y="4469"/>
                  </a:lnTo>
                  <a:lnTo>
                    <a:pt x="2674" y="4469"/>
                  </a:lnTo>
                  <a:lnTo>
                    <a:pt x="2677" y="4469"/>
                  </a:lnTo>
                  <a:lnTo>
                    <a:pt x="2681" y="4469"/>
                  </a:lnTo>
                  <a:lnTo>
                    <a:pt x="2683" y="4468"/>
                  </a:lnTo>
                  <a:lnTo>
                    <a:pt x="2686" y="4468"/>
                  </a:lnTo>
                  <a:lnTo>
                    <a:pt x="2690" y="4466"/>
                  </a:lnTo>
                  <a:lnTo>
                    <a:pt x="2692" y="4466"/>
                  </a:lnTo>
                  <a:lnTo>
                    <a:pt x="2696" y="4466"/>
                  </a:lnTo>
                  <a:lnTo>
                    <a:pt x="2699" y="4466"/>
                  </a:lnTo>
                  <a:lnTo>
                    <a:pt x="2701" y="4468"/>
                  </a:lnTo>
                  <a:lnTo>
                    <a:pt x="2705" y="4468"/>
                  </a:lnTo>
                  <a:lnTo>
                    <a:pt x="2708" y="4469"/>
                  </a:lnTo>
                  <a:lnTo>
                    <a:pt x="2710" y="4469"/>
                  </a:lnTo>
                  <a:lnTo>
                    <a:pt x="2714" y="4470"/>
                  </a:lnTo>
                  <a:lnTo>
                    <a:pt x="2717" y="4471"/>
                  </a:lnTo>
                  <a:lnTo>
                    <a:pt x="2719" y="4471"/>
                  </a:lnTo>
                  <a:lnTo>
                    <a:pt x="2723" y="4473"/>
                  </a:lnTo>
                  <a:lnTo>
                    <a:pt x="2726" y="4474"/>
                  </a:lnTo>
                  <a:lnTo>
                    <a:pt x="2730" y="4475"/>
                  </a:lnTo>
                  <a:lnTo>
                    <a:pt x="2732" y="4475"/>
                  </a:lnTo>
                  <a:lnTo>
                    <a:pt x="2735" y="4477"/>
                  </a:lnTo>
                  <a:lnTo>
                    <a:pt x="2739" y="4478"/>
                  </a:lnTo>
                  <a:lnTo>
                    <a:pt x="2741" y="4478"/>
                  </a:lnTo>
                  <a:lnTo>
                    <a:pt x="2745" y="4478"/>
                  </a:lnTo>
                  <a:lnTo>
                    <a:pt x="2748" y="4479"/>
                  </a:lnTo>
                  <a:lnTo>
                    <a:pt x="2750" y="4479"/>
                  </a:lnTo>
                  <a:lnTo>
                    <a:pt x="2753" y="4479"/>
                  </a:lnTo>
                  <a:lnTo>
                    <a:pt x="2757" y="4479"/>
                  </a:lnTo>
                  <a:lnTo>
                    <a:pt x="2759" y="4479"/>
                  </a:lnTo>
                  <a:lnTo>
                    <a:pt x="2763" y="4478"/>
                  </a:lnTo>
                  <a:lnTo>
                    <a:pt x="2766" y="4478"/>
                  </a:lnTo>
                  <a:lnTo>
                    <a:pt x="2768" y="4478"/>
                  </a:lnTo>
                  <a:lnTo>
                    <a:pt x="2772" y="4477"/>
                  </a:lnTo>
                  <a:lnTo>
                    <a:pt x="2775" y="4475"/>
                  </a:lnTo>
                  <a:lnTo>
                    <a:pt x="2779" y="4474"/>
                  </a:lnTo>
                  <a:lnTo>
                    <a:pt x="2781" y="4473"/>
                  </a:lnTo>
                  <a:lnTo>
                    <a:pt x="2784" y="4471"/>
                  </a:lnTo>
                  <a:lnTo>
                    <a:pt x="2788" y="4469"/>
                  </a:lnTo>
                  <a:lnTo>
                    <a:pt x="2790" y="4468"/>
                  </a:lnTo>
                  <a:lnTo>
                    <a:pt x="2793" y="4466"/>
                  </a:lnTo>
                  <a:lnTo>
                    <a:pt x="2797" y="4464"/>
                  </a:lnTo>
                  <a:lnTo>
                    <a:pt x="2799" y="4461"/>
                  </a:lnTo>
                  <a:lnTo>
                    <a:pt x="2802" y="4460"/>
                  </a:lnTo>
                  <a:lnTo>
                    <a:pt x="2806" y="4457"/>
                  </a:lnTo>
                  <a:lnTo>
                    <a:pt x="2808" y="4456"/>
                  </a:lnTo>
                  <a:lnTo>
                    <a:pt x="2811" y="4453"/>
                  </a:lnTo>
                  <a:lnTo>
                    <a:pt x="2815" y="4452"/>
                  </a:lnTo>
                  <a:lnTo>
                    <a:pt x="2817" y="4451"/>
                  </a:lnTo>
                  <a:lnTo>
                    <a:pt x="2821" y="4451"/>
                  </a:lnTo>
                  <a:lnTo>
                    <a:pt x="2824" y="4449"/>
                  </a:lnTo>
                  <a:lnTo>
                    <a:pt x="2826" y="4449"/>
                  </a:lnTo>
                  <a:lnTo>
                    <a:pt x="2830" y="4449"/>
                  </a:lnTo>
                  <a:lnTo>
                    <a:pt x="2833" y="4449"/>
                  </a:lnTo>
                  <a:lnTo>
                    <a:pt x="2835" y="4449"/>
                  </a:lnTo>
                  <a:lnTo>
                    <a:pt x="2839" y="4451"/>
                  </a:lnTo>
                  <a:lnTo>
                    <a:pt x="2842" y="4451"/>
                  </a:lnTo>
                  <a:lnTo>
                    <a:pt x="2846" y="4451"/>
                  </a:lnTo>
                  <a:lnTo>
                    <a:pt x="2848" y="4452"/>
                  </a:lnTo>
                  <a:lnTo>
                    <a:pt x="2851" y="4453"/>
                  </a:lnTo>
                  <a:lnTo>
                    <a:pt x="2853" y="4455"/>
                  </a:lnTo>
                  <a:lnTo>
                    <a:pt x="2857" y="4455"/>
                  </a:lnTo>
                  <a:lnTo>
                    <a:pt x="2861" y="4455"/>
                  </a:lnTo>
                  <a:lnTo>
                    <a:pt x="2864" y="4455"/>
                  </a:lnTo>
                  <a:lnTo>
                    <a:pt x="2866" y="4455"/>
                  </a:lnTo>
                  <a:lnTo>
                    <a:pt x="2869" y="4455"/>
                  </a:lnTo>
                  <a:lnTo>
                    <a:pt x="2873" y="4453"/>
                  </a:lnTo>
                  <a:lnTo>
                    <a:pt x="2875" y="4453"/>
                  </a:lnTo>
                  <a:lnTo>
                    <a:pt x="2878" y="4452"/>
                  </a:lnTo>
                  <a:lnTo>
                    <a:pt x="2882" y="4452"/>
                  </a:lnTo>
                  <a:lnTo>
                    <a:pt x="2884" y="4451"/>
                  </a:lnTo>
                  <a:lnTo>
                    <a:pt x="2888" y="4449"/>
                  </a:lnTo>
                  <a:lnTo>
                    <a:pt x="2891" y="4448"/>
                  </a:lnTo>
                  <a:lnTo>
                    <a:pt x="2893" y="4447"/>
                  </a:lnTo>
                  <a:lnTo>
                    <a:pt x="2897" y="4446"/>
                  </a:lnTo>
                  <a:lnTo>
                    <a:pt x="2900" y="4444"/>
                  </a:lnTo>
                  <a:lnTo>
                    <a:pt x="2904" y="4443"/>
                  </a:lnTo>
                  <a:lnTo>
                    <a:pt x="2906" y="4442"/>
                  </a:lnTo>
                  <a:lnTo>
                    <a:pt x="2909" y="4440"/>
                  </a:lnTo>
                  <a:lnTo>
                    <a:pt x="2911" y="4439"/>
                  </a:lnTo>
                  <a:lnTo>
                    <a:pt x="2915" y="4438"/>
                  </a:lnTo>
                  <a:lnTo>
                    <a:pt x="2918" y="4437"/>
                  </a:lnTo>
                  <a:lnTo>
                    <a:pt x="2922" y="4435"/>
                  </a:lnTo>
                  <a:lnTo>
                    <a:pt x="2924" y="4435"/>
                  </a:lnTo>
                  <a:lnTo>
                    <a:pt x="2927" y="4435"/>
                  </a:lnTo>
                  <a:lnTo>
                    <a:pt x="2931" y="4435"/>
                  </a:lnTo>
                  <a:lnTo>
                    <a:pt x="2933" y="4435"/>
                  </a:lnTo>
                  <a:lnTo>
                    <a:pt x="2937" y="4435"/>
                  </a:lnTo>
                  <a:lnTo>
                    <a:pt x="2940" y="4437"/>
                  </a:lnTo>
                  <a:lnTo>
                    <a:pt x="2942" y="4438"/>
                  </a:lnTo>
                  <a:lnTo>
                    <a:pt x="2946" y="4440"/>
                  </a:lnTo>
                  <a:lnTo>
                    <a:pt x="2949" y="4443"/>
                  </a:lnTo>
                  <a:lnTo>
                    <a:pt x="2951" y="4446"/>
                  </a:lnTo>
                  <a:lnTo>
                    <a:pt x="2955" y="4448"/>
                  </a:lnTo>
                  <a:lnTo>
                    <a:pt x="2958" y="4452"/>
                  </a:lnTo>
                  <a:lnTo>
                    <a:pt x="2960" y="4455"/>
                  </a:lnTo>
                  <a:lnTo>
                    <a:pt x="2964" y="4457"/>
                  </a:lnTo>
                  <a:lnTo>
                    <a:pt x="2967" y="4459"/>
                  </a:lnTo>
                  <a:lnTo>
                    <a:pt x="2969" y="4461"/>
                  </a:lnTo>
                  <a:lnTo>
                    <a:pt x="2973" y="4462"/>
                  </a:lnTo>
                  <a:lnTo>
                    <a:pt x="2977" y="4462"/>
                  </a:lnTo>
                  <a:lnTo>
                    <a:pt x="2979" y="4464"/>
                  </a:lnTo>
                  <a:lnTo>
                    <a:pt x="2982" y="4462"/>
                  </a:lnTo>
                  <a:lnTo>
                    <a:pt x="2985" y="4461"/>
                  </a:lnTo>
                  <a:lnTo>
                    <a:pt x="2988" y="4460"/>
                  </a:lnTo>
                  <a:lnTo>
                    <a:pt x="2991" y="4457"/>
                  </a:lnTo>
                  <a:lnTo>
                    <a:pt x="2994" y="4453"/>
                  </a:lnTo>
                  <a:lnTo>
                    <a:pt x="2997" y="4451"/>
                  </a:lnTo>
                  <a:lnTo>
                    <a:pt x="3000" y="4447"/>
                  </a:lnTo>
                  <a:lnTo>
                    <a:pt x="3004" y="4444"/>
                  </a:lnTo>
                  <a:lnTo>
                    <a:pt x="3006" y="4442"/>
                  </a:lnTo>
                  <a:lnTo>
                    <a:pt x="3009" y="4440"/>
                  </a:lnTo>
                  <a:lnTo>
                    <a:pt x="3012" y="4438"/>
                  </a:lnTo>
                  <a:lnTo>
                    <a:pt x="3016" y="4437"/>
                  </a:lnTo>
                  <a:lnTo>
                    <a:pt x="3019" y="4437"/>
                  </a:lnTo>
                  <a:lnTo>
                    <a:pt x="3022" y="4438"/>
                  </a:lnTo>
                  <a:lnTo>
                    <a:pt x="3025" y="4439"/>
                  </a:lnTo>
                  <a:lnTo>
                    <a:pt x="3027" y="4442"/>
                  </a:lnTo>
                  <a:lnTo>
                    <a:pt x="3031" y="4444"/>
                  </a:lnTo>
                  <a:lnTo>
                    <a:pt x="3034" y="4448"/>
                  </a:lnTo>
                  <a:lnTo>
                    <a:pt x="3037" y="4451"/>
                  </a:lnTo>
                  <a:lnTo>
                    <a:pt x="3040" y="4455"/>
                  </a:lnTo>
                  <a:lnTo>
                    <a:pt x="3043" y="4457"/>
                  </a:lnTo>
                  <a:lnTo>
                    <a:pt x="3046" y="4460"/>
                  </a:lnTo>
                  <a:lnTo>
                    <a:pt x="3049" y="4462"/>
                  </a:lnTo>
                  <a:lnTo>
                    <a:pt x="3053" y="4464"/>
                  </a:lnTo>
                  <a:lnTo>
                    <a:pt x="3055" y="4465"/>
                  </a:lnTo>
                  <a:lnTo>
                    <a:pt x="3058" y="4466"/>
                  </a:lnTo>
                  <a:lnTo>
                    <a:pt x="3062" y="4466"/>
                  </a:lnTo>
                  <a:lnTo>
                    <a:pt x="3064" y="4465"/>
                  </a:lnTo>
                  <a:lnTo>
                    <a:pt x="3067" y="4464"/>
                  </a:lnTo>
                  <a:lnTo>
                    <a:pt x="3071" y="4461"/>
                  </a:lnTo>
                  <a:lnTo>
                    <a:pt x="3073" y="4457"/>
                  </a:lnTo>
                  <a:lnTo>
                    <a:pt x="3076" y="4455"/>
                  </a:lnTo>
                  <a:lnTo>
                    <a:pt x="3080" y="4452"/>
                  </a:lnTo>
                  <a:lnTo>
                    <a:pt x="3082" y="4448"/>
                  </a:lnTo>
                  <a:lnTo>
                    <a:pt x="3085" y="4446"/>
                  </a:lnTo>
                  <a:lnTo>
                    <a:pt x="3089" y="4444"/>
                  </a:lnTo>
                  <a:lnTo>
                    <a:pt x="3093" y="4443"/>
                  </a:lnTo>
                  <a:lnTo>
                    <a:pt x="3095" y="4442"/>
                  </a:lnTo>
                  <a:lnTo>
                    <a:pt x="3098" y="4440"/>
                  </a:lnTo>
                  <a:lnTo>
                    <a:pt x="3100" y="4439"/>
                  </a:lnTo>
                  <a:lnTo>
                    <a:pt x="3104" y="4439"/>
                  </a:lnTo>
                  <a:lnTo>
                    <a:pt x="3107" y="4439"/>
                  </a:lnTo>
                  <a:lnTo>
                    <a:pt x="3109" y="4440"/>
                  </a:lnTo>
                  <a:lnTo>
                    <a:pt x="3113" y="4440"/>
                  </a:lnTo>
                  <a:lnTo>
                    <a:pt x="3116" y="4442"/>
                  </a:lnTo>
                  <a:lnTo>
                    <a:pt x="3120" y="4443"/>
                  </a:lnTo>
                  <a:lnTo>
                    <a:pt x="3122" y="4443"/>
                  </a:lnTo>
                  <a:lnTo>
                    <a:pt x="3125" y="4444"/>
                  </a:lnTo>
                  <a:lnTo>
                    <a:pt x="3127" y="4446"/>
                  </a:lnTo>
                  <a:lnTo>
                    <a:pt x="3131" y="4447"/>
                  </a:lnTo>
                  <a:lnTo>
                    <a:pt x="3135" y="4447"/>
                  </a:lnTo>
                  <a:lnTo>
                    <a:pt x="3138" y="4447"/>
                  </a:lnTo>
                  <a:lnTo>
                    <a:pt x="3140" y="4447"/>
                  </a:lnTo>
                  <a:lnTo>
                    <a:pt x="3144" y="4446"/>
                  </a:lnTo>
                  <a:lnTo>
                    <a:pt x="3147" y="4446"/>
                  </a:lnTo>
                  <a:lnTo>
                    <a:pt x="3149" y="4444"/>
                  </a:lnTo>
                  <a:lnTo>
                    <a:pt x="3153" y="4443"/>
                  </a:lnTo>
                  <a:lnTo>
                    <a:pt x="3156" y="4442"/>
                  </a:lnTo>
                  <a:lnTo>
                    <a:pt x="3158" y="4440"/>
                  </a:lnTo>
                  <a:lnTo>
                    <a:pt x="3162" y="4439"/>
                  </a:lnTo>
                  <a:lnTo>
                    <a:pt x="3165" y="4438"/>
                  </a:lnTo>
                  <a:lnTo>
                    <a:pt x="3169" y="4435"/>
                  </a:lnTo>
                  <a:lnTo>
                    <a:pt x="3171" y="4433"/>
                  </a:lnTo>
                  <a:lnTo>
                    <a:pt x="3174" y="4431"/>
                  </a:lnTo>
                  <a:lnTo>
                    <a:pt x="3178" y="4430"/>
                  </a:lnTo>
                  <a:lnTo>
                    <a:pt x="3180" y="4429"/>
                  </a:lnTo>
                  <a:lnTo>
                    <a:pt x="3183" y="4428"/>
                  </a:lnTo>
                  <a:lnTo>
                    <a:pt x="3187" y="4428"/>
                  </a:lnTo>
                  <a:lnTo>
                    <a:pt x="3189" y="4428"/>
                  </a:lnTo>
                  <a:lnTo>
                    <a:pt x="3192" y="4428"/>
                  </a:lnTo>
                  <a:lnTo>
                    <a:pt x="3196" y="4429"/>
                  </a:lnTo>
                  <a:lnTo>
                    <a:pt x="3198" y="4430"/>
                  </a:lnTo>
                  <a:lnTo>
                    <a:pt x="3201" y="4431"/>
                  </a:lnTo>
                  <a:lnTo>
                    <a:pt x="3205" y="4433"/>
                  </a:lnTo>
                  <a:lnTo>
                    <a:pt x="3209" y="4435"/>
                  </a:lnTo>
                  <a:lnTo>
                    <a:pt x="3211" y="4437"/>
                  </a:lnTo>
                  <a:lnTo>
                    <a:pt x="3214" y="4438"/>
                  </a:lnTo>
                  <a:lnTo>
                    <a:pt x="3216" y="4440"/>
                  </a:lnTo>
                  <a:lnTo>
                    <a:pt x="3220" y="4442"/>
                  </a:lnTo>
                  <a:lnTo>
                    <a:pt x="3223" y="4443"/>
                  </a:lnTo>
                  <a:lnTo>
                    <a:pt x="3225" y="4444"/>
                  </a:lnTo>
                  <a:lnTo>
                    <a:pt x="3229" y="4444"/>
                  </a:lnTo>
                  <a:lnTo>
                    <a:pt x="3232" y="4444"/>
                  </a:lnTo>
                  <a:lnTo>
                    <a:pt x="3236" y="4444"/>
                  </a:lnTo>
                  <a:lnTo>
                    <a:pt x="3238" y="4443"/>
                  </a:lnTo>
                  <a:lnTo>
                    <a:pt x="3241" y="4442"/>
                  </a:lnTo>
                  <a:lnTo>
                    <a:pt x="3243" y="4440"/>
                  </a:lnTo>
                  <a:lnTo>
                    <a:pt x="3247" y="4439"/>
                  </a:lnTo>
                  <a:lnTo>
                    <a:pt x="3251" y="4438"/>
                  </a:lnTo>
                  <a:lnTo>
                    <a:pt x="3254" y="4437"/>
                  </a:lnTo>
                  <a:lnTo>
                    <a:pt x="3256" y="4435"/>
                  </a:lnTo>
                  <a:lnTo>
                    <a:pt x="3259" y="4434"/>
                  </a:lnTo>
                  <a:lnTo>
                    <a:pt x="3263" y="4433"/>
                  </a:lnTo>
                  <a:lnTo>
                    <a:pt x="3265" y="4433"/>
                  </a:lnTo>
                  <a:lnTo>
                    <a:pt x="3269" y="4431"/>
                  </a:lnTo>
                  <a:lnTo>
                    <a:pt x="3272" y="4431"/>
                  </a:lnTo>
                  <a:lnTo>
                    <a:pt x="3274" y="4431"/>
                  </a:lnTo>
                  <a:lnTo>
                    <a:pt x="3278" y="4431"/>
                  </a:lnTo>
                  <a:lnTo>
                    <a:pt x="3281" y="4431"/>
                  </a:lnTo>
                  <a:lnTo>
                    <a:pt x="3283" y="4431"/>
                  </a:lnTo>
                  <a:lnTo>
                    <a:pt x="3287" y="4431"/>
                  </a:lnTo>
                  <a:lnTo>
                    <a:pt x="3290" y="4431"/>
                  </a:lnTo>
                  <a:lnTo>
                    <a:pt x="3293" y="4431"/>
                  </a:lnTo>
                  <a:lnTo>
                    <a:pt x="3296" y="4431"/>
                  </a:lnTo>
                  <a:lnTo>
                    <a:pt x="3299" y="4431"/>
                  </a:lnTo>
                  <a:lnTo>
                    <a:pt x="3303" y="4431"/>
                  </a:lnTo>
                  <a:lnTo>
                    <a:pt x="3305" y="4431"/>
                  </a:lnTo>
                  <a:lnTo>
                    <a:pt x="3308" y="4431"/>
                  </a:lnTo>
                  <a:lnTo>
                    <a:pt x="3312" y="4431"/>
                  </a:lnTo>
                  <a:lnTo>
                    <a:pt x="3314" y="4433"/>
                  </a:lnTo>
                  <a:lnTo>
                    <a:pt x="3317" y="4433"/>
                  </a:lnTo>
                  <a:lnTo>
                    <a:pt x="3321" y="4433"/>
                  </a:lnTo>
                  <a:lnTo>
                    <a:pt x="3324" y="4431"/>
                  </a:lnTo>
                  <a:lnTo>
                    <a:pt x="3327" y="4431"/>
                  </a:lnTo>
                  <a:lnTo>
                    <a:pt x="3330" y="4431"/>
                  </a:lnTo>
                  <a:lnTo>
                    <a:pt x="3332" y="4433"/>
                  </a:lnTo>
                  <a:lnTo>
                    <a:pt x="3336" y="4434"/>
                  </a:lnTo>
                  <a:lnTo>
                    <a:pt x="3339" y="4435"/>
                  </a:lnTo>
                  <a:lnTo>
                    <a:pt x="3341" y="4437"/>
                  </a:lnTo>
                  <a:lnTo>
                    <a:pt x="3345" y="4439"/>
                  </a:lnTo>
                  <a:lnTo>
                    <a:pt x="3348" y="4440"/>
                  </a:lnTo>
                  <a:lnTo>
                    <a:pt x="3351" y="4442"/>
                  </a:lnTo>
                  <a:lnTo>
                    <a:pt x="3354" y="4443"/>
                  </a:lnTo>
                  <a:lnTo>
                    <a:pt x="3357" y="4446"/>
                  </a:lnTo>
                  <a:lnTo>
                    <a:pt x="3359" y="4447"/>
                  </a:lnTo>
                  <a:lnTo>
                    <a:pt x="3363" y="4449"/>
                  </a:lnTo>
                  <a:lnTo>
                    <a:pt x="3367" y="4452"/>
                  </a:lnTo>
                  <a:lnTo>
                    <a:pt x="3369" y="4453"/>
                  </a:lnTo>
                  <a:lnTo>
                    <a:pt x="3372" y="4456"/>
                  </a:lnTo>
                  <a:lnTo>
                    <a:pt x="3375" y="4457"/>
                  </a:lnTo>
                  <a:lnTo>
                    <a:pt x="3378" y="4459"/>
                  </a:lnTo>
                  <a:lnTo>
                    <a:pt x="3381" y="4460"/>
                  </a:lnTo>
                  <a:lnTo>
                    <a:pt x="3385" y="4460"/>
                  </a:lnTo>
                  <a:lnTo>
                    <a:pt x="3387" y="4460"/>
                  </a:lnTo>
                  <a:lnTo>
                    <a:pt x="3390" y="4461"/>
                  </a:lnTo>
                  <a:lnTo>
                    <a:pt x="3394" y="4461"/>
                  </a:lnTo>
                  <a:lnTo>
                    <a:pt x="3396" y="4461"/>
                  </a:lnTo>
                  <a:lnTo>
                    <a:pt x="3399" y="4462"/>
                  </a:lnTo>
                  <a:lnTo>
                    <a:pt x="3403" y="4464"/>
                  </a:lnTo>
                  <a:lnTo>
                    <a:pt x="3405" y="4464"/>
                  </a:lnTo>
                  <a:lnTo>
                    <a:pt x="3409" y="4464"/>
                  </a:lnTo>
                  <a:lnTo>
                    <a:pt x="3412" y="4465"/>
                  </a:lnTo>
                  <a:lnTo>
                    <a:pt x="3414" y="4465"/>
                  </a:lnTo>
                  <a:lnTo>
                    <a:pt x="3418" y="4465"/>
                  </a:lnTo>
                  <a:lnTo>
                    <a:pt x="3421" y="4466"/>
                  </a:lnTo>
                  <a:lnTo>
                    <a:pt x="3423" y="4468"/>
                  </a:lnTo>
                  <a:lnTo>
                    <a:pt x="3427" y="4469"/>
                  </a:lnTo>
                  <a:lnTo>
                    <a:pt x="3430" y="4471"/>
                  </a:lnTo>
                  <a:lnTo>
                    <a:pt x="3432" y="4473"/>
                  </a:lnTo>
                  <a:lnTo>
                    <a:pt x="3436" y="4474"/>
                  </a:lnTo>
                  <a:lnTo>
                    <a:pt x="3439" y="4474"/>
                  </a:lnTo>
                  <a:lnTo>
                    <a:pt x="3442" y="4475"/>
                  </a:lnTo>
                  <a:lnTo>
                    <a:pt x="3445" y="4477"/>
                  </a:lnTo>
                  <a:lnTo>
                    <a:pt x="3448" y="4478"/>
                  </a:lnTo>
                  <a:lnTo>
                    <a:pt x="3452" y="4478"/>
                  </a:lnTo>
                  <a:lnTo>
                    <a:pt x="3454" y="4479"/>
                  </a:lnTo>
                  <a:lnTo>
                    <a:pt x="3457" y="4480"/>
                  </a:lnTo>
                  <a:lnTo>
                    <a:pt x="3461" y="4480"/>
                  </a:lnTo>
                  <a:lnTo>
                    <a:pt x="3463" y="4480"/>
                  </a:lnTo>
                  <a:lnTo>
                    <a:pt x="3467" y="4480"/>
                  </a:lnTo>
                  <a:lnTo>
                    <a:pt x="3470" y="4479"/>
                  </a:lnTo>
                  <a:lnTo>
                    <a:pt x="3472" y="4479"/>
                  </a:lnTo>
                  <a:lnTo>
                    <a:pt x="3475" y="4478"/>
                  </a:lnTo>
                  <a:lnTo>
                    <a:pt x="3479" y="4478"/>
                  </a:lnTo>
                  <a:lnTo>
                    <a:pt x="3483" y="4478"/>
                  </a:lnTo>
                  <a:lnTo>
                    <a:pt x="3485" y="4478"/>
                  </a:lnTo>
                  <a:lnTo>
                    <a:pt x="3488" y="4478"/>
                  </a:lnTo>
                  <a:lnTo>
                    <a:pt x="3490" y="4478"/>
                  </a:lnTo>
                  <a:lnTo>
                    <a:pt x="3494" y="4478"/>
                  </a:lnTo>
                  <a:lnTo>
                    <a:pt x="3497" y="4478"/>
                  </a:lnTo>
                  <a:lnTo>
                    <a:pt x="3501" y="4478"/>
                  </a:lnTo>
                  <a:lnTo>
                    <a:pt x="3503" y="4478"/>
                  </a:lnTo>
                  <a:lnTo>
                    <a:pt x="3506" y="4478"/>
                  </a:lnTo>
                  <a:lnTo>
                    <a:pt x="3510" y="4479"/>
                  </a:lnTo>
                  <a:lnTo>
                    <a:pt x="3512" y="4479"/>
                  </a:lnTo>
                  <a:lnTo>
                    <a:pt x="3515" y="4479"/>
                  </a:lnTo>
                  <a:lnTo>
                    <a:pt x="3519" y="4479"/>
                  </a:lnTo>
                  <a:lnTo>
                    <a:pt x="3521" y="4479"/>
                  </a:lnTo>
                  <a:lnTo>
                    <a:pt x="3525" y="4478"/>
                  </a:lnTo>
                  <a:lnTo>
                    <a:pt x="3528" y="4478"/>
                  </a:lnTo>
                  <a:lnTo>
                    <a:pt x="3530" y="4477"/>
                  </a:lnTo>
                  <a:lnTo>
                    <a:pt x="3534" y="4477"/>
                  </a:lnTo>
                  <a:lnTo>
                    <a:pt x="3537" y="4475"/>
                  </a:lnTo>
                  <a:lnTo>
                    <a:pt x="3539" y="4475"/>
                  </a:lnTo>
                  <a:lnTo>
                    <a:pt x="3543" y="4474"/>
                  </a:lnTo>
                  <a:lnTo>
                    <a:pt x="3546" y="4473"/>
                  </a:lnTo>
                  <a:lnTo>
                    <a:pt x="3548" y="4471"/>
                  </a:lnTo>
                  <a:lnTo>
                    <a:pt x="3552" y="4470"/>
                  </a:lnTo>
                  <a:lnTo>
                    <a:pt x="3555" y="4470"/>
                  </a:lnTo>
                  <a:lnTo>
                    <a:pt x="3557" y="4469"/>
                  </a:lnTo>
                  <a:lnTo>
                    <a:pt x="3561" y="4469"/>
                  </a:lnTo>
                  <a:lnTo>
                    <a:pt x="3564" y="4469"/>
                  </a:lnTo>
                  <a:lnTo>
                    <a:pt x="3568" y="4469"/>
                  </a:lnTo>
                  <a:lnTo>
                    <a:pt x="3570" y="4469"/>
                  </a:lnTo>
                  <a:lnTo>
                    <a:pt x="3573" y="4469"/>
                  </a:lnTo>
                  <a:lnTo>
                    <a:pt x="3577" y="4468"/>
                  </a:lnTo>
                  <a:lnTo>
                    <a:pt x="3579" y="4468"/>
                  </a:lnTo>
                  <a:lnTo>
                    <a:pt x="3583" y="4466"/>
                  </a:lnTo>
                  <a:lnTo>
                    <a:pt x="3586" y="4466"/>
                  </a:lnTo>
                  <a:lnTo>
                    <a:pt x="3588" y="4465"/>
                  </a:lnTo>
                  <a:lnTo>
                    <a:pt x="3591" y="4464"/>
                  </a:lnTo>
                  <a:lnTo>
                    <a:pt x="3595" y="4464"/>
                  </a:lnTo>
                  <a:lnTo>
                    <a:pt x="3599" y="4462"/>
                  </a:lnTo>
                  <a:lnTo>
                    <a:pt x="3601" y="4461"/>
                  </a:lnTo>
                  <a:lnTo>
                    <a:pt x="3604" y="4459"/>
                  </a:lnTo>
                  <a:lnTo>
                    <a:pt x="3606" y="4456"/>
                  </a:lnTo>
                  <a:lnTo>
                    <a:pt x="3610" y="4453"/>
                  </a:lnTo>
                  <a:lnTo>
                    <a:pt x="3613" y="4452"/>
                  </a:lnTo>
                  <a:lnTo>
                    <a:pt x="3617" y="4449"/>
                  </a:lnTo>
                  <a:lnTo>
                    <a:pt x="3619" y="4447"/>
                  </a:lnTo>
                  <a:lnTo>
                    <a:pt x="3622" y="4446"/>
                  </a:lnTo>
                  <a:lnTo>
                    <a:pt x="3626" y="4443"/>
                  </a:lnTo>
                  <a:lnTo>
                    <a:pt x="3628" y="4442"/>
                  </a:lnTo>
                  <a:lnTo>
                    <a:pt x="3631" y="4440"/>
                  </a:lnTo>
                  <a:lnTo>
                    <a:pt x="3635" y="4439"/>
                  </a:lnTo>
                  <a:lnTo>
                    <a:pt x="3637" y="4438"/>
                  </a:lnTo>
                  <a:lnTo>
                    <a:pt x="3641" y="4438"/>
                  </a:lnTo>
                  <a:lnTo>
                    <a:pt x="3644" y="4439"/>
                  </a:lnTo>
                  <a:lnTo>
                    <a:pt x="3646" y="4440"/>
                  </a:lnTo>
                  <a:lnTo>
                    <a:pt x="3650" y="4443"/>
                  </a:lnTo>
                  <a:lnTo>
                    <a:pt x="3653" y="4446"/>
                  </a:lnTo>
                  <a:lnTo>
                    <a:pt x="3655" y="4448"/>
                  </a:lnTo>
                  <a:lnTo>
                    <a:pt x="3659" y="4452"/>
                  </a:lnTo>
                  <a:lnTo>
                    <a:pt x="3662" y="4456"/>
                  </a:lnTo>
                  <a:lnTo>
                    <a:pt x="3664" y="4460"/>
                  </a:lnTo>
                  <a:lnTo>
                    <a:pt x="3668" y="4464"/>
                  </a:lnTo>
                  <a:lnTo>
                    <a:pt x="3671" y="4469"/>
                  </a:lnTo>
                  <a:lnTo>
                    <a:pt x="3673" y="4473"/>
                  </a:lnTo>
                  <a:lnTo>
                    <a:pt x="3677" y="4475"/>
                  </a:lnTo>
                  <a:lnTo>
                    <a:pt x="3680" y="4479"/>
                  </a:lnTo>
                  <a:lnTo>
                    <a:pt x="3683" y="4480"/>
                  </a:lnTo>
                  <a:lnTo>
                    <a:pt x="3686" y="4483"/>
                  </a:lnTo>
                  <a:lnTo>
                    <a:pt x="3689" y="4484"/>
                  </a:lnTo>
                  <a:lnTo>
                    <a:pt x="3692" y="4486"/>
                  </a:lnTo>
                  <a:lnTo>
                    <a:pt x="3695" y="4486"/>
                  </a:lnTo>
                  <a:lnTo>
                    <a:pt x="3699" y="4484"/>
                  </a:lnTo>
                  <a:lnTo>
                    <a:pt x="3701" y="4483"/>
                  </a:lnTo>
                  <a:lnTo>
                    <a:pt x="3704" y="4482"/>
                  </a:lnTo>
                  <a:lnTo>
                    <a:pt x="3707" y="4480"/>
                  </a:lnTo>
                  <a:lnTo>
                    <a:pt x="3710" y="4478"/>
                  </a:lnTo>
                  <a:lnTo>
                    <a:pt x="3714" y="4475"/>
                  </a:lnTo>
                  <a:lnTo>
                    <a:pt x="3717" y="4474"/>
                  </a:lnTo>
                  <a:lnTo>
                    <a:pt x="3719" y="4473"/>
                  </a:lnTo>
                  <a:lnTo>
                    <a:pt x="3722" y="4471"/>
                  </a:lnTo>
                  <a:lnTo>
                    <a:pt x="3726" y="4471"/>
                  </a:lnTo>
                  <a:lnTo>
                    <a:pt x="3729" y="4470"/>
                  </a:lnTo>
                  <a:lnTo>
                    <a:pt x="3732" y="4470"/>
                  </a:lnTo>
                  <a:lnTo>
                    <a:pt x="3735" y="4470"/>
                  </a:lnTo>
                  <a:lnTo>
                    <a:pt x="3738" y="4471"/>
                  </a:lnTo>
                  <a:lnTo>
                    <a:pt x="3741" y="4473"/>
                  </a:lnTo>
                  <a:lnTo>
                    <a:pt x="3744" y="4474"/>
                  </a:lnTo>
                  <a:lnTo>
                    <a:pt x="3747" y="4475"/>
                  </a:lnTo>
                  <a:lnTo>
                    <a:pt x="3750" y="4475"/>
                  </a:lnTo>
                  <a:lnTo>
                    <a:pt x="3753" y="4477"/>
                  </a:lnTo>
                  <a:lnTo>
                    <a:pt x="3757" y="4478"/>
                  </a:lnTo>
                  <a:lnTo>
                    <a:pt x="3759" y="4479"/>
                  </a:lnTo>
                  <a:lnTo>
                    <a:pt x="3762" y="4480"/>
                  </a:lnTo>
                  <a:lnTo>
                    <a:pt x="3766" y="4480"/>
                  </a:lnTo>
                  <a:lnTo>
                    <a:pt x="3768" y="4479"/>
                  </a:lnTo>
                  <a:lnTo>
                    <a:pt x="3771" y="4479"/>
                  </a:lnTo>
                  <a:lnTo>
                    <a:pt x="3775" y="4478"/>
                  </a:lnTo>
                  <a:lnTo>
                    <a:pt x="3777" y="4477"/>
                  </a:lnTo>
                  <a:lnTo>
                    <a:pt x="3780" y="4475"/>
                  </a:lnTo>
                  <a:lnTo>
                    <a:pt x="3784" y="4474"/>
                  </a:lnTo>
                  <a:lnTo>
                    <a:pt x="3786" y="4473"/>
                  </a:lnTo>
                  <a:lnTo>
                    <a:pt x="3789" y="4471"/>
                  </a:lnTo>
                  <a:lnTo>
                    <a:pt x="3793" y="4469"/>
                  </a:lnTo>
                  <a:lnTo>
                    <a:pt x="3795" y="4466"/>
                  </a:lnTo>
                  <a:lnTo>
                    <a:pt x="3799" y="4465"/>
                  </a:lnTo>
                  <a:lnTo>
                    <a:pt x="3802" y="4462"/>
                  </a:lnTo>
                  <a:lnTo>
                    <a:pt x="3804" y="4461"/>
                  </a:lnTo>
                  <a:lnTo>
                    <a:pt x="3808" y="4460"/>
                  </a:lnTo>
                  <a:lnTo>
                    <a:pt x="3811" y="4459"/>
                  </a:lnTo>
                  <a:lnTo>
                    <a:pt x="3815" y="4456"/>
                  </a:lnTo>
                  <a:lnTo>
                    <a:pt x="3817" y="4455"/>
                  </a:lnTo>
                  <a:lnTo>
                    <a:pt x="3820" y="4453"/>
                  </a:lnTo>
                  <a:lnTo>
                    <a:pt x="3822" y="4452"/>
                  </a:lnTo>
                  <a:lnTo>
                    <a:pt x="3826" y="4451"/>
                  </a:lnTo>
                  <a:lnTo>
                    <a:pt x="3829" y="4449"/>
                  </a:lnTo>
                  <a:lnTo>
                    <a:pt x="3831" y="4448"/>
                  </a:lnTo>
                  <a:lnTo>
                    <a:pt x="3835" y="4447"/>
                  </a:lnTo>
                  <a:lnTo>
                    <a:pt x="3838" y="4446"/>
                  </a:lnTo>
                  <a:lnTo>
                    <a:pt x="3842" y="4446"/>
                  </a:lnTo>
                  <a:lnTo>
                    <a:pt x="3844" y="4444"/>
                  </a:lnTo>
                  <a:lnTo>
                    <a:pt x="3848" y="4444"/>
                  </a:lnTo>
                  <a:lnTo>
                    <a:pt x="3851" y="4444"/>
                  </a:lnTo>
                  <a:lnTo>
                    <a:pt x="3853" y="4444"/>
                  </a:lnTo>
                  <a:lnTo>
                    <a:pt x="3857" y="4444"/>
                  </a:lnTo>
                  <a:lnTo>
                    <a:pt x="3860" y="4446"/>
                  </a:lnTo>
                  <a:lnTo>
                    <a:pt x="3862" y="4447"/>
                  </a:lnTo>
                  <a:lnTo>
                    <a:pt x="3865" y="4448"/>
                  </a:lnTo>
                  <a:lnTo>
                    <a:pt x="3869" y="4449"/>
                  </a:lnTo>
                  <a:lnTo>
                    <a:pt x="3871" y="4452"/>
                  </a:lnTo>
                  <a:lnTo>
                    <a:pt x="3875" y="4453"/>
                  </a:lnTo>
                  <a:lnTo>
                    <a:pt x="3878" y="4455"/>
                  </a:lnTo>
                  <a:lnTo>
                    <a:pt x="3882" y="4457"/>
                  </a:lnTo>
                  <a:lnTo>
                    <a:pt x="3884" y="4460"/>
                  </a:lnTo>
                  <a:lnTo>
                    <a:pt x="3887" y="4461"/>
                  </a:lnTo>
                  <a:lnTo>
                    <a:pt x="3891" y="4464"/>
                  </a:lnTo>
                  <a:lnTo>
                    <a:pt x="3893" y="4465"/>
                  </a:lnTo>
                  <a:lnTo>
                    <a:pt x="3896" y="4466"/>
                  </a:lnTo>
                  <a:lnTo>
                    <a:pt x="3900" y="4468"/>
                  </a:lnTo>
                  <a:lnTo>
                    <a:pt x="3902" y="4469"/>
                  </a:lnTo>
                  <a:lnTo>
                    <a:pt x="3905" y="4470"/>
                  </a:lnTo>
                  <a:lnTo>
                    <a:pt x="3909" y="4471"/>
                  </a:lnTo>
                  <a:lnTo>
                    <a:pt x="3911" y="4473"/>
                  </a:lnTo>
                  <a:lnTo>
                    <a:pt x="3914" y="4474"/>
                  </a:lnTo>
                  <a:lnTo>
                    <a:pt x="3918" y="4475"/>
                  </a:lnTo>
                  <a:lnTo>
                    <a:pt x="3920" y="4477"/>
                  </a:lnTo>
                  <a:lnTo>
                    <a:pt x="3924" y="4478"/>
                  </a:lnTo>
                  <a:lnTo>
                    <a:pt x="3927" y="4479"/>
                  </a:lnTo>
                  <a:lnTo>
                    <a:pt x="3929" y="4480"/>
                  </a:lnTo>
                  <a:lnTo>
                    <a:pt x="3933" y="4482"/>
                  </a:lnTo>
                  <a:lnTo>
                    <a:pt x="3936" y="4484"/>
                  </a:lnTo>
                  <a:lnTo>
                    <a:pt x="3938" y="4486"/>
                  </a:lnTo>
                  <a:lnTo>
                    <a:pt x="3942" y="4487"/>
                  </a:lnTo>
                  <a:lnTo>
                    <a:pt x="3945" y="4488"/>
                  </a:lnTo>
                  <a:lnTo>
                    <a:pt x="3947" y="4490"/>
                  </a:lnTo>
                  <a:lnTo>
                    <a:pt x="3951" y="4490"/>
                  </a:lnTo>
                  <a:lnTo>
                    <a:pt x="3954" y="4490"/>
                  </a:lnTo>
                  <a:lnTo>
                    <a:pt x="3958" y="4490"/>
                  </a:lnTo>
                  <a:lnTo>
                    <a:pt x="3960" y="4488"/>
                  </a:lnTo>
                  <a:lnTo>
                    <a:pt x="3964" y="4486"/>
                  </a:lnTo>
                  <a:lnTo>
                    <a:pt x="3967" y="4484"/>
                  </a:lnTo>
                  <a:lnTo>
                    <a:pt x="3969" y="4482"/>
                  </a:lnTo>
                  <a:lnTo>
                    <a:pt x="3972" y="4479"/>
                  </a:lnTo>
                  <a:lnTo>
                    <a:pt x="3976" y="4475"/>
                  </a:lnTo>
                  <a:lnTo>
                    <a:pt x="3978" y="4473"/>
                  </a:lnTo>
                  <a:lnTo>
                    <a:pt x="3981" y="4469"/>
                  </a:lnTo>
                  <a:lnTo>
                    <a:pt x="3985" y="4465"/>
                  </a:lnTo>
                  <a:lnTo>
                    <a:pt x="3987" y="4461"/>
                  </a:lnTo>
                  <a:lnTo>
                    <a:pt x="3991" y="4459"/>
                  </a:lnTo>
                  <a:lnTo>
                    <a:pt x="3994" y="4455"/>
                  </a:lnTo>
                  <a:lnTo>
                    <a:pt x="3996" y="4452"/>
                  </a:lnTo>
                  <a:lnTo>
                    <a:pt x="4000" y="4451"/>
                  </a:lnTo>
                  <a:lnTo>
                    <a:pt x="4003" y="4449"/>
                  </a:lnTo>
                  <a:lnTo>
                    <a:pt x="4006" y="4449"/>
                  </a:lnTo>
                  <a:lnTo>
                    <a:pt x="4009" y="4449"/>
                  </a:lnTo>
                  <a:lnTo>
                    <a:pt x="4012" y="4449"/>
                  </a:lnTo>
                  <a:lnTo>
                    <a:pt x="4016" y="4451"/>
                  </a:lnTo>
                  <a:lnTo>
                    <a:pt x="4018" y="4453"/>
                  </a:lnTo>
                  <a:lnTo>
                    <a:pt x="4021" y="4455"/>
                  </a:lnTo>
                  <a:lnTo>
                    <a:pt x="4025" y="4457"/>
                  </a:lnTo>
                  <a:lnTo>
                    <a:pt x="4027" y="4460"/>
                  </a:lnTo>
                  <a:lnTo>
                    <a:pt x="4030" y="4464"/>
                  </a:lnTo>
                  <a:lnTo>
                    <a:pt x="4034" y="4466"/>
                  </a:lnTo>
                  <a:lnTo>
                    <a:pt x="4036" y="4469"/>
                  </a:lnTo>
                  <a:lnTo>
                    <a:pt x="4040" y="4471"/>
                  </a:lnTo>
                  <a:lnTo>
                    <a:pt x="4043" y="4474"/>
                  </a:lnTo>
                  <a:lnTo>
                    <a:pt x="4045" y="4475"/>
                  </a:lnTo>
                  <a:lnTo>
                    <a:pt x="4049" y="4477"/>
                  </a:lnTo>
                  <a:lnTo>
                    <a:pt x="4052" y="4478"/>
                  </a:lnTo>
                  <a:lnTo>
                    <a:pt x="4054" y="4479"/>
                  </a:lnTo>
                  <a:lnTo>
                    <a:pt x="4058" y="4480"/>
                  </a:lnTo>
                  <a:lnTo>
                    <a:pt x="4061" y="4480"/>
                  </a:lnTo>
                  <a:lnTo>
                    <a:pt x="4063" y="4480"/>
                  </a:lnTo>
                  <a:lnTo>
                    <a:pt x="4067" y="4480"/>
                  </a:lnTo>
                  <a:lnTo>
                    <a:pt x="4070" y="4480"/>
                  </a:lnTo>
                  <a:lnTo>
                    <a:pt x="4072" y="4480"/>
                  </a:lnTo>
                  <a:lnTo>
                    <a:pt x="4076" y="4480"/>
                  </a:lnTo>
                  <a:lnTo>
                    <a:pt x="4080" y="4480"/>
                  </a:lnTo>
                  <a:lnTo>
                    <a:pt x="4082" y="4480"/>
                  </a:lnTo>
                  <a:lnTo>
                    <a:pt x="4085" y="4480"/>
                  </a:lnTo>
                  <a:lnTo>
                    <a:pt x="4088" y="4479"/>
                  </a:lnTo>
                  <a:lnTo>
                    <a:pt x="4091" y="4478"/>
                  </a:lnTo>
                  <a:lnTo>
                    <a:pt x="4094" y="4475"/>
                  </a:lnTo>
                  <a:lnTo>
                    <a:pt x="4097" y="4474"/>
                  </a:lnTo>
                  <a:lnTo>
                    <a:pt x="4100" y="4470"/>
                  </a:lnTo>
                  <a:lnTo>
                    <a:pt x="4103" y="4468"/>
                  </a:lnTo>
                  <a:lnTo>
                    <a:pt x="4107" y="4465"/>
                  </a:lnTo>
                  <a:lnTo>
                    <a:pt x="4109" y="4462"/>
                  </a:lnTo>
                  <a:lnTo>
                    <a:pt x="4112" y="4460"/>
                  </a:lnTo>
                  <a:lnTo>
                    <a:pt x="4115" y="4457"/>
                  </a:lnTo>
                  <a:lnTo>
                    <a:pt x="4118" y="4455"/>
                  </a:lnTo>
                  <a:lnTo>
                    <a:pt x="4122" y="4452"/>
                  </a:lnTo>
                  <a:lnTo>
                    <a:pt x="4125" y="4449"/>
                  </a:lnTo>
                  <a:lnTo>
                    <a:pt x="4127" y="4447"/>
                  </a:lnTo>
                  <a:lnTo>
                    <a:pt x="4130" y="4447"/>
                  </a:lnTo>
                  <a:lnTo>
                    <a:pt x="4134" y="4446"/>
                  </a:lnTo>
                  <a:lnTo>
                    <a:pt x="4136" y="4446"/>
                  </a:lnTo>
                  <a:lnTo>
                    <a:pt x="4140" y="4447"/>
                  </a:lnTo>
                  <a:lnTo>
                    <a:pt x="4143" y="4448"/>
                  </a:lnTo>
                  <a:lnTo>
                    <a:pt x="4145" y="4449"/>
                  </a:lnTo>
                  <a:lnTo>
                    <a:pt x="4149" y="4451"/>
                  </a:lnTo>
                  <a:lnTo>
                    <a:pt x="4152" y="4452"/>
                  </a:lnTo>
                  <a:lnTo>
                    <a:pt x="4156" y="4455"/>
                  </a:lnTo>
                  <a:lnTo>
                    <a:pt x="4158" y="4457"/>
                  </a:lnTo>
                  <a:lnTo>
                    <a:pt x="4161" y="4459"/>
                  </a:lnTo>
                  <a:lnTo>
                    <a:pt x="4165" y="4461"/>
                  </a:lnTo>
                  <a:lnTo>
                    <a:pt x="4167" y="4462"/>
                  </a:lnTo>
                  <a:lnTo>
                    <a:pt x="4170" y="4464"/>
                  </a:lnTo>
                  <a:lnTo>
                    <a:pt x="4174" y="4465"/>
                  </a:lnTo>
                  <a:lnTo>
                    <a:pt x="4176" y="4466"/>
                  </a:lnTo>
                  <a:lnTo>
                    <a:pt x="4179" y="4466"/>
                  </a:lnTo>
                  <a:lnTo>
                    <a:pt x="4183" y="4466"/>
                  </a:lnTo>
                  <a:lnTo>
                    <a:pt x="4185" y="4466"/>
                  </a:lnTo>
                  <a:lnTo>
                    <a:pt x="4188" y="4466"/>
                  </a:lnTo>
                  <a:lnTo>
                    <a:pt x="4192" y="4468"/>
                  </a:lnTo>
                  <a:lnTo>
                    <a:pt x="4196" y="4469"/>
                  </a:lnTo>
                  <a:lnTo>
                    <a:pt x="4198" y="4469"/>
                  </a:lnTo>
                  <a:lnTo>
                    <a:pt x="4201" y="4469"/>
                  </a:lnTo>
                  <a:lnTo>
                    <a:pt x="4203" y="4469"/>
                  </a:lnTo>
                  <a:lnTo>
                    <a:pt x="4207" y="4469"/>
                  </a:lnTo>
                  <a:lnTo>
                    <a:pt x="4210" y="4469"/>
                  </a:lnTo>
                  <a:lnTo>
                    <a:pt x="4212" y="4469"/>
                  </a:lnTo>
                  <a:lnTo>
                    <a:pt x="4216" y="4469"/>
                  </a:lnTo>
                  <a:lnTo>
                    <a:pt x="4219" y="4469"/>
                  </a:lnTo>
                  <a:lnTo>
                    <a:pt x="4223" y="4469"/>
                  </a:lnTo>
                  <a:lnTo>
                    <a:pt x="4225" y="4469"/>
                  </a:lnTo>
                  <a:lnTo>
                    <a:pt x="4228" y="4469"/>
                  </a:lnTo>
                  <a:lnTo>
                    <a:pt x="4230" y="4468"/>
                  </a:lnTo>
                  <a:lnTo>
                    <a:pt x="4234" y="4466"/>
                  </a:lnTo>
                  <a:lnTo>
                    <a:pt x="4238" y="4464"/>
                  </a:lnTo>
                  <a:lnTo>
                    <a:pt x="4241" y="4462"/>
                  </a:lnTo>
                  <a:lnTo>
                    <a:pt x="4243" y="4461"/>
                  </a:lnTo>
                  <a:lnTo>
                    <a:pt x="4247" y="4461"/>
                  </a:lnTo>
                  <a:lnTo>
                    <a:pt x="4250" y="4460"/>
                  </a:lnTo>
                  <a:lnTo>
                    <a:pt x="4252" y="4460"/>
                  </a:lnTo>
                  <a:lnTo>
                    <a:pt x="4256" y="4460"/>
                  </a:lnTo>
                  <a:lnTo>
                    <a:pt x="4259" y="4461"/>
                  </a:lnTo>
                  <a:lnTo>
                    <a:pt x="4261" y="4461"/>
                  </a:lnTo>
                  <a:lnTo>
                    <a:pt x="4265" y="4461"/>
                  </a:lnTo>
                  <a:lnTo>
                    <a:pt x="4268" y="4461"/>
                  </a:lnTo>
                  <a:lnTo>
                    <a:pt x="4272" y="4462"/>
                  </a:lnTo>
                  <a:lnTo>
                    <a:pt x="4274" y="4462"/>
                  </a:lnTo>
                  <a:lnTo>
                    <a:pt x="4277" y="4464"/>
                  </a:lnTo>
                  <a:lnTo>
                    <a:pt x="4281" y="4465"/>
                  </a:lnTo>
                  <a:lnTo>
                    <a:pt x="4283" y="4465"/>
                  </a:lnTo>
                  <a:lnTo>
                    <a:pt x="4286" y="4466"/>
                  </a:lnTo>
                  <a:lnTo>
                    <a:pt x="4290" y="4466"/>
                  </a:lnTo>
                  <a:lnTo>
                    <a:pt x="4292" y="4465"/>
                  </a:lnTo>
                  <a:lnTo>
                    <a:pt x="4295" y="4465"/>
                  </a:lnTo>
                  <a:lnTo>
                    <a:pt x="4299" y="4464"/>
                  </a:lnTo>
                  <a:lnTo>
                    <a:pt x="4301" y="4461"/>
                  </a:lnTo>
                  <a:lnTo>
                    <a:pt x="4304" y="4460"/>
                  </a:lnTo>
                  <a:lnTo>
                    <a:pt x="4308" y="4457"/>
                  </a:lnTo>
                  <a:lnTo>
                    <a:pt x="4310" y="4455"/>
                  </a:lnTo>
                  <a:lnTo>
                    <a:pt x="4314" y="4453"/>
                  </a:lnTo>
                  <a:lnTo>
                    <a:pt x="4317" y="4452"/>
                  </a:lnTo>
                  <a:lnTo>
                    <a:pt x="4319" y="4449"/>
                  </a:lnTo>
                  <a:lnTo>
                    <a:pt x="4323" y="4447"/>
                  </a:lnTo>
                  <a:lnTo>
                    <a:pt x="4326" y="4446"/>
                  </a:lnTo>
                  <a:lnTo>
                    <a:pt x="4328" y="4444"/>
                  </a:lnTo>
                  <a:lnTo>
                    <a:pt x="4332" y="4443"/>
                  </a:lnTo>
                  <a:lnTo>
                    <a:pt x="4335" y="4443"/>
                  </a:lnTo>
                  <a:lnTo>
                    <a:pt x="4339" y="4443"/>
                  </a:lnTo>
                  <a:lnTo>
                    <a:pt x="4341" y="4443"/>
                  </a:lnTo>
                  <a:lnTo>
                    <a:pt x="4344" y="4444"/>
                  </a:lnTo>
                  <a:lnTo>
                    <a:pt x="4346" y="4446"/>
                  </a:lnTo>
                  <a:lnTo>
                    <a:pt x="4350" y="4447"/>
                  </a:lnTo>
                  <a:lnTo>
                    <a:pt x="4354" y="4449"/>
                  </a:lnTo>
                  <a:lnTo>
                    <a:pt x="4357" y="4452"/>
                  </a:lnTo>
                  <a:lnTo>
                    <a:pt x="4359" y="4455"/>
                  </a:lnTo>
                  <a:lnTo>
                    <a:pt x="4362" y="4457"/>
                  </a:lnTo>
                  <a:lnTo>
                    <a:pt x="4366" y="4460"/>
                  </a:lnTo>
                  <a:lnTo>
                    <a:pt x="4368" y="4462"/>
                  </a:lnTo>
                  <a:lnTo>
                    <a:pt x="4372" y="4465"/>
                  </a:lnTo>
                  <a:lnTo>
                    <a:pt x="4375" y="4468"/>
                  </a:lnTo>
                  <a:lnTo>
                    <a:pt x="4377" y="4469"/>
                  </a:lnTo>
                  <a:lnTo>
                    <a:pt x="4381" y="4470"/>
                  </a:lnTo>
                  <a:lnTo>
                    <a:pt x="4384" y="4471"/>
                  </a:lnTo>
                  <a:lnTo>
                    <a:pt x="4387" y="4471"/>
                  </a:lnTo>
                  <a:lnTo>
                    <a:pt x="4390" y="4471"/>
                  </a:lnTo>
                  <a:lnTo>
                    <a:pt x="4393" y="4471"/>
                  </a:lnTo>
                  <a:lnTo>
                    <a:pt x="4396" y="4471"/>
                  </a:lnTo>
                  <a:lnTo>
                    <a:pt x="4399" y="4470"/>
                  </a:lnTo>
                  <a:lnTo>
                    <a:pt x="4402" y="4469"/>
                  </a:lnTo>
                  <a:lnTo>
                    <a:pt x="4405" y="4468"/>
                  </a:lnTo>
                  <a:lnTo>
                    <a:pt x="4408" y="4466"/>
                  </a:lnTo>
                  <a:lnTo>
                    <a:pt x="4411" y="4465"/>
                  </a:lnTo>
                  <a:lnTo>
                    <a:pt x="4414" y="4464"/>
                  </a:lnTo>
                  <a:lnTo>
                    <a:pt x="4417" y="4464"/>
                  </a:lnTo>
                  <a:lnTo>
                    <a:pt x="4420" y="4462"/>
                  </a:lnTo>
                  <a:lnTo>
                    <a:pt x="4423" y="4461"/>
                  </a:lnTo>
                  <a:lnTo>
                    <a:pt x="4426" y="4461"/>
                  </a:lnTo>
                  <a:lnTo>
                    <a:pt x="4430" y="4461"/>
                  </a:lnTo>
                  <a:lnTo>
                    <a:pt x="4432" y="4460"/>
                  </a:lnTo>
                  <a:lnTo>
                    <a:pt x="4435" y="4461"/>
                  </a:lnTo>
                  <a:lnTo>
                    <a:pt x="4439" y="4461"/>
                  </a:lnTo>
                  <a:lnTo>
                    <a:pt x="4442" y="4461"/>
                  </a:lnTo>
                  <a:lnTo>
                    <a:pt x="4444" y="4461"/>
                  </a:lnTo>
                  <a:lnTo>
                    <a:pt x="4448" y="4462"/>
                  </a:lnTo>
                  <a:lnTo>
                    <a:pt x="4451" y="4462"/>
                  </a:lnTo>
                  <a:lnTo>
                    <a:pt x="4454" y="4462"/>
                  </a:lnTo>
                  <a:lnTo>
                    <a:pt x="4457" y="4462"/>
                  </a:lnTo>
                  <a:lnTo>
                    <a:pt x="4460" y="4462"/>
                  </a:lnTo>
                  <a:lnTo>
                    <a:pt x="4462" y="4461"/>
                  </a:lnTo>
                  <a:lnTo>
                    <a:pt x="4466" y="4461"/>
                  </a:lnTo>
                  <a:lnTo>
                    <a:pt x="4470" y="4461"/>
                  </a:lnTo>
                  <a:lnTo>
                    <a:pt x="4472" y="4461"/>
                  </a:lnTo>
                  <a:lnTo>
                    <a:pt x="4475" y="4460"/>
                  </a:lnTo>
                  <a:lnTo>
                    <a:pt x="4478" y="4459"/>
                  </a:lnTo>
                  <a:lnTo>
                    <a:pt x="4481" y="4459"/>
                  </a:lnTo>
                  <a:lnTo>
                    <a:pt x="4484" y="4457"/>
                  </a:lnTo>
                  <a:lnTo>
                    <a:pt x="4488" y="4456"/>
                  </a:lnTo>
                  <a:lnTo>
                    <a:pt x="4490" y="4456"/>
                  </a:lnTo>
                  <a:lnTo>
                    <a:pt x="4493" y="4455"/>
                  </a:lnTo>
                  <a:lnTo>
                    <a:pt x="4497" y="4453"/>
                  </a:lnTo>
                  <a:lnTo>
                    <a:pt x="4499" y="4452"/>
                  </a:lnTo>
                  <a:lnTo>
                    <a:pt x="4502" y="4452"/>
                  </a:lnTo>
                  <a:lnTo>
                    <a:pt x="4506" y="4452"/>
                  </a:lnTo>
                  <a:lnTo>
                    <a:pt x="4508" y="4452"/>
                  </a:lnTo>
                  <a:lnTo>
                    <a:pt x="4512" y="4451"/>
                  </a:lnTo>
                  <a:lnTo>
                    <a:pt x="4515" y="4451"/>
                  </a:lnTo>
                  <a:lnTo>
                    <a:pt x="4517" y="4449"/>
                  </a:lnTo>
                  <a:lnTo>
                    <a:pt x="4521" y="4449"/>
                  </a:lnTo>
                  <a:lnTo>
                    <a:pt x="4524" y="4449"/>
                  </a:lnTo>
                  <a:lnTo>
                    <a:pt x="4526" y="4448"/>
                  </a:lnTo>
                  <a:lnTo>
                    <a:pt x="4530" y="4447"/>
                  </a:lnTo>
                  <a:lnTo>
                    <a:pt x="4533" y="4447"/>
                  </a:lnTo>
                  <a:lnTo>
                    <a:pt x="4535" y="4446"/>
                  </a:lnTo>
                  <a:lnTo>
                    <a:pt x="4539" y="4446"/>
                  </a:lnTo>
                  <a:lnTo>
                    <a:pt x="4542" y="4444"/>
                  </a:lnTo>
                  <a:lnTo>
                    <a:pt x="4546" y="4443"/>
                  </a:lnTo>
                  <a:lnTo>
                    <a:pt x="4548" y="4443"/>
                  </a:lnTo>
                  <a:lnTo>
                    <a:pt x="4551" y="4442"/>
                  </a:lnTo>
                  <a:lnTo>
                    <a:pt x="4555" y="4440"/>
                  </a:lnTo>
                  <a:lnTo>
                    <a:pt x="4557" y="4439"/>
                  </a:lnTo>
                  <a:lnTo>
                    <a:pt x="4560" y="4439"/>
                  </a:lnTo>
                  <a:lnTo>
                    <a:pt x="4564" y="4438"/>
                  </a:lnTo>
                  <a:lnTo>
                    <a:pt x="4566" y="4438"/>
                  </a:lnTo>
                  <a:lnTo>
                    <a:pt x="4570" y="4437"/>
                  </a:lnTo>
                  <a:lnTo>
                    <a:pt x="4573" y="4435"/>
                  </a:lnTo>
                  <a:lnTo>
                    <a:pt x="4575" y="4435"/>
                  </a:lnTo>
                  <a:lnTo>
                    <a:pt x="4578" y="4435"/>
                  </a:lnTo>
                  <a:lnTo>
                    <a:pt x="4582" y="4435"/>
                  </a:lnTo>
                  <a:lnTo>
                    <a:pt x="4586" y="4435"/>
                  </a:lnTo>
                  <a:lnTo>
                    <a:pt x="4588" y="4435"/>
                  </a:lnTo>
                  <a:lnTo>
                    <a:pt x="4591" y="4435"/>
                  </a:lnTo>
                  <a:lnTo>
                    <a:pt x="4593" y="4435"/>
                  </a:lnTo>
                  <a:lnTo>
                    <a:pt x="4597" y="4437"/>
                  </a:lnTo>
                  <a:lnTo>
                    <a:pt x="4600" y="4437"/>
                  </a:lnTo>
                  <a:lnTo>
                    <a:pt x="4604" y="4438"/>
                  </a:lnTo>
                  <a:lnTo>
                    <a:pt x="4606" y="4439"/>
                  </a:lnTo>
                  <a:lnTo>
                    <a:pt x="4609" y="4439"/>
                  </a:lnTo>
                  <a:lnTo>
                    <a:pt x="4613" y="4440"/>
                  </a:lnTo>
                  <a:lnTo>
                    <a:pt x="4615" y="4442"/>
                  </a:lnTo>
                  <a:lnTo>
                    <a:pt x="4618" y="4442"/>
                  </a:lnTo>
                  <a:lnTo>
                    <a:pt x="4622" y="4443"/>
                  </a:lnTo>
                  <a:lnTo>
                    <a:pt x="4624" y="4444"/>
                  </a:lnTo>
                  <a:lnTo>
                    <a:pt x="4628" y="4446"/>
                  </a:lnTo>
                  <a:lnTo>
                    <a:pt x="4631" y="4447"/>
                  </a:lnTo>
                  <a:lnTo>
                    <a:pt x="4633" y="4447"/>
                  </a:lnTo>
                  <a:lnTo>
                    <a:pt x="4637" y="4448"/>
                  </a:lnTo>
                  <a:lnTo>
                    <a:pt x="4640" y="4449"/>
                  </a:lnTo>
                  <a:lnTo>
                    <a:pt x="4642" y="4449"/>
                  </a:lnTo>
                  <a:lnTo>
                    <a:pt x="4646" y="4449"/>
                  </a:lnTo>
                  <a:lnTo>
                    <a:pt x="4649" y="4449"/>
                  </a:lnTo>
                  <a:lnTo>
                    <a:pt x="4651" y="4449"/>
                  </a:lnTo>
                  <a:lnTo>
                    <a:pt x="4655" y="4451"/>
                  </a:lnTo>
                  <a:lnTo>
                    <a:pt x="4658" y="4451"/>
                  </a:lnTo>
                  <a:lnTo>
                    <a:pt x="4660" y="4452"/>
                  </a:lnTo>
                  <a:lnTo>
                    <a:pt x="4664" y="4452"/>
                  </a:lnTo>
                  <a:lnTo>
                    <a:pt x="4667" y="4453"/>
                  </a:lnTo>
                  <a:lnTo>
                    <a:pt x="4671" y="4455"/>
                  </a:lnTo>
                  <a:lnTo>
                    <a:pt x="4673" y="4455"/>
                  </a:lnTo>
                  <a:lnTo>
                    <a:pt x="4676" y="4456"/>
                  </a:lnTo>
                  <a:lnTo>
                    <a:pt x="4680" y="4456"/>
                  </a:lnTo>
                  <a:lnTo>
                    <a:pt x="4682" y="4457"/>
                  </a:lnTo>
                  <a:lnTo>
                    <a:pt x="4686" y="4460"/>
                  </a:lnTo>
                  <a:lnTo>
                    <a:pt x="4689" y="4461"/>
                  </a:lnTo>
                  <a:lnTo>
                    <a:pt x="4691" y="4462"/>
                  </a:lnTo>
                  <a:lnTo>
                    <a:pt x="4694" y="4464"/>
                  </a:lnTo>
                  <a:lnTo>
                    <a:pt x="4698" y="4465"/>
                  </a:lnTo>
                  <a:lnTo>
                    <a:pt x="4701" y="4466"/>
                  </a:lnTo>
                  <a:lnTo>
                    <a:pt x="4704" y="4468"/>
                  </a:lnTo>
                  <a:lnTo>
                    <a:pt x="4707" y="4468"/>
                  </a:lnTo>
                  <a:lnTo>
                    <a:pt x="4709" y="4469"/>
                  </a:lnTo>
                  <a:lnTo>
                    <a:pt x="4713" y="4469"/>
                  </a:lnTo>
                  <a:lnTo>
                    <a:pt x="4716" y="4470"/>
                  </a:lnTo>
                  <a:lnTo>
                    <a:pt x="4719" y="4471"/>
                  </a:lnTo>
                  <a:lnTo>
                    <a:pt x="4722" y="4471"/>
                  </a:lnTo>
                  <a:lnTo>
                    <a:pt x="4725" y="4473"/>
                  </a:lnTo>
                  <a:lnTo>
                    <a:pt x="4729" y="4473"/>
                  </a:lnTo>
                  <a:lnTo>
                    <a:pt x="4731" y="4474"/>
                  </a:lnTo>
                  <a:lnTo>
                    <a:pt x="4734" y="4474"/>
                  </a:lnTo>
                  <a:lnTo>
                    <a:pt x="4738" y="4474"/>
                  </a:lnTo>
                  <a:lnTo>
                    <a:pt x="4740" y="4475"/>
                  </a:lnTo>
                  <a:lnTo>
                    <a:pt x="4744" y="4475"/>
                  </a:lnTo>
                  <a:lnTo>
                    <a:pt x="4747" y="4475"/>
                  </a:lnTo>
                  <a:lnTo>
                    <a:pt x="4749" y="4475"/>
                  </a:lnTo>
                  <a:lnTo>
                    <a:pt x="4753" y="4475"/>
                  </a:lnTo>
                  <a:lnTo>
                    <a:pt x="4756" y="4475"/>
                  </a:lnTo>
                  <a:lnTo>
                    <a:pt x="4758" y="4475"/>
                  </a:lnTo>
                  <a:lnTo>
                    <a:pt x="4762" y="4475"/>
                  </a:lnTo>
                  <a:lnTo>
                    <a:pt x="4765" y="4474"/>
                  </a:lnTo>
                  <a:lnTo>
                    <a:pt x="4767" y="4474"/>
                  </a:lnTo>
                  <a:lnTo>
                    <a:pt x="4771" y="4474"/>
                  </a:lnTo>
                  <a:lnTo>
                    <a:pt x="4774" y="4474"/>
                  </a:lnTo>
                  <a:lnTo>
                    <a:pt x="4776" y="4473"/>
                  </a:lnTo>
                  <a:lnTo>
                    <a:pt x="4780" y="4473"/>
                  </a:lnTo>
                  <a:lnTo>
                    <a:pt x="4783" y="4471"/>
                  </a:lnTo>
                  <a:lnTo>
                    <a:pt x="4786" y="4470"/>
                  </a:lnTo>
                  <a:lnTo>
                    <a:pt x="4789" y="4470"/>
                  </a:lnTo>
                  <a:lnTo>
                    <a:pt x="4792" y="4469"/>
                  </a:lnTo>
                  <a:lnTo>
                    <a:pt x="4795" y="4469"/>
                  </a:lnTo>
                  <a:lnTo>
                    <a:pt x="4798" y="4469"/>
                  </a:lnTo>
                  <a:lnTo>
                    <a:pt x="4802" y="4469"/>
                  </a:lnTo>
                  <a:lnTo>
                    <a:pt x="4804" y="4469"/>
                  </a:lnTo>
                  <a:lnTo>
                    <a:pt x="4807" y="4469"/>
                  </a:lnTo>
                  <a:lnTo>
                    <a:pt x="4810" y="4469"/>
                  </a:lnTo>
                  <a:lnTo>
                    <a:pt x="4813" y="4469"/>
                  </a:lnTo>
                  <a:lnTo>
                    <a:pt x="4817" y="4469"/>
                  </a:lnTo>
                  <a:lnTo>
                    <a:pt x="4820" y="4469"/>
                  </a:lnTo>
                  <a:lnTo>
                    <a:pt x="4822" y="4469"/>
                  </a:lnTo>
                  <a:lnTo>
                    <a:pt x="4825" y="4469"/>
                  </a:lnTo>
                  <a:lnTo>
                    <a:pt x="4829" y="4470"/>
                  </a:lnTo>
                  <a:lnTo>
                    <a:pt x="4831" y="4471"/>
                  </a:lnTo>
                  <a:lnTo>
                    <a:pt x="4835" y="4471"/>
                  </a:lnTo>
                  <a:lnTo>
                    <a:pt x="4838" y="4473"/>
                  </a:lnTo>
                  <a:lnTo>
                    <a:pt x="4840" y="4474"/>
                  </a:lnTo>
                  <a:lnTo>
                    <a:pt x="4844" y="4474"/>
                  </a:lnTo>
                  <a:lnTo>
                    <a:pt x="4847" y="4475"/>
                  </a:lnTo>
                  <a:lnTo>
                    <a:pt x="4849" y="4475"/>
                  </a:lnTo>
                  <a:lnTo>
                    <a:pt x="4852" y="4477"/>
                  </a:lnTo>
                  <a:lnTo>
                    <a:pt x="4856" y="4478"/>
                  </a:lnTo>
                  <a:lnTo>
                    <a:pt x="4860" y="4478"/>
                  </a:lnTo>
                  <a:lnTo>
                    <a:pt x="4862" y="4478"/>
                  </a:lnTo>
                  <a:lnTo>
                    <a:pt x="4865" y="4478"/>
                  </a:lnTo>
                  <a:lnTo>
                    <a:pt x="4869" y="4478"/>
                  </a:lnTo>
                  <a:lnTo>
                    <a:pt x="4871" y="4478"/>
                  </a:lnTo>
                  <a:lnTo>
                    <a:pt x="4874" y="4477"/>
                  </a:lnTo>
                  <a:lnTo>
                    <a:pt x="4878" y="4475"/>
                  </a:lnTo>
                  <a:lnTo>
                    <a:pt x="4880" y="4473"/>
                  </a:lnTo>
                  <a:lnTo>
                    <a:pt x="4883" y="4471"/>
                  </a:lnTo>
                  <a:lnTo>
                    <a:pt x="4887" y="4469"/>
                  </a:lnTo>
                  <a:lnTo>
                    <a:pt x="4889" y="4468"/>
                  </a:lnTo>
                  <a:lnTo>
                    <a:pt x="4892" y="4465"/>
                  </a:lnTo>
                  <a:lnTo>
                    <a:pt x="4896" y="4464"/>
                  </a:lnTo>
                  <a:lnTo>
                    <a:pt x="4898" y="4462"/>
                  </a:lnTo>
                  <a:lnTo>
                    <a:pt x="4902" y="4460"/>
                  </a:lnTo>
                  <a:lnTo>
                    <a:pt x="4905" y="4459"/>
                  </a:lnTo>
                  <a:lnTo>
                    <a:pt x="4907" y="4457"/>
                  </a:lnTo>
                  <a:lnTo>
                    <a:pt x="4911" y="4455"/>
                  </a:lnTo>
                  <a:lnTo>
                    <a:pt x="4914" y="4453"/>
                  </a:lnTo>
                  <a:lnTo>
                    <a:pt x="4918" y="4452"/>
                  </a:lnTo>
                  <a:lnTo>
                    <a:pt x="4920" y="4452"/>
                  </a:lnTo>
                  <a:lnTo>
                    <a:pt x="4923" y="4451"/>
                  </a:lnTo>
                  <a:lnTo>
                    <a:pt x="4925" y="4449"/>
                  </a:lnTo>
                  <a:lnTo>
                    <a:pt x="4929" y="4449"/>
                  </a:lnTo>
                  <a:lnTo>
                    <a:pt x="4933" y="4448"/>
                  </a:lnTo>
                  <a:lnTo>
                    <a:pt x="4936" y="4447"/>
                  </a:lnTo>
                  <a:lnTo>
                    <a:pt x="4938" y="4447"/>
                  </a:lnTo>
                  <a:lnTo>
                    <a:pt x="4941" y="4447"/>
                  </a:lnTo>
                  <a:lnTo>
                    <a:pt x="4945" y="4446"/>
                  </a:lnTo>
                  <a:lnTo>
                    <a:pt x="4947" y="4446"/>
                  </a:lnTo>
                  <a:lnTo>
                    <a:pt x="4951" y="4447"/>
                  </a:lnTo>
                  <a:lnTo>
                    <a:pt x="4954" y="4447"/>
                  </a:lnTo>
                  <a:lnTo>
                    <a:pt x="4956" y="4447"/>
                  </a:lnTo>
                  <a:lnTo>
                    <a:pt x="4960" y="4447"/>
                  </a:lnTo>
                  <a:lnTo>
                    <a:pt x="4963" y="4447"/>
                  </a:lnTo>
                  <a:lnTo>
                    <a:pt x="4965" y="4448"/>
                  </a:lnTo>
                  <a:lnTo>
                    <a:pt x="4968" y="4449"/>
                  </a:lnTo>
                  <a:lnTo>
                    <a:pt x="4972" y="4449"/>
                  </a:lnTo>
                  <a:lnTo>
                    <a:pt x="4976" y="4449"/>
                  </a:lnTo>
                  <a:lnTo>
                    <a:pt x="4978" y="4451"/>
                  </a:lnTo>
                  <a:lnTo>
                    <a:pt x="4981" y="4451"/>
                  </a:lnTo>
                  <a:lnTo>
                    <a:pt x="4985" y="4451"/>
                  </a:lnTo>
                  <a:lnTo>
                    <a:pt x="4987" y="4451"/>
                  </a:lnTo>
                  <a:lnTo>
                    <a:pt x="4990" y="4449"/>
                  </a:lnTo>
                  <a:lnTo>
                    <a:pt x="4994" y="4449"/>
                  </a:lnTo>
                  <a:lnTo>
                    <a:pt x="4996" y="4448"/>
                  </a:lnTo>
                  <a:lnTo>
                    <a:pt x="4999" y="4448"/>
                  </a:lnTo>
                  <a:lnTo>
                    <a:pt x="5003" y="4447"/>
                  </a:lnTo>
                  <a:lnTo>
                    <a:pt x="5005" y="4447"/>
                  </a:lnTo>
                  <a:lnTo>
                    <a:pt x="5008" y="4446"/>
                  </a:lnTo>
                  <a:lnTo>
                    <a:pt x="5012" y="4446"/>
                  </a:lnTo>
                  <a:lnTo>
                    <a:pt x="5014" y="4444"/>
                  </a:lnTo>
                  <a:lnTo>
                    <a:pt x="5018" y="4443"/>
                  </a:lnTo>
                  <a:lnTo>
                    <a:pt x="5021" y="4442"/>
                  </a:lnTo>
                  <a:lnTo>
                    <a:pt x="5023" y="4442"/>
                  </a:lnTo>
                  <a:lnTo>
                    <a:pt x="5027" y="4440"/>
                  </a:lnTo>
                  <a:lnTo>
                    <a:pt x="5030" y="4440"/>
                  </a:lnTo>
                  <a:lnTo>
                    <a:pt x="5032" y="4439"/>
                  </a:lnTo>
                  <a:lnTo>
                    <a:pt x="5036" y="4439"/>
                  </a:lnTo>
                  <a:lnTo>
                    <a:pt x="5039" y="4438"/>
                  </a:lnTo>
                  <a:lnTo>
                    <a:pt x="5041" y="4437"/>
                  </a:lnTo>
                  <a:lnTo>
                    <a:pt x="5045" y="4435"/>
                  </a:lnTo>
                  <a:lnTo>
                    <a:pt x="5048" y="4434"/>
                  </a:lnTo>
                  <a:lnTo>
                    <a:pt x="5050" y="4433"/>
                  </a:lnTo>
                  <a:lnTo>
                    <a:pt x="5054" y="4431"/>
                  </a:lnTo>
                  <a:lnTo>
                    <a:pt x="5057" y="4431"/>
                  </a:lnTo>
                  <a:lnTo>
                    <a:pt x="5061" y="4430"/>
                  </a:lnTo>
                  <a:lnTo>
                    <a:pt x="5063" y="4429"/>
                  </a:lnTo>
                  <a:lnTo>
                    <a:pt x="5067" y="4429"/>
                  </a:lnTo>
                  <a:lnTo>
                    <a:pt x="5070" y="4429"/>
                  </a:lnTo>
                  <a:lnTo>
                    <a:pt x="5072" y="4429"/>
                  </a:lnTo>
                  <a:lnTo>
                    <a:pt x="5076" y="4429"/>
                  </a:lnTo>
                  <a:lnTo>
                    <a:pt x="5079" y="4430"/>
                  </a:lnTo>
                  <a:lnTo>
                    <a:pt x="5081" y="4431"/>
                  </a:lnTo>
                  <a:lnTo>
                    <a:pt x="5085" y="4433"/>
                  </a:lnTo>
                  <a:lnTo>
                    <a:pt x="5088" y="4434"/>
                  </a:lnTo>
                  <a:lnTo>
                    <a:pt x="5090" y="4435"/>
                  </a:lnTo>
                  <a:lnTo>
                    <a:pt x="5094" y="4438"/>
                  </a:lnTo>
                  <a:lnTo>
                    <a:pt x="5097" y="4440"/>
                  </a:lnTo>
                  <a:lnTo>
                    <a:pt x="5100" y="4442"/>
                  </a:lnTo>
                  <a:lnTo>
                    <a:pt x="5103" y="4444"/>
                  </a:lnTo>
                  <a:lnTo>
                    <a:pt x="5106" y="4446"/>
                  </a:lnTo>
                  <a:lnTo>
                    <a:pt x="5109" y="4447"/>
                  </a:lnTo>
                  <a:lnTo>
                    <a:pt x="5112" y="4448"/>
                  </a:lnTo>
                  <a:lnTo>
                    <a:pt x="5115" y="4449"/>
                  </a:lnTo>
                  <a:lnTo>
                    <a:pt x="5118" y="4449"/>
                  </a:lnTo>
                  <a:lnTo>
                    <a:pt x="5121" y="4449"/>
                  </a:lnTo>
                  <a:lnTo>
                    <a:pt x="5124" y="4448"/>
                  </a:lnTo>
                  <a:lnTo>
                    <a:pt x="5127" y="4447"/>
                  </a:lnTo>
                  <a:lnTo>
                    <a:pt x="5130" y="4447"/>
                  </a:lnTo>
                  <a:lnTo>
                    <a:pt x="5133" y="4446"/>
                  </a:lnTo>
                  <a:lnTo>
                    <a:pt x="5136" y="4444"/>
                  </a:lnTo>
                  <a:lnTo>
                    <a:pt x="5139" y="4444"/>
                  </a:lnTo>
                  <a:lnTo>
                    <a:pt x="5143" y="4443"/>
                  </a:lnTo>
                  <a:lnTo>
                    <a:pt x="5145" y="4443"/>
                  </a:lnTo>
                  <a:lnTo>
                    <a:pt x="5148" y="4443"/>
                  </a:lnTo>
                  <a:lnTo>
                    <a:pt x="5152" y="4444"/>
                  </a:lnTo>
                  <a:lnTo>
                    <a:pt x="5155" y="4446"/>
                  </a:lnTo>
                  <a:lnTo>
                    <a:pt x="5157" y="4447"/>
                  </a:lnTo>
                  <a:lnTo>
                    <a:pt x="5161" y="4448"/>
                  </a:lnTo>
                  <a:lnTo>
                    <a:pt x="5164" y="4451"/>
                  </a:lnTo>
                  <a:lnTo>
                    <a:pt x="5166" y="4453"/>
                  </a:lnTo>
                  <a:lnTo>
                    <a:pt x="5170" y="4457"/>
                  </a:lnTo>
                  <a:lnTo>
                    <a:pt x="5173" y="4460"/>
                  </a:lnTo>
                  <a:lnTo>
                    <a:pt x="5176" y="4464"/>
                  </a:lnTo>
                  <a:lnTo>
                    <a:pt x="5179" y="4468"/>
                  </a:lnTo>
                  <a:lnTo>
                    <a:pt x="5183" y="4470"/>
                  </a:lnTo>
                  <a:lnTo>
                    <a:pt x="5185" y="4473"/>
                  </a:lnTo>
                  <a:lnTo>
                    <a:pt x="5188" y="4475"/>
                  </a:lnTo>
                  <a:lnTo>
                    <a:pt x="5191" y="4478"/>
                  </a:lnTo>
                  <a:lnTo>
                    <a:pt x="5194" y="4480"/>
                  </a:lnTo>
                  <a:lnTo>
                    <a:pt x="5197" y="4482"/>
                  </a:lnTo>
                  <a:lnTo>
                    <a:pt x="5200" y="4483"/>
                  </a:lnTo>
                  <a:lnTo>
                    <a:pt x="5203" y="4484"/>
                  </a:lnTo>
                  <a:lnTo>
                    <a:pt x="5206" y="4486"/>
                  </a:lnTo>
                  <a:lnTo>
                    <a:pt x="5210" y="4487"/>
                  </a:lnTo>
                  <a:lnTo>
                    <a:pt x="5212" y="4487"/>
                  </a:lnTo>
                  <a:lnTo>
                    <a:pt x="5215" y="4487"/>
                  </a:lnTo>
                  <a:lnTo>
                    <a:pt x="5219" y="4487"/>
                  </a:lnTo>
                  <a:lnTo>
                    <a:pt x="5221" y="4487"/>
                  </a:lnTo>
                  <a:lnTo>
                    <a:pt x="5225" y="4486"/>
                  </a:lnTo>
                  <a:lnTo>
                    <a:pt x="5228" y="4486"/>
                  </a:lnTo>
                  <a:lnTo>
                    <a:pt x="5230" y="4486"/>
                  </a:lnTo>
                  <a:lnTo>
                    <a:pt x="5234" y="4486"/>
                  </a:lnTo>
                  <a:lnTo>
                    <a:pt x="5237" y="4486"/>
                  </a:lnTo>
                  <a:lnTo>
                    <a:pt x="5239" y="4484"/>
                  </a:lnTo>
                  <a:lnTo>
                    <a:pt x="5243" y="4484"/>
                  </a:lnTo>
                  <a:lnTo>
                    <a:pt x="5246" y="4483"/>
                  </a:lnTo>
                  <a:lnTo>
                    <a:pt x="5248" y="4480"/>
                  </a:lnTo>
                  <a:lnTo>
                    <a:pt x="5252" y="4479"/>
                  </a:lnTo>
                  <a:lnTo>
                    <a:pt x="5255" y="4478"/>
                  </a:lnTo>
                  <a:lnTo>
                    <a:pt x="5259" y="4475"/>
                  </a:lnTo>
                  <a:lnTo>
                    <a:pt x="5261" y="4474"/>
                  </a:lnTo>
                  <a:lnTo>
                    <a:pt x="5264" y="4471"/>
                  </a:lnTo>
                  <a:lnTo>
                    <a:pt x="5268" y="4469"/>
                  </a:lnTo>
                  <a:lnTo>
                    <a:pt x="5270" y="4465"/>
                  </a:lnTo>
                  <a:lnTo>
                    <a:pt x="5273" y="4461"/>
                  </a:lnTo>
                  <a:lnTo>
                    <a:pt x="5277" y="4459"/>
                  </a:lnTo>
                  <a:lnTo>
                    <a:pt x="5279" y="4456"/>
                  </a:lnTo>
                  <a:lnTo>
                    <a:pt x="5282" y="4453"/>
                  </a:lnTo>
                  <a:lnTo>
                    <a:pt x="5286" y="4451"/>
                  </a:lnTo>
                  <a:lnTo>
                    <a:pt x="5288" y="4449"/>
                  </a:lnTo>
                  <a:lnTo>
                    <a:pt x="5291" y="4447"/>
                  </a:lnTo>
                  <a:lnTo>
                    <a:pt x="5295" y="4447"/>
                  </a:lnTo>
                  <a:lnTo>
                    <a:pt x="5297" y="4446"/>
                  </a:lnTo>
                  <a:lnTo>
                    <a:pt x="5301" y="4444"/>
                  </a:lnTo>
                  <a:lnTo>
                    <a:pt x="5304" y="4444"/>
                  </a:lnTo>
                  <a:lnTo>
                    <a:pt x="5306" y="4444"/>
                  </a:lnTo>
                  <a:lnTo>
                    <a:pt x="5310" y="4446"/>
                  </a:lnTo>
                  <a:lnTo>
                    <a:pt x="5313" y="4448"/>
                  </a:lnTo>
                  <a:lnTo>
                    <a:pt x="5315" y="4449"/>
                  </a:lnTo>
                  <a:lnTo>
                    <a:pt x="5319" y="4453"/>
                  </a:lnTo>
                  <a:lnTo>
                    <a:pt x="5322" y="4456"/>
                  </a:lnTo>
                  <a:lnTo>
                    <a:pt x="5326" y="4459"/>
                  </a:lnTo>
                  <a:lnTo>
                    <a:pt x="5328" y="4461"/>
                  </a:lnTo>
                  <a:lnTo>
                    <a:pt x="5331" y="4465"/>
                  </a:lnTo>
                  <a:lnTo>
                    <a:pt x="5333" y="4468"/>
                  </a:lnTo>
                  <a:lnTo>
                    <a:pt x="5337" y="4470"/>
                  </a:lnTo>
                  <a:lnTo>
                    <a:pt x="5341" y="4474"/>
                  </a:lnTo>
                  <a:lnTo>
                    <a:pt x="5344" y="4475"/>
                  </a:lnTo>
                  <a:lnTo>
                    <a:pt x="5346" y="4478"/>
                  </a:lnTo>
                  <a:lnTo>
                    <a:pt x="5349" y="4480"/>
                  </a:lnTo>
                  <a:lnTo>
                    <a:pt x="5353" y="4482"/>
                  </a:lnTo>
                  <a:lnTo>
                    <a:pt x="5355" y="4483"/>
                  </a:lnTo>
                  <a:lnTo>
                    <a:pt x="5359" y="4483"/>
                  </a:lnTo>
                  <a:lnTo>
                    <a:pt x="5362" y="4484"/>
                  </a:lnTo>
                  <a:lnTo>
                    <a:pt x="5364" y="4484"/>
                  </a:lnTo>
                  <a:lnTo>
                    <a:pt x="5368" y="4484"/>
                  </a:lnTo>
                  <a:lnTo>
                    <a:pt x="5371" y="4484"/>
                  </a:lnTo>
                  <a:lnTo>
                    <a:pt x="5375" y="4484"/>
                  </a:lnTo>
                  <a:lnTo>
                    <a:pt x="5377" y="4484"/>
                  </a:lnTo>
                  <a:lnTo>
                    <a:pt x="5380" y="4484"/>
                  </a:lnTo>
                  <a:lnTo>
                    <a:pt x="5384" y="4484"/>
                  </a:lnTo>
                  <a:lnTo>
                    <a:pt x="5386" y="4484"/>
                  </a:lnTo>
                  <a:lnTo>
                    <a:pt x="5389" y="4484"/>
                  </a:lnTo>
                  <a:lnTo>
                    <a:pt x="5393" y="4484"/>
                  </a:lnTo>
                  <a:lnTo>
                    <a:pt x="5395" y="4484"/>
                  </a:lnTo>
                  <a:lnTo>
                    <a:pt x="5398" y="4484"/>
                  </a:lnTo>
                  <a:lnTo>
                    <a:pt x="5402" y="4486"/>
                  </a:lnTo>
                  <a:lnTo>
                    <a:pt x="5404" y="4486"/>
                  </a:lnTo>
                  <a:lnTo>
                    <a:pt x="5407" y="4486"/>
                  </a:lnTo>
                  <a:lnTo>
                    <a:pt x="5411" y="4486"/>
                  </a:lnTo>
                  <a:lnTo>
                    <a:pt x="5413" y="4486"/>
                  </a:lnTo>
                  <a:lnTo>
                    <a:pt x="5417" y="4486"/>
                  </a:lnTo>
                  <a:lnTo>
                    <a:pt x="5420" y="4484"/>
                  </a:lnTo>
                  <a:lnTo>
                    <a:pt x="5422" y="4483"/>
                  </a:lnTo>
                  <a:lnTo>
                    <a:pt x="5426" y="4482"/>
                  </a:lnTo>
                  <a:lnTo>
                    <a:pt x="5429" y="4480"/>
                  </a:lnTo>
                  <a:lnTo>
                    <a:pt x="5431" y="4478"/>
                  </a:lnTo>
                  <a:lnTo>
                    <a:pt x="5435" y="4475"/>
                  </a:lnTo>
                  <a:lnTo>
                    <a:pt x="5438" y="4471"/>
                  </a:lnTo>
                  <a:lnTo>
                    <a:pt x="5442" y="4469"/>
                  </a:lnTo>
                  <a:lnTo>
                    <a:pt x="5444" y="4464"/>
                  </a:lnTo>
                  <a:lnTo>
                    <a:pt x="5447" y="4460"/>
                  </a:lnTo>
                  <a:lnTo>
                    <a:pt x="5449" y="4455"/>
                  </a:lnTo>
                  <a:lnTo>
                    <a:pt x="5453" y="4449"/>
                  </a:lnTo>
                  <a:lnTo>
                    <a:pt x="5457" y="4444"/>
                  </a:lnTo>
                  <a:lnTo>
                    <a:pt x="5460" y="4439"/>
                  </a:lnTo>
                  <a:lnTo>
                    <a:pt x="5462" y="4434"/>
                  </a:lnTo>
                  <a:lnTo>
                    <a:pt x="5465" y="4429"/>
                  </a:lnTo>
                  <a:lnTo>
                    <a:pt x="5469" y="4425"/>
                  </a:lnTo>
                  <a:lnTo>
                    <a:pt x="5471" y="4421"/>
                  </a:lnTo>
                  <a:lnTo>
                    <a:pt x="5475" y="4419"/>
                  </a:lnTo>
                  <a:lnTo>
                    <a:pt x="5478" y="4415"/>
                  </a:lnTo>
                  <a:lnTo>
                    <a:pt x="5480" y="4413"/>
                  </a:lnTo>
                  <a:lnTo>
                    <a:pt x="5484" y="4412"/>
                  </a:lnTo>
                  <a:lnTo>
                    <a:pt x="5487" y="4412"/>
                  </a:lnTo>
                  <a:lnTo>
                    <a:pt x="5490" y="4413"/>
                  </a:lnTo>
                  <a:lnTo>
                    <a:pt x="5493" y="4415"/>
                  </a:lnTo>
                  <a:lnTo>
                    <a:pt x="5496" y="4417"/>
                  </a:lnTo>
                  <a:lnTo>
                    <a:pt x="5499" y="4421"/>
                  </a:lnTo>
                  <a:lnTo>
                    <a:pt x="5502" y="4424"/>
                  </a:lnTo>
                  <a:lnTo>
                    <a:pt x="5505" y="4429"/>
                  </a:lnTo>
                  <a:lnTo>
                    <a:pt x="5508" y="4433"/>
                  </a:lnTo>
                  <a:lnTo>
                    <a:pt x="5511" y="4437"/>
                  </a:lnTo>
                  <a:lnTo>
                    <a:pt x="5514" y="4442"/>
                  </a:lnTo>
                  <a:lnTo>
                    <a:pt x="5517" y="4446"/>
                  </a:lnTo>
                  <a:lnTo>
                    <a:pt x="5520" y="4449"/>
                  </a:lnTo>
                  <a:lnTo>
                    <a:pt x="5523" y="4455"/>
                  </a:lnTo>
                  <a:lnTo>
                    <a:pt x="5526" y="4457"/>
                  </a:lnTo>
                  <a:lnTo>
                    <a:pt x="5529" y="4461"/>
                  </a:lnTo>
                  <a:lnTo>
                    <a:pt x="5533" y="4464"/>
                  </a:lnTo>
                  <a:lnTo>
                    <a:pt x="5535" y="4466"/>
                  </a:lnTo>
                  <a:lnTo>
                    <a:pt x="5538" y="4468"/>
                  </a:lnTo>
                  <a:lnTo>
                    <a:pt x="5542" y="4469"/>
                  </a:lnTo>
                  <a:lnTo>
                    <a:pt x="5544" y="4470"/>
                  </a:lnTo>
                  <a:lnTo>
                    <a:pt x="5547" y="4470"/>
                  </a:lnTo>
                  <a:lnTo>
                    <a:pt x="5551" y="4469"/>
                  </a:lnTo>
                  <a:lnTo>
                    <a:pt x="5553" y="4469"/>
                  </a:lnTo>
                  <a:lnTo>
                    <a:pt x="5557" y="4466"/>
                  </a:lnTo>
                  <a:lnTo>
                    <a:pt x="5560" y="4464"/>
                  </a:lnTo>
                  <a:lnTo>
                    <a:pt x="5562" y="4461"/>
                  </a:lnTo>
                  <a:lnTo>
                    <a:pt x="5565" y="4459"/>
                  </a:lnTo>
                  <a:lnTo>
                    <a:pt x="5569" y="4456"/>
                  </a:lnTo>
                  <a:lnTo>
                    <a:pt x="5573" y="4452"/>
                  </a:lnTo>
                  <a:lnTo>
                    <a:pt x="5575" y="4448"/>
                  </a:lnTo>
                  <a:lnTo>
                    <a:pt x="5578" y="4444"/>
                  </a:lnTo>
                  <a:lnTo>
                    <a:pt x="5580" y="4440"/>
                  </a:lnTo>
                  <a:lnTo>
                    <a:pt x="5584" y="4438"/>
                  </a:lnTo>
                  <a:lnTo>
                    <a:pt x="5587" y="4434"/>
                  </a:lnTo>
                  <a:lnTo>
                    <a:pt x="5591" y="4433"/>
                  </a:lnTo>
                  <a:lnTo>
                    <a:pt x="5593" y="4430"/>
                  </a:lnTo>
                  <a:lnTo>
                    <a:pt x="5596" y="4429"/>
                  </a:lnTo>
                  <a:lnTo>
                    <a:pt x="5600" y="4428"/>
                  </a:lnTo>
                  <a:lnTo>
                    <a:pt x="5602" y="4426"/>
                  </a:lnTo>
                  <a:lnTo>
                    <a:pt x="5606" y="4426"/>
                  </a:lnTo>
                  <a:lnTo>
                    <a:pt x="5609" y="4426"/>
                  </a:lnTo>
                  <a:lnTo>
                    <a:pt x="5611" y="4428"/>
                  </a:lnTo>
                  <a:lnTo>
                    <a:pt x="5615" y="4429"/>
                  </a:lnTo>
                  <a:lnTo>
                    <a:pt x="5618" y="4430"/>
                  </a:lnTo>
                  <a:lnTo>
                    <a:pt x="5620" y="4431"/>
                  </a:lnTo>
                  <a:lnTo>
                    <a:pt x="5624" y="4433"/>
                  </a:lnTo>
                  <a:lnTo>
                    <a:pt x="5627" y="4433"/>
                  </a:lnTo>
                  <a:lnTo>
                    <a:pt x="5629" y="4434"/>
                  </a:lnTo>
                  <a:lnTo>
                    <a:pt x="5633" y="4435"/>
                  </a:lnTo>
                  <a:lnTo>
                    <a:pt x="5636" y="4437"/>
                  </a:lnTo>
                  <a:lnTo>
                    <a:pt x="5638" y="4437"/>
                  </a:lnTo>
                  <a:lnTo>
                    <a:pt x="5642" y="4438"/>
                  </a:lnTo>
                  <a:lnTo>
                    <a:pt x="5645" y="4438"/>
                  </a:lnTo>
                  <a:lnTo>
                    <a:pt x="5649" y="4439"/>
                  </a:lnTo>
                  <a:lnTo>
                    <a:pt x="5651" y="4439"/>
                  </a:lnTo>
                  <a:lnTo>
                    <a:pt x="5654" y="4440"/>
                  </a:lnTo>
                  <a:lnTo>
                    <a:pt x="5658" y="4440"/>
                  </a:lnTo>
                  <a:lnTo>
                    <a:pt x="5660" y="4442"/>
                  </a:lnTo>
                  <a:lnTo>
                    <a:pt x="5663" y="4443"/>
                  </a:lnTo>
                  <a:lnTo>
                    <a:pt x="5667" y="4444"/>
                  </a:lnTo>
                  <a:lnTo>
                    <a:pt x="5669" y="4446"/>
                  </a:lnTo>
                  <a:lnTo>
                    <a:pt x="5673" y="4447"/>
                  </a:lnTo>
                  <a:lnTo>
                    <a:pt x="5676" y="4449"/>
                  </a:lnTo>
                  <a:lnTo>
                    <a:pt x="5678" y="4452"/>
                  </a:lnTo>
                  <a:lnTo>
                    <a:pt x="5681" y="4455"/>
                  </a:lnTo>
                  <a:lnTo>
                    <a:pt x="5685" y="4457"/>
                  </a:lnTo>
                  <a:lnTo>
                    <a:pt x="5689" y="4459"/>
                  </a:lnTo>
                  <a:lnTo>
                    <a:pt x="5691" y="4461"/>
                  </a:lnTo>
                  <a:lnTo>
                    <a:pt x="5694" y="4462"/>
                  </a:lnTo>
                  <a:lnTo>
                    <a:pt x="5696" y="4464"/>
                  </a:lnTo>
                  <a:lnTo>
                    <a:pt x="5700" y="4465"/>
                  </a:lnTo>
                  <a:lnTo>
                    <a:pt x="5703" y="4466"/>
                  </a:lnTo>
                  <a:lnTo>
                    <a:pt x="5707" y="4466"/>
                  </a:lnTo>
                  <a:lnTo>
                    <a:pt x="5709" y="4466"/>
                  </a:lnTo>
                  <a:lnTo>
                    <a:pt x="5712" y="4466"/>
                  </a:lnTo>
                  <a:lnTo>
                    <a:pt x="5716" y="4466"/>
                  </a:lnTo>
                  <a:lnTo>
                    <a:pt x="5718" y="4465"/>
                  </a:lnTo>
                  <a:lnTo>
                    <a:pt x="5721" y="4464"/>
                  </a:lnTo>
                  <a:lnTo>
                    <a:pt x="5723" y="4462"/>
                  </a:lnTo>
                  <a:lnTo>
                    <a:pt x="5727" y="4461"/>
                  </a:lnTo>
                  <a:lnTo>
                    <a:pt x="5731" y="4461"/>
                  </a:lnTo>
                  <a:lnTo>
                    <a:pt x="5734" y="4460"/>
                  </a:lnTo>
                  <a:lnTo>
                    <a:pt x="5736" y="4459"/>
                  </a:lnTo>
                  <a:lnTo>
                    <a:pt x="5740" y="4459"/>
                  </a:lnTo>
                  <a:lnTo>
                    <a:pt x="5743" y="4459"/>
                  </a:lnTo>
                  <a:lnTo>
                    <a:pt x="5745" y="4459"/>
                  </a:lnTo>
                  <a:lnTo>
                    <a:pt x="5749" y="4459"/>
                  </a:lnTo>
                  <a:lnTo>
                    <a:pt x="5752" y="4459"/>
                  </a:lnTo>
                  <a:lnTo>
                    <a:pt x="5754" y="4460"/>
                  </a:lnTo>
                  <a:lnTo>
                    <a:pt x="5758" y="4461"/>
                  </a:lnTo>
                  <a:lnTo>
                    <a:pt x="5761" y="4461"/>
                  </a:lnTo>
                  <a:lnTo>
                    <a:pt x="5765" y="4462"/>
                  </a:lnTo>
                  <a:lnTo>
                    <a:pt x="5767" y="4464"/>
                  </a:lnTo>
                  <a:lnTo>
                    <a:pt x="5770" y="4464"/>
                  </a:lnTo>
                  <a:lnTo>
                    <a:pt x="5774" y="4465"/>
                  </a:lnTo>
                  <a:lnTo>
                    <a:pt x="5776" y="4465"/>
                  </a:lnTo>
                  <a:lnTo>
                    <a:pt x="5779" y="4466"/>
                  </a:lnTo>
                  <a:lnTo>
                    <a:pt x="5783" y="4466"/>
                  </a:lnTo>
                  <a:lnTo>
                    <a:pt x="5785" y="4466"/>
                  </a:lnTo>
                  <a:lnTo>
                    <a:pt x="5789" y="4466"/>
                  </a:lnTo>
                  <a:lnTo>
                    <a:pt x="5792" y="4465"/>
                  </a:lnTo>
                  <a:lnTo>
                    <a:pt x="5794" y="4464"/>
                  </a:lnTo>
                  <a:lnTo>
                    <a:pt x="5797" y="4462"/>
                  </a:lnTo>
                  <a:lnTo>
                    <a:pt x="5801" y="4461"/>
                  </a:lnTo>
                  <a:lnTo>
                    <a:pt x="5804" y="4460"/>
                  </a:lnTo>
                  <a:lnTo>
                    <a:pt x="5807" y="4459"/>
                  </a:lnTo>
                  <a:lnTo>
                    <a:pt x="5810" y="4457"/>
                  </a:lnTo>
                  <a:lnTo>
                    <a:pt x="5812" y="4456"/>
                  </a:lnTo>
                  <a:lnTo>
                    <a:pt x="5816" y="4455"/>
                  </a:lnTo>
                  <a:lnTo>
                    <a:pt x="5819" y="4452"/>
                  </a:lnTo>
                  <a:lnTo>
                    <a:pt x="5822" y="4451"/>
                  </a:lnTo>
                  <a:lnTo>
                    <a:pt x="5825" y="4449"/>
                  </a:lnTo>
                  <a:lnTo>
                    <a:pt x="5828" y="4448"/>
                  </a:lnTo>
                  <a:lnTo>
                    <a:pt x="5831" y="4447"/>
                  </a:lnTo>
                  <a:lnTo>
                    <a:pt x="5834" y="4447"/>
                  </a:lnTo>
                  <a:lnTo>
                    <a:pt x="5837" y="4447"/>
                  </a:lnTo>
                  <a:lnTo>
                    <a:pt x="5839" y="4447"/>
                  </a:lnTo>
                  <a:lnTo>
                    <a:pt x="5843" y="4447"/>
                  </a:lnTo>
                  <a:lnTo>
                    <a:pt x="5847" y="4447"/>
                  </a:lnTo>
                  <a:lnTo>
                    <a:pt x="5849" y="4448"/>
                  </a:lnTo>
                  <a:lnTo>
                    <a:pt x="5852" y="4449"/>
                  </a:lnTo>
                  <a:lnTo>
                    <a:pt x="5856" y="4451"/>
                  </a:lnTo>
                  <a:lnTo>
                    <a:pt x="5858" y="4452"/>
                  </a:lnTo>
                  <a:lnTo>
                    <a:pt x="5861" y="4455"/>
                  </a:lnTo>
                  <a:lnTo>
                    <a:pt x="5865" y="4457"/>
                  </a:lnTo>
                  <a:lnTo>
                    <a:pt x="5867" y="4459"/>
                  </a:lnTo>
                  <a:lnTo>
                    <a:pt x="5870" y="4461"/>
                  </a:lnTo>
                  <a:lnTo>
                    <a:pt x="5874" y="4462"/>
                  </a:lnTo>
                  <a:lnTo>
                    <a:pt x="5877" y="4464"/>
                  </a:lnTo>
                  <a:lnTo>
                    <a:pt x="5879" y="4465"/>
                  </a:lnTo>
                  <a:lnTo>
                    <a:pt x="5883" y="4466"/>
                  </a:lnTo>
                  <a:lnTo>
                    <a:pt x="5886" y="4466"/>
                  </a:lnTo>
                  <a:lnTo>
                    <a:pt x="5889" y="4466"/>
                  </a:lnTo>
                  <a:lnTo>
                    <a:pt x="5892" y="4468"/>
                  </a:lnTo>
                  <a:lnTo>
                    <a:pt x="5895" y="4466"/>
                  </a:lnTo>
                  <a:lnTo>
                    <a:pt x="5898" y="4466"/>
                  </a:lnTo>
                  <a:lnTo>
                    <a:pt x="5901" y="4466"/>
                  </a:lnTo>
                  <a:lnTo>
                    <a:pt x="5905" y="4465"/>
                  </a:lnTo>
                  <a:lnTo>
                    <a:pt x="5907" y="4464"/>
                  </a:lnTo>
                  <a:lnTo>
                    <a:pt x="5910" y="4462"/>
                  </a:lnTo>
                  <a:lnTo>
                    <a:pt x="5913" y="4461"/>
                  </a:lnTo>
                  <a:lnTo>
                    <a:pt x="5916" y="4461"/>
                  </a:lnTo>
                  <a:lnTo>
                    <a:pt x="5920" y="4461"/>
                  </a:lnTo>
                  <a:lnTo>
                    <a:pt x="5923" y="4460"/>
                  </a:lnTo>
                  <a:lnTo>
                    <a:pt x="5925" y="4460"/>
                  </a:lnTo>
                  <a:lnTo>
                    <a:pt x="5928" y="4459"/>
                  </a:lnTo>
                  <a:lnTo>
                    <a:pt x="5932" y="4457"/>
                  </a:lnTo>
                  <a:lnTo>
                    <a:pt x="5934" y="4457"/>
                  </a:lnTo>
                  <a:lnTo>
                    <a:pt x="5938" y="4456"/>
                  </a:lnTo>
                  <a:lnTo>
                    <a:pt x="5941" y="4456"/>
                  </a:lnTo>
                  <a:lnTo>
                    <a:pt x="5943" y="4455"/>
                  </a:lnTo>
                  <a:lnTo>
                    <a:pt x="5947" y="4453"/>
                  </a:lnTo>
                  <a:lnTo>
                    <a:pt x="5950" y="4453"/>
                  </a:lnTo>
                  <a:lnTo>
                    <a:pt x="5952" y="4453"/>
                  </a:lnTo>
                  <a:lnTo>
                    <a:pt x="5956" y="4452"/>
                  </a:lnTo>
                  <a:lnTo>
                    <a:pt x="5959" y="4451"/>
                  </a:lnTo>
                  <a:lnTo>
                    <a:pt x="5963" y="4449"/>
                  </a:lnTo>
                  <a:lnTo>
                    <a:pt x="5965" y="4449"/>
                  </a:lnTo>
                  <a:lnTo>
                    <a:pt x="5968" y="4448"/>
                  </a:lnTo>
                  <a:lnTo>
                    <a:pt x="5972" y="4448"/>
                  </a:lnTo>
                  <a:lnTo>
                    <a:pt x="5974" y="4447"/>
                  </a:lnTo>
                  <a:lnTo>
                    <a:pt x="5977" y="4447"/>
                  </a:lnTo>
                  <a:lnTo>
                    <a:pt x="5981" y="4447"/>
                  </a:lnTo>
                  <a:lnTo>
                    <a:pt x="5983" y="4447"/>
                  </a:lnTo>
                  <a:lnTo>
                    <a:pt x="5986" y="4447"/>
                  </a:lnTo>
                  <a:lnTo>
                    <a:pt x="5990" y="4447"/>
                  </a:lnTo>
                  <a:lnTo>
                    <a:pt x="5992" y="4447"/>
                  </a:lnTo>
                  <a:lnTo>
                    <a:pt x="5995" y="4447"/>
                  </a:lnTo>
                  <a:lnTo>
                    <a:pt x="5999" y="4447"/>
                  </a:lnTo>
                  <a:lnTo>
                    <a:pt x="6001" y="4447"/>
                  </a:lnTo>
                  <a:lnTo>
                    <a:pt x="6005" y="4447"/>
                  </a:lnTo>
                  <a:lnTo>
                    <a:pt x="6008" y="4447"/>
                  </a:lnTo>
                  <a:lnTo>
                    <a:pt x="6010" y="4447"/>
                  </a:lnTo>
                  <a:lnTo>
                    <a:pt x="6014" y="4447"/>
                  </a:lnTo>
                  <a:lnTo>
                    <a:pt x="6017" y="4447"/>
                  </a:lnTo>
                  <a:lnTo>
                    <a:pt x="6021" y="4446"/>
                  </a:lnTo>
                  <a:lnTo>
                    <a:pt x="6023" y="4444"/>
                  </a:lnTo>
                  <a:lnTo>
                    <a:pt x="6026" y="4443"/>
                  </a:lnTo>
                  <a:lnTo>
                    <a:pt x="6028" y="4443"/>
                  </a:lnTo>
                  <a:lnTo>
                    <a:pt x="6032" y="4442"/>
                  </a:lnTo>
                  <a:lnTo>
                    <a:pt x="6036" y="4440"/>
                  </a:lnTo>
                  <a:lnTo>
                    <a:pt x="6039" y="4440"/>
                  </a:lnTo>
                  <a:lnTo>
                    <a:pt x="6041" y="4440"/>
                  </a:lnTo>
                  <a:lnTo>
                    <a:pt x="6044" y="4440"/>
                  </a:lnTo>
                  <a:lnTo>
                    <a:pt x="6048" y="4440"/>
                  </a:lnTo>
                  <a:lnTo>
                    <a:pt x="6050" y="4440"/>
                  </a:lnTo>
                  <a:lnTo>
                    <a:pt x="6054" y="4440"/>
                  </a:lnTo>
                  <a:lnTo>
                    <a:pt x="6057" y="4440"/>
                  </a:lnTo>
                  <a:lnTo>
                    <a:pt x="6059" y="4443"/>
                  </a:lnTo>
                  <a:lnTo>
                    <a:pt x="6063" y="4444"/>
                  </a:lnTo>
                  <a:lnTo>
                    <a:pt x="6066" y="4446"/>
                  </a:lnTo>
                  <a:lnTo>
                    <a:pt x="6068" y="4447"/>
                  </a:lnTo>
                  <a:lnTo>
                    <a:pt x="6071" y="4449"/>
                  </a:lnTo>
                  <a:lnTo>
                    <a:pt x="6075" y="4451"/>
                  </a:lnTo>
                  <a:lnTo>
                    <a:pt x="6079" y="4453"/>
                  </a:lnTo>
                  <a:lnTo>
                    <a:pt x="6081" y="4455"/>
                  </a:lnTo>
                  <a:lnTo>
                    <a:pt x="6084" y="4456"/>
                  </a:lnTo>
                  <a:lnTo>
                    <a:pt x="6088" y="4457"/>
                  </a:lnTo>
                  <a:lnTo>
                    <a:pt x="6090" y="4457"/>
                  </a:lnTo>
                  <a:lnTo>
                    <a:pt x="6093" y="4457"/>
                  </a:lnTo>
                  <a:lnTo>
                    <a:pt x="6097" y="4457"/>
                  </a:lnTo>
                  <a:lnTo>
                    <a:pt x="6099" y="4457"/>
                  </a:lnTo>
                  <a:lnTo>
                    <a:pt x="6102" y="4456"/>
                  </a:lnTo>
                  <a:lnTo>
                    <a:pt x="6106" y="4455"/>
                  </a:lnTo>
                  <a:lnTo>
                    <a:pt x="6108" y="4453"/>
                  </a:lnTo>
                  <a:lnTo>
                    <a:pt x="6111" y="4452"/>
                  </a:lnTo>
                  <a:lnTo>
                    <a:pt x="6115" y="4449"/>
                  </a:lnTo>
                  <a:lnTo>
                    <a:pt x="6117" y="4448"/>
                  </a:lnTo>
                  <a:lnTo>
                    <a:pt x="6121" y="4447"/>
                  </a:lnTo>
                  <a:lnTo>
                    <a:pt x="6124" y="4446"/>
                  </a:lnTo>
                  <a:lnTo>
                    <a:pt x="6126" y="4444"/>
                  </a:lnTo>
                  <a:lnTo>
                    <a:pt x="6130" y="4443"/>
                  </a:lnTo>
                  <a:lnTo>
                    <a:pt x="6133" y="4442"/>
                  </a:lnTo>
                  <a:lnTo>
                    <a:pt x="6136" y="4440"/>
                  </a:lnTo>
                  <a:lnTo>
                    <a:pt x="6139" y="4440"/>
                  </a:lnTo>
                  <a:lnTo>
                    <a:pt x="6142" y="4439"/>
                  </a:lnTo>
                  <a:lnTo>
                    <a:pt x="6144" y="4439"/>
                  </a:lnTo>
                  <a:lnTo>
                    <a:pt x="6148" y="4438"/>
                  </a:lnTo>
                  <a:lnTo>
                    <a:pt x="6151" y="4438"/>
                  </a:lnTo>
                  <a:lnTo>
                    <a:pt x="6154" y="4437"/>
                  </a:lnTo>
                  <a:lnTo>
                    <a:pt x="6157" y="4437"/>
                  </a:lnTo>
                  <a:lnTo>
                    <a:pt x="6160" y="4435"/>
                  </a:lnTo>
                  <a:lnTo>
                    <a:pt x="6164" y="4435"/>
                  </a:lnTo>
                  <a:lnTo>
                    <a:pt x="6166" y="4435"/>
                  </a:lnTo>
                  <a:lnTo>
                    <a:pt x="6170" y="4435"/>
                  </a:lnTo>
                  <a:lnTo>
                    <a:pt x="6173" y="4437"/>
                  </a:lnTo>
                  <a:lnTo>
                    <a:pt x="6175" y="4437"/>
                  </a:lnTo>
                  <a:lnTo>
                    <a:pt x="6179" y="4438"/>
                  </a:lnTo>
                  <a:lnTo>
                    <a:pt x="6182" y="4438"/>
                  </a:lnTo>
                  <a:lnTo>
                    <a:pt x="6184" y="4439"/>
                  </a:lnTo>
                  <a:lnTo>
                    <a:pt x="6187" y="4440"/>
                  </a:lnTo>
                  <a:lnTo>
                    <a:pt x="6191" y="4443"/>
                  </a:lnTo>
                  <a:lnTo>
                    <a:pt x="6194" y="4444"/>
                  </a:lnTo>
                  <a:lnTo>
                    <a:pt x="6197" y="4446"/>
                  </a:lnTo>
                  <a:lnTo>
                    <a:pt x="6200" y="4447"/>
                  </a:lnTo>
                  <a:lnTo>
                    <a:pt x="6203" y="4449"/>
                  </a:lnTo>
                  <a:lnTo>
                    <a:pt x="6206" y="4451"/>
                  </a:lnTo>
                  <a:lnTo>
                    <a:pt x="6209" y="4453"/>
                  </a:lnTo>
                  <a:lnTo>
                    <a:pt x="6212" y="4455"/>
                  </a:lnTo>
                  <a:lnTo>
                    <a:pt x="6215" y="4457"/>
                  </a:lnTo>
                  <a:lnTo>
                    <a:pt x="6218" y="4459"/>
                  </a:lnTo>
                  <a:lnTo>
                    <a:pt x="6221" y="4460"/>
                  </a:lnTo>
                  <a:lnTo>
                    <a:pt x="6224" y="4461"/>
                  </a:lnTo>
                  <a:lnTo>
                    <a:pt x="6227" y="4462"/>
                  </a:lnTo>
                  <a:lnTo>
                    <a:pt x="6230" y="4464"/>
                  </a:lnTo>
                  <a:lnTo>
                    <a:pt x="6233" y="4465"/>
                  </a:lnTo>
                  <a:lnTo>
                    <a:pt x="6237" y="4465"/>
                  </a:lnTo>
                  <a:lnTo>
                    <a:pt x="6239" y="4465"/>
                  </a:lnTo>
                  <a:lnTo>
                    <a:pt x="6242" y="4466"/>
                  </a:lnTo>
                  <a:lnTo>
                    <a:pt x="6246" y="4466"/>
                  </a:lnTo>
                  <a:lnTo>
                    <a:pt x="6248" y="4465"/>
                  </a:lnTo>
                  <a:lnTo>
                    <a:pt x="6251" y="4465"/>
                  </a:lnTo>
                  <a:lnTo>
                    <a:pt x="6255" y="4464"/>
                  </a:lnTo>
                  <a:lnTo>
                    <a:pt x="6257" y="4462"/>
                  </a:lnTo>
                  <a:lnTo>
                    <a:pt x="6260" y="4461"/>
                  </a:lnTo>
                  <a:lnTo>
                    <a:pt x="6264" y="4460"/>
                  </a:lnTo>
                  <a:lnTo>
                    <a:pt x="6266" y="4457"/>
                  </a:lnTo>
                  <a:lnTo>
                    <a:pt x="6269" y="4456"/>
                  </a:lnTo>
                  <a:lnTo>
                    <a:pt x="6273" y="4455"/>
                  </a:lnTo>
                  <a:lnTo>
                    <a:pt x="6275" y="4453"/>
                  </a:lnTo>
                  <a:lnTo>
                    <a:pt x="6279" y="4452"/>
                  </a:lnTo>
                  <a:lnTo>
                    <a:pt x="6282" y="4451"/>
                  </a:lnTo>
                  <a:lnTo>
                    <a:pt x="6284" y="4449"/>
                  </a:lnTo>
                  <a:lnTo>
                    <a:pt x="6288" y="4448"/>
                  </a:lnTo>
                  <a:lnTo>
                    <a:pt x="6291" y="4447"/>
                  </a:lnTo>
                  <a:lnTo>
                    <a:pt x="6295" y="4447"/>
                  </a:lnTo>
                  <a:lnTo>
                    <a:pt x="6297" y="4447"/>
                  </a:lnTo>
                  <a:lnTo>
                    <a:pt x="6300" y="4446"/>
                  </a:lnTo>
                  <a:lnTo>
                    <a:pt x="6303" y="4446"/>
                  </a:lnTo>
                  <a:lnTo>
                    <a:pt x="6306" y="4444"/>
                  </a:lnTo>
                  <a:lnTo>
                    <a:pt x="6309" y="4444"/>
                  </a:lnTo>
                  <a:lnTo>
                    <a:pt x="6313" y="4443"/>
                  </a:lnTo>
                  <a:lnTo>
                    <a:pt x="6315" y="4443"/>
                  </a:lnTo>
                  <a:lnTo>
                    <a:pt x="6318" y="4443"/>
                  </a:lnTo>
                  <a:lnTo>
                    <a:pt x="6322" y="4443"/>
                  </a:lnTo>
                  <a:lnTo>
                    <a:pt x="6324" y="4442"/>
                  </a:lnTo>
                  <a:lnTo>
                    <a:pt x="6328" y="4440"/>
                  </a:lnTo>
                  <a:lnTo>
                    <a:pt x="6331" y="4440"/>
                  </a:lnTo>
                  <a:lnTo>
                    <a:pt x="6333" y="4439"/>
                  </a:lnTo>
                  <a:lnTo>
                    <a:pt x="6337" y="4438"/>
                  </a:lnTo>
                  <a:lnTo>
                    <a:pt x="6340" y="4438"/>
                  </a:lnTo>
                  <a:lnTo>
                    <a:pt x="6342" y="4438"/>
                  </a:lnTo>
                  <a:lnTo>
                    <a:pt x="6346" y="4438"/>
                  </a:lnTo>
                  <a:lnTo>
                    <a:pt x="6349" y="4438"/>
                  </a:lnTo>
                  <a:lnTo>
                    <a:pt x="6351" y="4438"/>
                  </a:lnTo>
                  <a:lnTo>
                    <a:pt x="6355" y="4438"/>
                  </a:lnTo>
                  <a:lnTo>
                    <a:pt x="6358" y="4439"/>
                  </a:lnTo>
                  <a:lnTo>
                    <a:pt x="6362" y="4440"/>
                  </a:lnTo>
                  <a:lnTo>
                    <a:pt x="6364" y="4440"/>
                  </a:lnTo>
                  <a:lnTo>
                    <a:pt x="6367" y="4443"/>
                  </a:lnTo>
                  <a:lnTo>
                    <a:pt x="6371" y="4444"/>
                  </a:lnTo>
                  <a:lnTo>
                    <a:pt x="6373" y="4447"/>
                  </a:lnTo>
                  <a:lnTo>
                    <a:pt x="6376" y="4449"/>
                  </a:lnTo>
                  <a:lnTo>
                    <a:pt x="6380" y="4452"/>
                  </a:lnTo>
                  <a:lnTo>
                    <a:pt x="6382" y="4455"/>
                  </a:lnTo>
                  <a:lnTo>
                    <a:pt x="6385" y="4457"/>
                  </a:lnTo>
                  <a:lnTo>
                    <a:pt x="6389" y="4460"/>
                  </a:lnTo>
                  <a:lnTo>
                    <a:pt x="6391" y="4461"/>
                  </a:lnTo>
                  <a:lnTo>
                    <a:pt x="6395" y="4464"/>
                  </a:lnTo>
                  <a:lnTo>
                    <a:pt x="6398" y="4466"/>
                  </a:lnTo>
                  <a:lnTo>
                    <a:pt x="6400" y="4469"/>
                  </a:lnTo>
                  <a:lnTo>
                    <a:pt x="6404" y="4471"/>
                  </a:lnTo>
                  <a:lnTo>
                    <a:pt x="6407" y="4474"/>
                  </a:lnTo>
                  <a:lnTo>
                    <a:pt x="6409" y="4475"/>
                  </a:lnTo>
                  <a:lnTo>
                    <a:pt x="6413" y="4475"/>
                  </a:lnTo>
                  <a:lnTo>
                    <a:pt x="6416" y="4477"/>
                  </a:lnTo>
                  <a:lnTo>
                    <a:pt x="6418" y="4475"/>
                  </a:lnTo>
                  <a:lnTo>
                    <a:pt x="6422" y="4475"/>
                  </a:lnTo>
                  <a:lnTo>
                    <a:pt x="6425" y="4475"/>
                  </a:lnTo>
                  <a:lnTo>
                    <a:pt x="6429" y="4475"/>
                  </a:lnTo>
                  <a:lnTo>
                    <a:pt x="6431" y="4474"/>
                  </a:lnTo>
                  <a:lnTo>
                    <a:pt x="6434" y="4471"/>
                  </a:lnTo>
                  <a:lnTo>
                    <a:pt x="6438" y="4469"/>
                  </a:lnTo>
                  <a:lnTo>
                    <a:pt x="6440" y="4466"/>
                  </a:lnTo>
                  <a:lnTo>
                    <a:pt x="6444" y="4464"/>
                  </a:lnTo>
                  <a:lnTo>
                    <a:pt x="6447" y="4461"/>
                  </a:lnTo>
                  <a:lnTo>
                    <a:pt x="6449" y="4459"/>
                  </a:lnTo>
                  <a:lnTo>
                    <a:pt x="6452" y="4455"/>
                  </a:lnTo>
                  <a:lnTo>
                    <a:pt x="6456" y="4452"/>
                  </a:lnTo>
                  <a:lnTo>
                    <a:pt x="6458" y="4451"/>
                  </a:lnTo>
                  <a:lnTo>
                    <a:pt x="6462" y="4448"/>
                  </a:lnTo>
                  <a:lnTo>
                    <a:pt x="6465" y="4446"/>
                  </a:lnTo>
                  <a:lnTo>
                    <a:pt x="6467" y="4444"/>
                  </a:lnTo>
                  <a:lnTo>
                    <a:pt x="6471" y="4442"/>
                  </a:lnTo>
                  <a:lnTo>
                    <a:pt x="6474" y="4440"/>
                  </a:lnTo>
                  <a:lnTo>
                    <a:pt x="6478" y="4439"/>
                  </a:lnTo>
                  <a:lnTo>
                    <a:pt x="6480" y="4438"/>
                  </a:lnTo>
                  <a:lnTo>
                    <a:pt x="6483" y="4438"/>
                  </a:lnTo>
                  <a:lnTo>
                    <a:pt x="6487" y="4439"/>
                  </a:lnTo>
                  <a:lnTo>
                    <a:pt x="6489" y="4439"/>
                  </a:lnTo>
                  <a:lnTo>
                    <a:pt x="6492" y="4440"/>
                  </a:lnTo>
                  <a:lnTo>
                    <a:pt x="6496" y="4440"/>
                  </a:lnTo>
                  <a:lnTo>
                    <a:pt x="6498" y="4442"/>
                  </a:lnTo>
                  <a:lnTo>
                    <a:pt x="6501" y="4442"/>
                  </a:lnTo>
                  <a:lnTo>
                    <a:pt x="6505" y="4443"/>
                  </a:lnTo>
                  <a:lnTo>
                    <a:pt x="6507" y="4444"/>
                  </a:lnTo>
                  <a:lnTo>
                    <a:pt x="6510" y="4446"/>
                  </a:lnTo>
                  <a:lnTo>
                    <a:pt x="6514" y="4447"/>
                  </a:lnTo>
                  <a:lnTo>
                    <a:pt x="6516" y="4448"/>
                  </a:lnTo>
                  <a:lnTo>
                    <a:pt x="6520" y="4449"/>
                  </a:lnTo>
                  <a:lnTo>
                    <a:pt x="6523" y="4449"/>
                  </a:lnTo>
                  <a:lnTo>
                    <a:pt x="6525" y="4449"/>
                  </a:lnTo>
                  <a:lnTo>
                    <a:pt x="6529" y="4449"/>
                  </a:lnTo>
                  <a:lnTo>
                    <a:pt x="6532" y="4449"/>
                  </a:lnTo>
                  <a:lnTo>
                    <a:pt x="6534" y="4449"/>
                  </a:lnTo>
                  <a:lnTo>
                    <a:pt x="6538" y="4449"/>
                  </a:lnTo>
                  <a:lnTo>
                    <a:pt x="6541" y="4449"/>
                  </a:lnTo>
                  <a:lnTo>
                    <a:pt x="6544" y="4448"/>
                  </a:lnTo>
                  <a:lnTo>
                    <a:pt x="6547" y="4447"/>
                  </a:lnTo>
                  <a:lnTo>
                    <a:pt x="6550" y="4447"/>
                  </a:lnTo>
                  <a:lnTo>
                    <a:pt x="6552" y="4446"/>
                  </a:lnTo>
                  <a:lnTo>
                    <a:pt x="6556" y="4444"/>
                  </a:lnTo>
                  <a:lnTo>
                    <a:pt x="6560" y="4443"/>
                  </a:lnTo>
                  <a:lnTo>
                    <a:pt x="6562" y="4442"/>
                  </a:lnTo>
                  <a:lnTo>
                    <a:pt x="6565" y="4440"/>
                  </a:lnTo>
                  <a:lnTo>
                    <a:pt x="6568" y="4438"/>
                  </a:lnTo>
                  <a:lnTo>
                    <a:pt x="6571" y="4437"/>
                  </a:lnTo>
                  <a:lnTo>
                    <a:pt x="6574" y="4435"/>
                  </a:lnTo>
                  <a:lnTo>
                    <a:pt x="6578" y="4433"/>
                  </a:lnTo>
                  <a:lnTo>
                    <a:pt x="6580" y="4431"/>
                  </a:lnTo>
                  <a:lnTo>
                    <a:pt x="6583" y="4429"/>
                  </a:lnTo>
                  <a:lnTo>
                    <a:pt x="6587" y="4428"/>
                  </a:lnTo>
                  <a:lnTo>
                    <a:pt x="6590" y="4426"/>
                  </a:lnTo>
                  <a:lnTo>
                    <a:pt x="6593" y="4425"/>
                  </a:lnTo>
                  <a:lnTo>
                    <a:pt x="6596" y="4424"/>
                  </a:lnTo>
                  <a:lnTo>
                    <a:pt x="6599" y="4424"/>
                  </a:lnTo>
                  <a:lnTo>
                    <a:pt x="6602" y="4424"/>
                  </a:lnTo>
                  <a:lnTo>
                    <a:pt x="6605" y="4424"/>
                  </a:lnTo>
                  <a:lnTo>
                    <a:pt x="6608" y="4424"/>
                  </a:lnTo>
                  <a:lnTo>
                    <a:pt x="6611" y="4424"/>
                  </a:lnTo>
                  <a:lnTo>
                    <a:pt x="6614" y="4424"/>
                  </a:lnTo>
                  <a:lnTo>
                    <a:pt x="6617" y="4425"/>
                  </a:lnTo>
                  <a:lnTo>
                    <a:pt x="6620" y="4426"/>
                  </a:lnTo>
                  <a:lnTo>
                    <a:pt x="6623" y="4428"/>
                  </a:lnTo>
                  <a:lnTo>
                    <a:pt x="6626" y="4430"/>
                  </a:lnTo>
                  <a:lnTo>
                    <a:pt x="6629" y="4431"/>
                  </a:lnTo>
                  <a:lnTo>
                    <a:pt x="6632" y="4433"/>
                  </a:lnTo>
                  <a:lnTo>
                    <a:pt x="6636" y="4435"/>
                  </a:lnTo>
                  <a:lnTo>
                    <a:pt x="6638" y="4437"/>
                  </a:lnTo>
                  <a:lnTo>
                    <a:pt x="6641" y="4439"/>
                  </a:lnTo>
                  <a:lnTo>
                    <a:pt x="6645" y="4440"/>
                  </a:lnTo>
                  <a:lnTo>
                    <a:pt x="6647" y="4442"/>
                  </a:lnTo>
                  <a:lnTo>
                    <a:pt x="6650" y="4444"/>
                  </a:lnTo>
                  <a:lnTo>
                    <a:pt x="6654" y="4446"/>
                  </a:lnTo>
                  <a:lnTo>
                    <a:pt x="6656" y="4447"/>
                  </a:lnTo>
                  <a:lnTo>
                    <a:pt x="6660" y="4448"/>
                  </a:lnTo>
                  <a:lnTo>
                    <a:pt x="6663" y="4449"/>
                  </a:lnTo>
                  <a:lnTo>
                    <a:pt x="6665" y="4452"/>
                  </a:lnTo>
                  <a:lnTo>
                    <a:pt x="6668" y="4453"/>
                  </a:lnTo>
                  <a:lnTo>
                    <a:pt x="6672" y="4455"/>
                  </a:lnTo>
                  <a:lnTo>
                    <a:pt x="6676" y="4456"/>
                  </a:lnTo>
                  <a:lnTo>
                    <a:pt x="6678" y="4456"/>
                  </a:lnTo>
                  <a:lnTo>
                    <a:pt x="6681" y="4457"/>
                  </a:lnTo>
                  <a:lnTo>
                    <a:pt x="6683" y="4457"/>
                  </a:lnTo>
                  <a:lnTo>
                    <a:pt x="6687" y="4456"/>
                  </a:lnTo>
                  <a:lnTo>
                    <a:pt x="6690" y="4456"/>
                  </a:lnTo>
                  <a:lnTo>
                    <a:pt x="6694" y="4455"/>
                  </a:lnTo>
                  <a:lnTo>
                    <a:pt x="6696" y="4452"/>
                  </a:lnTo>
                  <a:lnTo>
                    <a:pt x="6699" y="4449"/>
                  </a:lnTo>
                  <a:lnTo>
                    <a:pt x="6703" y="4447"/>
                  </a:lnTo>
                  <a:lnTo>
                    <a:pt x="6705" y="4444"/>
                  </a:lnTo>
                  <a:lnTo>
                    <a:pt x="6709" y="4442"/>
                  </a:lnTo>
                  <a:lnTo>
                    <a:pt x="6712" y="4438"/>
                  </a:lnTo>
                  <a:lnTo>
                    <a:pt x="6714" y="4434"/>
                  </a:lnTo>
                  <a:lnTo>
                    <a:pt x="6718" y="4431"/>
                  </a:lnTo>
                  <a:lnTo>
                    <a:pt x="6721" y="4428"/>
                  </a:lnTo>
                  <a:lnTo>
                    <a:pt x="6723" y="4425"/>
                  </a:lnTo>
                  <a:lnTo>
                    <a:pt x="6727" y="4422"/>
                  </a:lnTo>
                  <a:lnTo>
                    <a:pt x="6730" y="4420"/>
                  </a:lnTo>
                  <a:lnTo>
                    <a:pt x="6732" y="4419"/>
                  </a:lnTo>
                  <a:lnTo>
                    <a:pt x="6736" y="4419"/>
                  </a:lnTo>
                  <a:lnTo>
                    <a:pt x="6739" y="4419"/>
                  </a:lnTo>
                  <a:lnTo>
                    <a:pt x="6741" y="4419"/>
                  </a:lnTo>
                  <a:lnTo>
                    <a:pt x="6745" y="4421"/>
                  </a:lnTo>
                  <a:lnTo>
                    <a:pt x="6748" y="4422"/>
                  </a:lnTo>
                  <a:lnTo>
                    <a:pt x="6752" y="4425"/>
                  </a:lnTo>
                  <a:lnTo>
                    <a:pt x="6754" y="4428"/>
                  </a:lnTo>
                  <a:lnTo>
                    <a:pt x="6757" y="4431"/>
                  </a:lnTo>
                  <a:lnTo>
                    <a:pt x="6761" y="4435"/>
                  </a:lnTo>
                  <a:lnTo>
                    <a:pt x="6763" y="4439"/>
                  </a:lnTo>
                  <a:lnTo>
                    <a:pt x="6766" y="4443"/>
                  </a:lnTo>
                  <a:lnTo>
                    <a:pt x="6770" y="4447"/>
                  </a:lnTo>
                  <a:lnTo>
                    <a:pt x="6772" y="4451"/>
                  </a:lnTo>
                  <a:lnTo>
                    <a:pt x="6776" y="4455"/>
                  </a:lnTo>
                  <a:lnTo>
                    <a:pt x="6779" y="4459"/>
                  </a:lnTo>
                  <a:lnTo>
                    <a:pt x="6781" y="4461"/>
                  </a:lnTo>
                  <a:lnTo>
                    <a:pt x="6784" y="4464"/>
                  </a:lnTo>
                  <a:lnTo>
                    <a:pt x="6788" y="4465"/>
                  </a:lnTo>
                  <a:lnTo>
                    <a:pt x="6792" y="4466"/>
                  </a:lnTo>
                  <a:lnTo>
                    <a:pt x="6794" y="4468"/>
                  </a:lnTo>
                  <a:lnTo>
                    <a:pt x="6797" y="4468"/>
                  </a:lnTo>
                  <a:lnTo>
                    <a:pt x="6799" y="4468"/>
                  </a:lnTo>
                  <a:lnTo>
                    <a:pt x="6803" y="4468"/>
                  </a:lnTo>
                  <a:lnTo>
                    <a:pt x="6806" y="4466"/>
                  </a:lnTo>
                  <a:lnTo>
                    <a:pt x="6810" y="4465"/>
                  </a:lnTo>
                  <a:lnTo>
                    <a:pt x="6812" y="4464"/>
                  </a:lnTo>
                  <a:lnTo>
                    <a:pt x="6815" y="4461"/>
                  </a:lnTo>
                  <a:lnTo>
                    <a:pt x="6819" y="4460"/>
                  </a:lnTo>
                  <a:lnTo>
                    <a:pt x="6821" y="4457"/>
                  </a:lnTo>
                  <a:lnTo>
                    <a:pt x="6825" y="4455"/>
                  </a:lnTo>
                  <a:lnTo>
                    <a:pt x="6828" y="4453"/>
                  </a:lnTo>
                  <a:lnTo>
                    <a:pt x="6830" y="4451"/>
                  </a:lnTo>
                  <a:lnTo>
                    <a:pt x="6834" y="4449"/>
                  </a:lnTo>
                  <a:lnTo>
                    <a:pt x="6837" y="4448"/>
                  </a:lnTo>
                  <a:lnTo>
                    <a:pt x="6839" y="4447"/>
                  </a:lnTo>
                  <a:lnTo>
                    <a:pt x="6843" y="4447"/>
                  </a:lnTo>
                  <a:lnTo>
                    <a:pt x="6846" y="4446"/>
                  </a:lnTo>
                  <a:lnTo>
                    <a:pt x="6848" y="4444"/>
                  </a:lnTo>
                  <a:lnTo>
                    <a:pt x="6852" y="4443"/>
                  </a:lnTo>
                  <a:lnTo>
                    <a:pt x="6855" y="4442"/>
                  </a:lnTo>
                  <a:lnTo>
                    <a:pt x="6857" y="4442"/>
                  </a:lnTo>
                  <a:lnTo>
                    <a:pt x="6861" y="4442"/>
                  </a:lnTo>
                  <a:lnTo>
                    <a:pt x="6864" y="4440"/>
                  </a:lnTo>
                  <a:lnTo>
                    <a:pt x="6867" y="4440"/>
                  </a:lnTo>
                  <a:lnTo>
                    <a:pt x="6870" y="4440"/>
                  </a:lnTo>
                  <a:lnTo>
                    <a:pt x="6873" y="4440"/>
                  </a:lnTo>
                  <a:lnTo>
                    <a:pt x="6877" y="4439"/>
                  </a:lnTo>
                  <a:lnTo>
                    <a:pt x="6879" y="4439"/>
                  </a:lnTo>
                  <a:lnTo>
                    <a:pt x="6882" y="4438"/>
                  </a:lnTo>
                  <a:lnTo>
                    <a:pt x="6886" y="4438"/>
                  </a:lnTo>
                  <a:lnTo>
                    <a:pt x="6888" y="4437"/>
                  </a:lnTo>
                  <a:lnTo>
                    <a:pt x="6892" y="4437"/>
                  </a:lnTo>
                  <a:lnTo>
                    <a:pt x="6895" y="4437"/>
                  </a:lnTo>
                  <a:lnTo>
                    <a:pt x="6897" y="4437"/>
                  </a:lnTo>
                  <a:lnTo>
                    <a:pt x="6900" y="4437"/>
                  </a:lnTo>
                  <a:lnTo>
                    <a:pt x="6904" y="4438"/>
                  </a:lnTo>
                  <a:lnTo>
                    <a:pt x="6907" y="4438"/>
                  </a:lnTo>
                  <a:lnTo>
                    <a:pt x="6910" y="4438"/>
                  </a:lnTo>
                  <a:lnTo>
                    <a:pt x="6913" y="4438"/>
                  </a:lnTo>
                  <a:lnTo>
                    <a:pt x="6915" y="4438"/>
                  </a:lnTo>
                  <a:lnTo>
                    <a:pt x="6919" y="4439"/>
                  </a:lnTo>
                  <a:lnTo>
                    <a:pt x="6922" y="4440"/>
                  </a:lnTo>
                  <a:lnTo>
                    <a:pt x="6925" y="4442"/>
                  </a:lnTo>
                  <a:lnTo>
                    <a:pt x="6928" y="4443"/>
                  </a:lnTo>
                  <a:lnTo>
                    <a:pt x="6931" y="4444"/>
                  </a:lnTo>
                  <a:lnTo>
                    <a:pt x="6934" y="4446"/>
                  </a:lnTo>
                  <a:lnTo>
                    <a:pt x="6937" y="4447"/>
                  </a:lnTo>
                  <a:lnTo>
                    <a:pt x="6940" y="4448"/>
                  </a:lnTo>
                  <a:lnTo>
                    <a:pt x="6942" y="4449"/>
                  </a:lnTo>
                  <a:lnTo>
                    <a:pt x="6946" y="4451"/>
                  </a:lnTo>
                  <a:lnTo>
                    <a:pt x="6950" y="4451"/>
                  </a:lnTo>
                  <a:lnTo>
                    <a:pt x="6952" y="4452"/>
                  </a:lnTo>
                  <a:lnTo>
                    <a:pt x="6955" y="4452"/>
                  </a:lnTo>
                  <a:lnTo>
                    <a:pt x="6959" y="4452"/>
                  </a:lnTo>
                  <a:lnTo>
                    <a:pt x="6961" y="4452"/>
                  </a:lnTo>
                  <a:lnTo>
                    <a:pt x="6964" y="4451"/>
                  </a:lnTo>
                  <a:lnTo>
                    <a:pt x="6968" y="4449"/>
                  </a:lnTo>
                  <a:lnTo>
                    <a:pt x="6970" y="4448"/>
                  </a:lnTo>
                  <a:lnTo>
                    <a:pt x="6973" y="4447"/>
                  </a:lnTo>
                  <a:lnTo>
                    <a:pt x="6977" y="4446"/>
                  </a:lnTo>
                  <a:lnTo>
                    <a:pt x="6979" y="4444"/>
                  </a:lnTo>
                  <a:lnTo>
                    <a:pt x="6983" y="4443"/>
                  </a:lnTo>
                  <a:lnTo>
                    <a:pt x="6986" y="4443"/>
                  </a:lnTo>
                  <a:lnTo>
                    <a:pt x="6988" y="4442"/>
                  </a:lnTo>
                  <a:lnTo>
                    <a:pt x="6992" y="4440"/>
                  </a:lnTo>
                  <a:lnTo>
                    <a:pt x="6995" y="4440"/>
                  </a:lnTo>
                  <a:lnTo>
                    <a:pt x="6997" y="4440"/>
                  </a:lnTo>
                  <a:lnTo>
                    <a:pt x="7001" y="4440"/>
                  </a:lnTo>
                  <a:lnTo>
                    <a:pt x="7004" y="4440"/>
                  </a:lnTo>
                  <a:lnTo>
                    <a:pt x="7008" y="4442"/>
                  </a:lnTo>
                  <a:lnTo>
                    <a:pt x="7010" y="4443"/>
                  </a:lnTo>
                  <a:lnTo>
                    <a:pt x="7013" y="4444"/>
                  </a:lnTo>
                  <a:lnTo>
                    <a:pt x="7016" y="4446"/>
                  </a:lnTo>
                  <a:lnTo>
                    <a:pt x="7019" y="4446"/>
                  </a:lnTo>
                  <a:lnTo>
                    <a:pt x="7023" y="4447"/>
                  </a:lnTo>
                  <a:lnTo>
                    <a:pt x="7026" y="4447"/>
                  </a:lnTo>
                  <a:lnTo>
                    <a:pt x="7028" y="4447"/>
                  </a:lnTo>
                  <a:lnTo>
                    <a:pt x="7031" y="4447"/>
                  </a:lnTo>
                  <a:lnTo>
                    <a:pt x="7035" y="4447"/>
                  </a:lnTo>
                  <a:lnTo>
                    <a:pt x="7037" y="4447"/>
                  </a:lnTo>
                  <a:lnTo>
                    <a:pt x="7041" y="4447"/>
                  </a:lnTo>
                  <a:lnTo>
                    <a:pt x="7044" y="4447"/>
                  </a:lnTo>
                  <a:lnTo>
                    <a:pt x="7046" y="4447"/>
                  </a:lnTo>
                  <a:lnTo>
                    <a:pt x="7050" y="4446"/>
                  </a:lnTo>
                  <a:lnTo>
                    <a:pt x="7053" y="4444"/>
                  </a:lnTo>
                  <a:lnTo>
                    <a:pt x="7055" y="4443"/>
                  </a:lnTo>
                  <a:lnTo>
                    <a:pt x="7059" y="4443"/>
                  </a:lnTo>
                  <a:lnTo>
                    <a:pt x="7062" y="4442"/>
                  </a:lnTo>
                  <a:lnTo>
                    <a:pt x="7066" y="4442"/>
                  </a:lnTo>
                  <a:lnTo>
                    <a:pt x="7068" y="4442"/>
                  </a:lnTo>
                  <a:lnTo>
                    <a:pt x="7071" y="4442"/>
                  </a:lnTo>
                  <a:lnTo>
                    <a:pt x="7075" y="4442"/>
                  </a:lnTo>
                  <a:lnTo>
                    <a:pt x="7077" y="4443"/>
                  </a:lnTo>
                  <a:lnTo>
                    <a:pt x="7080" y="4443"/>
                  </a:lnTo>
                  <a:lnTo>
                    <a:pt x="7084" y="4443"/>
                  </a:lnTo>
                  <a:lnTo>
                    <a:pt x="7086" y="4443"/>
                  </a:lnTo>
                  <a:lnTo>
                    <a:pt x="7089" y="4443"/>
                  </a:lnTo>
                  <a:lnTo>
                    <a:pt x="7093" y="4444"/>
                  </a:lnTo>
                  <a:lnTo>
                    <a:pt x="7095" y="4444"/>
                  </a:lnTo>
                  <a:lnTo>
                    <a:pt x="7098" y="4444"/>
                  </a:lnTo>
                  <a:lnTo>
                    <a:pt x="7102" y="4444"/>
                  </a:lnTo>
                  <a:lnTo>
                    <a:pt x="7104" y="4444"/>
                  </a:lnTo>
                  <a:lnTo>
                    <a:pt x="7108" y="4444"/>
                  </a:lnTo>
                  <a:lnTo>
                    <a:pt x="7111" y="4443"/>
                  </a:lnTo>
                  <a:lnTo>
                    <a:pt x="7113" y="4442"/>
                  </a:lnTo>
                  <a:lnTo>
                    <a:pt x="7117" y="4440"/>
                  </a:lnTo>
                  <a:lnTo>
                    <a:pt x="7120" y="4439"/>
                  </a:lnTo>
                  <a:lnTo>
                    <a:pt x="7124" y="4438"/>
                  </a:lnTo>
                  <a:lnTo>
                    <a:pt x="7126" y="4437"/>
                  </a:lnTo>
                  <a:lnTo>
                    <a:pt x="7129" y="4435"/>
                  </a:lnTo>
                  <a:lnTo>
                    <a:pt x="7131" y="4435"/>
                  </a:lnTo>
                  <a:lnTo>
                    <a:pt x="7135" y="4434"/>
                  </a:lnTo>
                  <a:lnTo>
                    <a:pt x="7139" y="4433"/>
                  </a:lnTo>
                  <a:lnTo>
                    <a:pt x="7142" y="4434"/>
                  </a:lnTo>
                  <a:lnTo>
                    <a:pt x="7144" y="4434"/>
                  </a:lnTo>
                  <a:lnTo>
                    <a:pt x="7147" y="4435"/>
                  </a:lnTo>
                  <a:lnTo>
                    <a:pt x="7151" y="4435"/>
                  </a:lnTo>
                  <a:lnTo>
                    <a:pt x="7153" y="4438"/>
                  </a:lnTo>
                  <a:lnTo>
                    <a:pt x="7156" y="4440"/>
                  </a:lnTo>
                  <a:lnTo>
                    <a:pt x="7160" y="4444"/>
                  </a:lnTo>
                  <a:lnTo>
                    <a:pt x="7162" y="4447"/>
                  </a:lnTo>
                  <a:lnTo>
                    <a:pt x="7166" y="4451"/>
                  </a:lnTo>
                  <a:lnTo>
                    <a:pt x="7169" y="4453"/>
                  </a:lnTo>
                  <a:lnTo>
                    <a:pt x="7171" y="4457"/>
                  </a:lnTo>
                  <a:lnTo>
                    <a:pt x="7174" y="4460"/>
                  </a:lnTo>
                  <a:lnTo>
                    <a:pt x="7178" y="4464"/>
                  </a:lnTo>
                  <a:lnTo>
                    <a:pt x="7182" y="4466"/>
                  </a:lnTo>
                  <a:lnTo>
                    <a:pt x="7184" y="4470"/>
                  </a:lnTo>
                  <a:lnTo>
                    <a:pt x="7187" y="4473"/>
                  </a:lnTo>
                  <a:lnTo>
                    <a:pt x="7189" y="4474"/>
                  </a:lnTo>
                  <a:lnTo>
                    <a:pt x="7193" y="4475"/>
                  </a:lnTo>
                  <a:lnTo>
                    <a:pt x="7196" y="4477"/>
                  </a:lnTo>
                  <a:lnTo>
                    <a:pt x="7200" y="4478"/>
                  </a:lnTo>
                  <a:lnTo>
                    <a:pt x="7202" y="4478"/>
                  </a:lnTo>
                  <a:lnTo>
                    <a:pt x="7205" y="4478"/>
                  </a:lnTo>
                  <a:lnTo>
                    <a:pt x="7209" y="4478"/>
                  </a:lnTo>
                  <a:lnTo>
                    <a:pt x="7211" y="4477"/>
                  </a:lnTo>
                  <a:lnTo>
                    <a:pt x="7214" y="4477"/>
                  </a:lnTo>
                  <a:lnTo>
                    <a:pt x="7218" y="4475"/>
                  </a:lnTo>
                  <a:lnTo>
                    <a:pt x="7220" y="4474"/>
                  </a:lnTo>
                  <a:lnTo>
                    <a:pt x="7224" y="4471"/>
                  </a:lnTo>
                  <a:lnTo>
                    <a:pt x="7227" y="4469"/>
                  </a:lnTo>
                  <a:lnTo>
                    <a:pt x="7229" y="4466"/>
                  </a:lnTo>
                  <a:lnTo>
                    <a:pt x="7233" y="4464"/>
                  </a:lnTo>
                  <a:lnTo>
                    <a:pt x="7236" y="4461"/>
                  </a:lnTo>
                  <a:lnTo>
                    <a:pt x="7238" y="4460"/>
                  </a:lnTo>
                  <a:lnTo>
                    <a:pt x="7242" y="4459"/>
                  </a:lnTo>
                  <a:lnTo>
                    <a:pt x="7245" y="4457"/>
                  </a:lnTo>
                  <a:lnTo>
                    <a:pt x="7247" y="4455"/>
                  </a:lnTo>
                  <a:lnTo>
                    <a:pt x="7251" y="4452"/>
                  </a:lnTo>
                  <a:lnTo>
                    <a:pt x="7255" y="4449"/>
                  </a:lnTo>
                  <a:lnTo>
                    <a:pt x="7257" y="4448"/>
                  </a:lnTo>
                  <a:lnTo>
                    <a:pt x="7260" y="4446"/>
                  </a:lnTo>
                  <a:lnTo>
                    <a:pt x="7263" y="4444"/>
                  </a:lnTo>
                  <a:lnTo>
                    <a:pt x="7266" y="4443"/>
                  </a:lnTo>
                  <a:lnTo>
                    <a:pt x="7269" y="4443"/>
                  </a:lnTo>
                  <a:lnTo>
                    <a:pt x="7273" y="4443"/>
                  </a:lnTo>
                  <a:lnTo>
                    <a:pt x="7275" y="4443"/>
                  </a:lnTo>
                  <a:lnTo>
                    <a:pt x="7278" y="4443"/>
                  </a:lnTo>
                  <a:lnTo>
                    <a:pt x="7282" y="4443"/>
                  </a:lnTo>
                  <a:lnTo>
                    <a:pt x="7284" y="4443"/>
                  </a:lnTo>
                  <a:lnTo>
                    <a:pt x="7287" y="4443"/>
                  </a:lnTo>
                  <a:lnTo>
                    <a:pt x="7290" y="4446"/>
                  </a:lnTo>
                  <a:lnTo>
                    <a:pt x="7293" y="4447"/>
                  </a:lnTo>
                  <a:lnTo>
                    <a:pt x="7297" y="4449"/>
                  </a:lnTo>
                  <a:lnTo>
                    <a:pt x="7300" y="4452"/>
                  </a:lnTo>
                  <a:lnTo>
                    <a:pt x="7303" y="4455"/>
                  </a:lnTo>
                  <a:lnTo>
                    <a:pt x="7306" y="4456"/>
                  </a:lnTo>
                  <a:lnTo>
                    <a:pt x="7309" y="4459"/>
                  </a:lnTo>
                  <a:lnTo>
                    <a:pt x="7312" y="4460"/>
                  </a:lnTo>
                  <a:lnTo>
                    <a:pt x="7315" y="4461"/>
                  </a:lnTo>
                  <a:lnTo>
                    <a:pt x="7318" y="4461"/>
                  </a:lnTo>
                  <a:lnTo>
                    <a:pt x="7321" y="4462"/>
                  </a:lnTo>
                  <a:lnTo>
                    <a:pt x="7324" y="4462"/>
                  </a:lnTo>
                  <a:lnTo>
                    <a:pt x="7327" y="4464"/>
                  </a:lnTo>
                  <a:lnTo>
                    <a:pt x="7330" y="4464"/>
                  </a:lnTo>
                  <a:lnTo>
                    <a:pt x="7333" y="4462"/>
                  </a:lnTo>
                  <a:lnTo>
                    <a:pt x="7336" y="4461"/>
                  </a:lnTo>
                  <a:lnTo>
                    <a:pt x="7340" y="4460"/>
                  </a:lnTo>
                  <a:lnTo>
                    <a:pt x="7342" y="4457"/>
                  </a:lnTo>
                  <a:lnTo>
                    <a:pt x="7345" y="4456"/>
                  </a:lnTo>
                  <a:lnTo>
                    <a:pt x="7349" y="4455"/>
                  </a:lnTo>
                  <a:lnTo>
                    <a:pt x="7351" y="4453"/>
                  </a:lnTo>
                  <a:lnTo>
                    <a:pt x="7354" y="4452"/>
                  </a:lnTo>
                  <a:lnTo>
                    <a:pt x="7358" y="4452"/>
                  </a:lnTo>
                  <a:lnTo>
                    <a:pt x="7360" y="4452"/>
                  </a:lnTo>
                  <a:lnTo>
                    <a:pt x="7363" y="4452"/>
                  </a:lnTo>
                  <a:lnTo>
                    <a:pt x="7367" y="4452"/>
                  </a:lnTo>
                  <a:lnTo>
                    <a:pt x="7369" y="4452"/>
                  </a:lnTo>
                  <a:lnTo>
                    <a:pt x="7373" y="4452"/>
                  </a:lnTo>
                  <a:lnTo>
                    <a:pt x="7376" y="4452"/>
                  </a:lnTo>
                  <a:lnTo>
                    <a:pt x="7378" y="4452"/>
                  </a:lnTo>
                  <a:lnTo>
                    <a:pt x="7382" y="4452"/>
                  </a:lnTo>
                  <a:lnTo>
                    <a:pt x="7385" y="4452"/>
                  </a:lnTo>
                  <a:lnTo>
                    <a:pt x="7387" y="4452"/>
                  </a:lnTo>
                  <a:lnTo>
                    <a:pt x="7391" y="4451"/>
                  </a:lnTo>
                  <a:lnTo>
                    <a:pt x="7394" y="4449"/>
                  </a:lnTo>
                  <a:lnTo>
                    <a:pt x="7398" y="4448"/>
                  </a:lnTo>
                  <a:lnTo>
                    <a:pt x="7400" y="4446"/>
                  </a:lnTo>
                  <a:lnTo>
                    <a:pt x="7403" y="4443"/>
                  </a:lnTo>
                  <a:lnTo>
                    <a:pt x="7405" y="4440"/>
                  </a:lnTo>
                  <a:lnTo>
                    <a:pt x="7409" y="4438"/>
                  </a:lnTo>
                  <a:lnTo>
                    <a:pt x="7413" y="4435"/>
                  </a:lnTo>
                  <a:lnTo>
                    <a:pt x="7416" y="4434"/>
                  </a:lnTo>
                  <a:lnTo>
                    <a:pt x="7418" y="4431"/>
                  </a:lnTo>
                  <a:lnTo>
                    <a:pt x="7422" y="4430"/>
                  </a:lnTo>
                  <a:lnTo>
                    <a:pt x="7425" y="4428"/>
                  </a:lnTo>
                  <a:lnTo>
                    <a:pt x="7427" y="4426"/>
                  </a:lnTo>
                  <a:lnTo>
                    <a:pt x="7431" y="4425"/>
                  </a:lnTo>
                  <a:lnTo>
                    <a:pt x="7434" y="4424"/>
                  </a:lnTo>
                  <a:lnTo>
                    <a:pt x="7436" y="4424"/>
                  </a:lnTo>
                  <a:lnTo>
                    <a:pt x="7440" y="4424"/>
                  </a:lnTo>
                  <a:lnTo>
                    <a:pt x="7443" y="4424"/>
                  </a:lnTo>
                  <a:lnTo>
                    <a:pt x="7445" y="4425"/>
                  </a:lnTo>
                  <a:lnTo>
                    <a:pt x="7449" y="4426"/>
                  </a:lnTo>
                  <a:lnTo>
                    <a:pt x="7452" y="4428"/>
                  </a:lnTo>
                  <a:lnTo>
                    <a:pt x="7456" y="4429"/>
                  </a:lnTo>
                  <a:lnTo>
                    <a:pt x="7458" y="4431"/>
                  </a:lnTo>
                  <a:lnTo>
                    <a:pt x="7461" y="4433"/>
                  </a:lnTo>
                  <a:lnTo>
                    <a:pt x="7465" y="4434"/>
                  </a:lnTo>
                  <a:lnTo>
                    <a:pt x="7467" y="4437"/>
                  </a:lnTo>
                  <a:lnTo>
                    <a:pt x="7470" y="4438"/>
                  </a:lnTo>
                  <a:lnTo>
                    <a:pt x="7474" y="4440"/>
                  </a:lnTo>
                  <a:lnTo>
                    <a:pt x="7476" y="4442"/>
                  </a:lnTo>
                  <a:lnTo>
                    <a:pt x="7479" y="4443"/>
                  </a:lnTo>
                  <a:lnTo>
                    <a:pt x="7483" y="4443"/>
                  </a:lnTo>
                  <a:lnTo>
                    <a:pt x="7485" y="4444"/>
                  </a:lnTo>
                  <a:lnTo>
                    <a:pt x="7488" y="4446"/>
                  </a:lnTo>
                  <a:lnTo>
                    <a:pt x="7492" y="4446"/>
                  </a:lnTo>
                  <a:lnTo>
                    <a:pt x="7494" y="4447"/>
                  </a:lnTo>
                  <a:lnTo>
                    <a:pt x="7498" y="4447"/>
                  </a:lnTo>
                  <a:lnTo>
                    <a:pt x="7501" y="4447"/>
                  </a:lnTo>
                  <a:lnTo>
                    <a:pt x="7503" y="4448"/>
                  </a:lnTo>
                  <a:lnTo>
                    <a:pt x="7507" y="4449"/>
                  </a:lnTo>
                  <a:lnTo>
                    <a:pt x="7510" y="4449"/>
                  </a:lnTo>
                  <a:lnTo>
                    <a:pt x="7514" y="4451"/>
                  </a:lnTo>
                  <a:lnTo>
                    <a:pt x="7516" y="4452"/>
                  </a:lnTo>
                  <a:lnTo>
                    <a:pt x="7519" y="4453"/>
                  </a:lnTo>
                  <a:lnTo>
                    <a:pt x="7521" y="4455"/>
                  </a:lnTo>
                  <a:lnTo>
                    <a:pt x="7525" y="4457"/>
                  </a:lnTo>
                  <a:lnTo>
                    <a:pt x="7528" y="4459"/>
                  </a:lnTo>
                  <a:lnTo>
                    <a:pt x="7532" y="4460"/>
                  </a:lnTo>
                  <a:lnTo>
                    <a:pt x="7534" y="4461"/>
                  </a:lnTo>
                  <a:lnTo>
                    <a:pt x="7537" y="4464"/>
                  </a:lnTo>
                  <a:lnTo>
                    <a:pt x="7541" y="4464"/>
                  </a:lnTo>
                  <a:lnTo>
                    <a:pt x="7543" y="4465"/>
                  </a:lnTo>
                  <a:lnTo>
                    <a:pt x="7547" y="4466"/>
                  </a:lnTo>
                  <a:lnTo>
                    <a:pt x="7550" y="4466"/>
                  </a:lnTo>
                  <a:lnTo>
                    <a:pt x="7552" y="4466"/>
                  </a:lnTo>
                  <a:lnTo>
                    <a:pt x="7556" y="4465"/>
                  </a:lnTo>
                  <a:lnTo>
                    <a:pt x="7559" y="4464"/>
                  </a:lnTo>
                  <a:lnTo>
                    <a:pt x="7561" y="4461"/>
                  </a:lnTo>
                  <a:lnTo>
                    <a:pt x="7565" y="4459"/>
                  </a:lnTo>
                  <a:lnTo>
                    <a:pt x="7568" y="4456"/>
                  </a:lnTo>
                  <a:lnTo>
                    <a:pt x="7570" y="4452"/>
                  </a:lnTo>
                  <a:lnTo>
                    <a:pt x="7574" y="4448"/>
                  </a:lnTo>
                  <a:lnTo>
                    <a:pt x="7577" y="4444"/>
                  </a:lnTo>
                  <a:lnTo>
                    <a:pt x="7580" y="4440"/>
                  </a:lnTo>
                  <a:lnTo>
                    <a:pt x="7583" y="4437"/>
                  </a:lnTo>
                  <a:lnTo>
                    <a:pt x="7586" y="4433"/>
                  </a:lnTo>
                  <a:lnTo>
                    <a:pt x="7590" y="4428"/>
                  </a:lnTo>
                  <a:lnTo>
                    <a:pt x="7592" y="4424"/>
                  </a:lnTo>
                  <a:lnTo>
                    <a:pt x="7595" y="4420"/>
                  </a:lnTo>
                  <a:lnTo>
                    <a:pt x="7599" y="4417"/>
                  </a:lnTo>
                  <a:lnTo>
                    <a:pt x="7601" y="4415"/>
                  </a:lnTo>
                  <a:lnTo>
                    <a:pt x="7604" y="4412"/>
                  </a:lnTo>
                  <a:lnTo>
                    <a:pt x="7608" y="4411"/>
                  </a:lnTo>
                  <a:lnTo>
                    <a:pt x="7610" y="4409"/>
                  </a:lnTo>
                  <a:lnTo>
                    <a:pt x="7613" y="4409"/>
                  </a:lnTo>
                  <a:lnTo>
                    <a:pt x="7617" y="4409"/>
                  </a:lnTo>
                  <a:lnTo>
                    <a:pt x="7619" y="4409"/>
                  </a:lnTo>
                  <a:lnTo>
                    <a:pt x="7623" y="4409"/>
                  </a:lnTo>
                  <a:lnTo>
                    <a:pt x="7626" y="4411"/>
                  </a:lnTo>
                  <a:lnTo>
                    <a:pt x="7628" y="4412"/>
                  </a:lnTo>
                  <a:lnTo>
                    <a:pt x="7632" y="4415"/>
                  </a:lnTo>
                  <a:lnTo>
                    <a:pt x="7635" y="4416"/>
                  </a:lnTo>
                  <a:lnTo>
                    <a:pt x="7637" y="4419"/>
                  </a:lnTo>
                  <a:lnTo>
                    <a:pt x="7641" y="4420"/>
                  </a:lnTo>
                  <a:lnTo>
                    <a:pt x="7644" y="4421"/>
                  </a:lnTo>
                  <a:lnTo>
                    <a:pt x="7647" y="4424"/>
                  </a:lnTo>
                  <a:lnTo>
                    <a:pt x="7650" y="4426"/>
                  </a:lnTo>
                  <a:lnTo>
                    <a:pt x="7653" y="4428"/>
                  </a:lnTo>
                  <a:lnTo>
                    <a:pt x="7656" y="4429"/>
                  </a:lnTo>
                  <a:lnTo>
                    <a:pt x="7659" y="4430"/>
                  </a:lnTo>
                  <a:lnTo>
                    <a:pt x="7663" y="4431"/>
                  </a:lnTo>
                  <a:lnTo>
                    <a:pt x="7665" y="4433"/>
                  </a:lnTo>
                  <a:lnTo>
                    <a:pt x="7668" y="4434"/>
                  </a:lnTo>
                  <a:lnTo>
                    <a:pt x="7671" y="4435"/>
                  </a:lnTo>
                  <a:lnTo>
                    <a:pt x="7674" y="4435"/>
                  </a:lnTo>
                  <a:lnTo>
                    <a:pt x="7677" y="4437"/>
                  </a:lnTo>
                  <a:lnTo>
                    <a:pt x="7681" y="4438"/>
                  </a:lnTo>
                  <a:lnTo>
                    <a:pt x="7683" y="4438"/>
                  </a:lnTo>
                  <a:lnTo>
                    <a:pt x="7686" y="4438"/>
                  </a:lnTo>
                  <a:lnTo>
                    <a:pt x="7690" y="4438"/>
                  </a:lnTo>
                  <a:lnTo>
                    <a:pt x="7692" y="4438"/>
                  </a:lnTo>
                  <a:lnTo>
                    <a:pt x="7696" y="4439"/>
                  </a:lnTo>
                  <a:lnTo>
                    <a:pt x="7699" y="4440"/>
                  </a:lnTo>
                  <a:lnTo>
                    <a:pt x="7701" y="4440"/>
                  </a:lnTo>
                  <a:lnTo>
                    <a:pt x="7705" y="4442"/>
                  </a:lnTo>
                  <a:lnTo>
                    <a:pt x="7708" y="4443"/>
                  </a:lnTo>
                  <a:lnTo>
                    <a:pt x="7710" y="4444"/>
                  </a:lnTo>
                  <a:lnTo>
                    <a:pt x="7714" y="4446"/>
                  </a:lnTo>
                  <a:lnTo>
                    <a:pt x="7717" y="4447"/>
                  </a:lnTo>
                  <a:lnTo>
                    <a:pt x="7719" y="4449"/>
                  </a:lnTo>
                  <a:lnTo>
                    <a:pt x="7723" y="4452"/>
                  </a:lnTo>
                  <a:lnTo>
                    <a:pt x="7726" y="4455"/>
                  </a:lnTo>
                  <a:lnTo>
                    <a:pt x="7729" y="4457"/>
                  </a:lnTo>
                  <a:lnTo>
                    <a:pt x="7732" y="4460"/>
                  </a:lnTo>
                  <a:lnTo>
                    <a:pt x="7735" y="4461"/>
                  </a:lnTo>
                  <a:lnTo>
                    <a:pt x="7739" y="4464"/>
                  </a:lnTo>
                  <a:lnTo>
                    <a:pt x="7741" y="4466"/>
                  </a:lnTo>
                  <a:lnTo>
                    <a:pt x="7744" y="4468"/>
                  </a:lnTo>
                  <a:lnTo>
                    <a:pt x="7748" y="4469"/>
                  </a:lnTo>
                  <a:lnTo>
                    <a:pt x="7750" y="4470"/>
                  </a:lnTo>
                  <a:lnTo>
                    <a:pt x="7753" y="4470"/>
                  </a:lnTo>
                  <a:lnTo>
                    <a:pt x="7757" y="4470"/>
                  </a:lnTo>
                  <a:lnTo>
                    <a:pt x="7759" y="4469"/>
                  </a:lnTo>
                  <a:lnTo>
                    <a:pt x="7763" y="4468"/>
                  </a:lnTo>
                  <a:lnTo>
                    <a:pt x="7766" y="4466"/>
                  </a:lnTo>
                  <a:lnTo>
                    <a:pt x="7768" y="4464"/>
                  </a:lnTo>
                  <a:lnTo>
                    <a:pt x="7771" y="4460"/>
                  </a:lnTo>
                  <a:lnTo>
                    <a:pt x="7775" y="4457"/>
                  </a:lnTo>
                  <a:lnTo>
                    <a:pt x="7779" y="4455"/>
                  </a:lnTo>
                  <a:lnTo>
                    <a:pt x="7781" y="4451"/>
                  </a:lnTo>
                  <a:lnTo>
                    <a:pt x="7784" y="4447"/>
                  </a:lnTo>
                  <a:lnTo>
                    <a:pt x="7786" y="4443"/>
                  </a:lnTo>
                  <a:lnTo>
                    <a:pt x="7790" y="4440"/>
                  </a:lnTo>
                  <a:lnTo>
                    <a:pt x="7793" y="4437"/>
                  </a:lnTo>
                  <a:lnTo>
                    <a:pt x="7797" y="4433"/>
                  </a:lnTo>
                  <a:lnTo>
                    <a:pt x="7799" y="4430"/>
                  </a:lnTo>
                  <a:lnTo>
                    <a:pt x="7802" y="4428"/>
                  </a:lnTo>
                  <a:lnTo>
                    <a:pt x="7806" y="4425"/>
                  </a:lnTo>
                  <a:lnTo>
                    <a:pt x="7808" y="4424"/>
                  </a:lnTo>
                  <a:lnTo>
                    <a:pt x="7812" y="4422"/>
                  </a:lnTo>
                  <a:lnTo>
                    <a:pt x="7815" y="4421"/>
                  </a:lnTo>
                  <a:lnTo>
                    <a:pt x="7817" y="4420"/>
                  </a:lnTo>
                  <a:lnTo>
                    <a:pt x="7821" y="4419"/>
                  </a:lnTo>
                  <a:lnTo>
                    <a:pt x="7824" y="4420"/>
                  </a:lnTo>
                  <a:lnTo>
                    <a:pt x="7826" y="4420"/>
                  </a:lnTo>
                  <a:lnTo>
                    <a:pt x="7830" y="4421"/>
                  </a:lnTo>
                  <a:lnTo>
                    <a:pt x="7833" y="4421"/>
                  </a:lnTo>
                  <a:lnTo>
                    <a:pt x="7835" y="4422"/>
                  </a:lnTo>
                  <a:lnTo>
                    <a:pt x="7839" y="4425"/>
                  </a:lnTo>
                  <a:lnTo>
                    <a:pt x="7842" y="4426"/>
                  </a:lnTo>
                  <a:lnTo>
                    <a:pt x="7844" y="4429"/>
                  </a:lnTo>
                  <a:lnTo>
                    <a:pt x="7848" y="4430"/>
                  </a:lnTo>
                  <a:lnTo>
                    <a:pt x="7851" y="4431"/>
                  </a:lnTo>
                  <a:lnTo>
                    <a:pt x="7855" y="4433"/>
                  </a:lnTo>
                  <a:lnTo>
                    <a:pt x="7857" y="4434"/>
                  </a:lnTo>
                  <a:lnTo>
                    <a:pt x="7860" y="4435"/>
                  </a:lnTo>
                  <a:lnTo>
                    <a:pt x="7864" y="4437"/>
                  </a:lnTo>
                  <a:lnTo>
                    <a:pt x="7866" y="4438"/>
                  </a:lnTo>
                  <a:lnTo>
                    <a:pt x="7869" y="4438"/>
                  </a:lnTo>
                  <a:lnTo>
                    <a:pt x="7873" y="4438"/>
                  </a:lnTo>
                  <a:lnTo>
                    <a:pt x="7875" y="4438"/>
                  </a:lnTo>
                  <a:lnTo>
                    <a:pt x="7879" y="4438"/>
                  </a:lnTo>
                  <a:lnTo>
                    <a:pt x="7882" y="4437"/>
                  </a:lnTo>
                  <a:lnTo>
                    <a:pt x="7884" y="4435"/>
                  </a:lnTo>
                  <a:lnTo>
                    <a:pt x="7887" y="4434"/>
                  </a:lnTo>
                  <a:lnTo>
                    <a:pt x="7891" y="4433"/>
                  </a:lnTo>
                  <a:lnTo>
                    <a:pt x="7895" y="4431"/>
                  </a:lnTo>
                  <a:lnTo>
                    <a:pt x="7897" y="4431"/>
                  </a:lnTo>
                  <a:lnTo>
                    <a:pt x="7900" y="4430"/>
                  </a:lnTo>
                  <a:lnTo>
                    <a:pt x="7902" y="4429"/>
                  </a:lnTo>
                  <a:lnTo>
                    <a:pt x="7906" y="4429"/>
                  </a:lnTo>
                  <a:lnTo>
                    <a:pt x="7909" y="4428"/>
                  </a:lnTo>
                  <a:lnTo>
                    <a:pt x="7913" y="4426"/>
                  </a:lnTo>
                  <a:lnTo>
                    <a:pt x="7915" y="4426"/>
                  </a:lnTo>
                  <a:lnTo>
                    <a:pt x="7918" y="4426"/>
                  </a:lnTo>
                  <a:lnTo>
                    <a:pt x="7922" y="4428"/>
                  </a:lnTo>
                  <a:lnTo>
                    <a:pt x="7924" y="4429"/>
                  </a:lnTo>
                  <a:lnTo>
                    <a:pt x="7928" y="4431"/>
                  </a:lnTo>
                  <a:lnTo>
                    <a:pt x="7931" y="4433"/>
                  </a:lnTo>
                  <a:lnTo>
                    <a:pt x="7933" y="4434"/>
                  </a:lnTo>
                  <a:lnTo>
                    <a:pt x="7937" y="4437"/>
                  </a:lnTo>
                  <a:lnTo>
                    <a:pt x="7940" y="4439"/>
                  </a:lnTo>
                  <a:lnTo>
                    <a:pt x="7942" y="4442"/>
                  </a:lnTo>
                  <a:lnTo>
                    <a:pt x="7946" y="4443"/>
                  </a:lnTo>
                  <a:lnTo>
                    <a:pt x="7949" y="4446"/>
                  </a:lnTo>
                  <a:lnTo>
                    <a:pt x="7951" y="4448"/>
                  </a:lnTo>
                  <a:lnTo>
                    <a:pt x="7955" y="4451"/>
                  </a:lnTo>
                  <a:lnTo>
                    <a:pt x="7958" y="4453"/>
                  </a:lnTo>
                  <a:lnTo>
                    <a:pt x="7960" y="4456"/>
                  </a:lnTo>
                  <a:lnTo>
                    <a:pt x="7964" y="4457"/>
                  </a:lnTo>
                  <a:lnTo>
                    <a:pt x="7967" y="4460"/>
                  </a:lnTo>
                  <a:lnTo>
                    <a:pt x="7970" y="4460"/>
                  </a:lnTo>
                  <a:lnTo>
                    <a:pt x="7973" y="4461"/>
                  </a:lnTo>
                  <a:lnTo>
                    <a:pt x="7976" y="4461"/>
                  </a:lnTo>
                  <a:lnTo>
                    <a:pt x="7979" y="4461"/>
                  </a:lnTo>
                  <a:lnTo>
                    <a:pt x="7982" y="4460"/>
                  </a:lnTo>
                  <a:lnTo>
                    <a:pt x="7985" y="4460"/>
                  </a:lnTo>
                  <a:lnTo>
                    <a:pt x="7988" y="4459"/>
                  </a:lnTo>
                  <a:lnTo>
                    <a:pt x="7991" y="4457"/>
                  </a:lnTo>
                  <a:lnTo>
                    <a:pt x="7995" y="4456"/>
                  </a:lnTo>
                  <a:lnTo>
                    <a:pt x="7997" y="4455"/>
                  </a:lnTo>
                  <a:lnTo>
                    <a:pt x="8000" y="4452"/>
                  </a:lnTo>
                  <a:lnTo>
                    <a:pt x="8003" y="4449"/>
                  </a:lnTo>
                  <a:lnTo>
                    <a:pt x="8006" y="4448"/>
                  </a:lnTo>
                  <a:lnTo>
                    <a:pt x="8010" y="4446"/>
                  </a:lnTo>
                  <a:lnTo>
                    <a:pt x="8013" y="4444"/>
                  </a:lnTo>
                  <a:lnTo>
                    <a:pt x="8016" y="4442"/>
                  </a:lnTo>
                  <a:lnTo>
                    <a:pt x="8018" y="4440"/>
                  </a:lnTo>
                  <a:lnTo>
                    <a:pt x="8022" y="4438"/>
                  </a:lnTo>
                  <a:lnTo>
                    <a:pt x="8025" y="4437"/>
                  </a:lnTo>
                  <a:lnTo>
                    <a:pt x="8028" y="4435"/>
                  </a:lnTo>
                  <a:lnTo>
                    <a:pt x="8031" y="4434"/>
                  </a:lnTo>
                  <a:lnTo>
                    <a:pt x="8034" y="4433"/>
                  </a:lnTo>
                  <a:lnTo>
                    <a:pt x="8037" y="4431"/>
                  </a:lnTo>
                  <a:lnTo>
                    <a:pt x="8040" y="4430"/>
                  </a:lnTo>
                  <a:lnTo>
                    <a:pt x="8044" y="4429"/>
                  </a:lnTo>
                  <a:lnTo>
                    <a:pt x="8046" y="4428"/>
                  </a:lnTo>
                  <a:lnTo>
                    <a:pt x="8049" y="4426"/>
                  </a:lnTo>
                  <a:lnTo>
                    <a:pt x="8053" y="4425"/>
                  </a:lnTo>
                  <a:lnTo>
                    <a:pt x="8055" y="4424"/>
                  </a:lnTo>
                  <a:lnTo>
                    <a:pt x="8058" y="4421"/>
                  </a:lnTo>
                  <a:lnTo>
                    <a:pt x="8062" y="4420"/>
                  </a:lnTo>
                  <a:lnTo>
                    <a:pt x="8064" y="4419"/>
                  </a:lnTo>
                  <a:lnTo>
                    <a:pt x="8067" y="4419"/>
                  </a:lnTo>
                  <a:lnTo>
                    <a:pt x="8071" y="4417"/>
                  </a:lnTo>
                  <a:lnTo>
                    <a:pt x="8073" y="4416"/>
                  </a:lnTo>
                  <a:lnTo>
                    <a:pt x="8076" y="4415"/>
                  </a:lnTo>
                  <a:lnTo>
                    <a:pt x="8080" y="4415"/>
                  </a:lnTo>
                  <a:lnTo>
                    <a:pt x="8082" y="4413"/>
                  </a:lnTo>
                  <a:lnTo>
                    <a:pt x="8086" y="4413"/>
                  </a:lnTo>
                  <a:lnTo>
                    <a:pt x="8089" y="4412"/>
                  </a:lnTo>
                  <a:lnTo>
                    <a:pt x="8091" y="4412"/>
                  </a:lnTo>
                  <a:lnTo>
                    <a:pt x="8095" y="4413"/>
                  </a:lnTo>
                  <a:lnTo>
                    <a:pt x="8098" y="4413"/>
                  </a:lnTo>
                  <a:lnTo>
                    <a:pt x="8100" y="4415"/>
                  </a:lnTo>
                  <a:lnTo>
                    <a:pt x="8104" y="4416"/>
                  </a:lnTo>
                  <a:lnTo>
                    <a:pt x="8107" y="4417"/>
                  </a:lnTo>
                  <a:lnTo>
                    <a:pt x="8109" y="4417"/>
                  </a:lnTo>
                  <a:lnTo>
                    <a:pt x="8113" y="4419"/>
                  </a:lnTo>
                  <a:lnTo>
                    <a:pt x="8116" y="4420"/>
                  </a:lnTo>
                  <a:lnTo>
                    <a:pt x="8118" y="4420"/>
                  </a:lnTo>
                  <a:lnTo>
                    <a:pt x="8122" y="4421"/>
                  </a:lnTo>
                  <a:lnTo>
                    <a:pt x="8126" y="4422"/>
                  </a:lnTo>
                  <a:lnTo>
                    <a:pt x="8129" y="4424"/>
                  </a:lnTo>
                  <a:lnTo>
                    <a:pt x="8131" y="4425"/>
                  </a:lnTo>
                  <a:lnTo>
                    <a:pt x="8134" y="4425"/>
                  </a:lnTo>
                  <a:lnTo>
                    <a:pt x="8138" y="4426"/>
                  </a:lnTo>
                  <a:lnTo>
                    <a:pt x="8140" y="4428"/>
                  </a:lnTo>
                  <a:lnTo>
                    <a:pt x="8144" y="4428"/>
                  </a:lnTo>
                  <a:lnTo>
                    <a:pt x="8147" y="4429"/>
                  </a:lnTo>
                  <a:lnTo>
                    <a:pt x="8149" y="4430"/>
                  </a:lnTo>
                  <a:lnTo>
                    <a:pt x="8153" y="4431"/>
                  </a:lnTo>
                  <a:lnTo>
                    <a:pt x="8156" y="4433"/>
                  </a:lnTo>
                  <a:lnTo>
                    <a:pt x="8158" y="4435"/>
                  </a:lnTo>
                  <a:lnTo>
                    <a:pt x="8161" y="4437"/>
                  </a:lnTo>
                  <a:lnTo>
                    <a:pt x="8165" y="4439"/>
                  </a:lnTo>
                  <a:lnTo>
                    <a:pt x="8169" y="4440"/>
                  </a:lnTo>
                  <a:lnTo>
                    <a:pt x="8171" y="4443"/>
                  </a:lnTo>
                  <a:lnTo>
                    <a:pt x="8174" y="4444"/>
                  </a:lnTo>
                  <a:lnTo>
                    <a:pt x="8178" y="4446"/>
                  </a:lnTo>
                  <a:lnTo>
                    <a:pt x="8180" y="4447"/>
                  </a:lnTo>
                  <a:lnTo>
                    <a:pt x="8183" y="4448"/>
                  </a:lnTo>
                  <a:lnTo>
                    <a:pt x="8187" y="4449"/>
                  </a:lnTo>
                  <a:lnTo>
                    <a:pt x="8189" y="4451"/>
                  </a:lnTo>
                  <a:lnTo>
                    <a:pt x="8192" y="4451"/>
                  </a:lnTo>
                  <a:lnTo>
                    <a:pt x="8196" y="4451"/>
                  </a:lnTo>
                  <a:lnTo>
                    <a:pt x="8198" y="4449"/>
                  </a:lnTo>
                  <a:lnTo>
                    <a:pt x="8201" y="4449"/>
                  </a:lnTo>
                  <a:lnTo>
                    <a:pt x="8205" y="4447"/>
                  </a:lnTo>
                  <a:lnTo>
                    <a:pt x="8207" y="4446"/>
                  </a:lnTo>
                  <a:lnTo>
                    <a:pt x="8211" y="4444"/>
                  </a:lnTo>
                  <a:lnTo>
                    <a:pt x="8214" y="4443"/>
                  </a:lnTo>
                  <a:lnTo>
                    <a:pt x="8216" y="4442"/>
                  </a:lnTo>
                  <a:lnTo>
                    <a:pt x="8220" y="4440"/>
                  </a:lnTo>
                  <a:lnTo>
                    <a:pt x="8223" y="4438"/>
                  </a:lnTo>
                  <a:lnTo>
                    <a:pt x="8225" y="4438"/>
                  </a:lnTo>
                  <a:lnTo>
                    <a:pt x="8229" y="4437"/>
                  </a:lnTo>
                  <a:lnTo>
                    <a:pt x="8232" y="4435"/>
                  </a:lnTo>
                  <a:lnTo>
                    <a:pt x="8234" y="4435"/>
                  </a:lnTo>
                  <a:lnTo>
                    <a:pt x="8238" y="4434"/>
                  </a:lnTo>
                  <a:lnTo>
                    <a:pt x="8242" y="4434"/>
                  </a:lnTo>
                  <a:lnTo>
                    <a:pt x="8245" y="4434"/>
                  </a:lnTo>
                  <a:lnTo>
                    <a:pt x="8247" y="4434"/>
                  </a:lnTo>
                  <a:lnTo>
                    <a:pt x="8250" y="4434"/>
                  </a:lnTo>
                  <a:lnTo>
                    <a:pt x="8254" y="4435"/>
                  </a:lnTo>
                  <a:lnTo>
                    <a:pt x="8256" y="4435"/>
                  </a:lnTo>
                  <a:lnTo>
                    <a:pt x="8259" y="4435"/>
                  </a:lnTo>
                  <a:lnTo>
                    <a:pt x="8263" y="4434"/>
                  </a:lnTo>
                  <a:lnTo>
                    <a:pt x="8265" y="4434"/>
                  </a:lnTo>
                  <a:lnTo>
                    <a:pt x="8269" y="4433"/>
                  </a:lnTo>
                  <a:lnTo>
                    <a:pt x="8272" y="4431"/>
                  </a:lnTo>
                  <a:lnTo>
                    <a:pt x="8274" y="4431"/>
                  </a:lnTo>
                  <a:lnTo>
                    <a:pt x="8277" y="4430"/>
                  </a:lnTo>
                  <a:lnTo>
                    <a:pt x="8281" y="4429"/>
                  </a:lnTo>
                  <a:lnTo>
                    <a:pt x="8284" y="4428"/>
                  </a:lnTo>
                  <a:lnTo>
                    <a:pt x="8287" y="4425"/>
                  </a:lnTo>
                  <a:lnTo>
                    <a:pt x="8290" y="4424"/>
                  </a:lnTo>
                  <a:lnTo>
                    <a:pt x="8293" y="4421"/>
                  </a:lnTo>
                  <a:lnTo>
                    <a:pt x="8296" y="4419"/>
                  </a:lnTo>
                  <a:lnTo>
                    <a:pt x="8299" y="4417"/>
                  </a:lnTo>
                  <a:lnTo>
                    <a:pt x="8303" y="4415"/>
                  </a:lnTo>
                  <a:lnTo>
                    <a:pt x="8305" y="4413"/>
                  </a:lnTo>
                  <a:lnTo>
                    <a:pt x="8308" y="4412"/>
                  </a:lnTo>
                  <a:lnTo>
                    <a:pt x="8312" y="4409"/>
                  </a:lnTo>
                  <a:lnTo>
                    <a:pt x="8314" y="4408"/>
                  </a:lnTo>
                  <a:lnTo>
                    <a:pt x="8317" y="4407"/>
                  </a:lnTo>
                  <a:lnTo>
                    <a:pt x="8321" y="4406"/>
                  </a:lnTo>
                  <a:lnTo>
                    <a:pt x="8323" y="4404"/>
                  </a:lnTo>
                  <a:lnTo>
                    <a:pt x="8327" y="4403"/>
                  </a:lnTo>
                  <a:lnTo>
                    <a:pt x="8330" y="4403"/>
                  </a:lnTo>
                  <a:lnTo>
                    <a:pt x="8332" y="4403"/>
                  </a:lnTo>
                  <a:lnTo>
                    <a:pt x="8336" y="4403"/>
                  </a:lnTo>
                  <a:lnTo>
                    <a:pt x="8339" y="4403"/>
                  </a:lnTo>
                  <a:lnTo>
                    <a:pt x="8341" y="4403"/>
                  </a:lnTo>
                  <a:lnTo>
                    <a:pt x="8345" y="4404"/>
                  </a:lnTo>
                  <a:lnTo>
                    <a:pt x="8348" y="4406"/>
                  </a:lnTo>
                  <a:lnTo>
                    <a:pt x="8350" y="4407"/>
                  </a:lnTo>
                  <a:lnTo>
                    <a:pt x="8354" y="4408"/>
                  </a:lnTo>
                  <a:lnTo>
                    <a:pt x="8358" y="4409"/>
                  </a:lnTo>
                  <a:lnTo>
                    <a:pt x="8360" y="4412"/>
                  </a:lnTo>
                  <a:lnTo>
                    <a:pt x="8363" y="4415"/>
                  </a:lnTo>
                  <a:lnTo>
                    <a:pt x="8366" y="4417"/>
                  </a:lnTo>
                  <a:lnTo>
                    <a:pt x="8369" y="4420"/>
                  </a:lnTo>
                  <a:lnTo>
                    <a:pt x="8372" y="4424"/>
                  </a:lnTo>
                  <a:lnTo>
                    <a:pt x="8375" y="4426"/>
                  </a:lnTo>
                  <a:lnTo>
                    <a:pt x="8378" y="4429"/>
                  </a:lnTo>
                  <a:lnTo>
                    <a:pt x="8381" y="4430"/>
                  </a:lnTo>
                  <a:lnTo>
                    <a:pt x="8385" y="4433"/>
                  </a:lnTo>
                  <a:lnTo>
                    <a:pt x="8387" y="4434"/>
                  </a:lnTo>
                  <a:lnTo>
                    <a:pt x="8390" y="4437"/>
                  </a:lnTo>
                  <a:lnTo>
                    <a:pt x="8393" y="4439"/>
                  </a:lnTo>
                  <a:lnTo>
                    <a:pt x="8396" y="4440"/>
                  </a:lnTo>
                  <a:lnTo>
                    <a:pt x="8400" y="4443"/>
                  </a:lnTo>
                  <a:lnTo>
                    <a:pt x="8403" y="4444"/>
                  </a:lnTo>
                  <a:lnTo>
                    <a:pt x="8405" y="4446"/>
                  </a:lnTo>
                  <a:lnTo>
                    <a:pt x="8408" y="4446"/>
                  </a:lnTo>
                  <a:lnTo>
                    <a:pt x="8412" y="4447"/>
                  </a:lnTo>
                  <a:lnTo>
                    <a:pt x="8414" y="4447"/>
                  </a:lnTo>
                  <a:lnTo>
                    <a:pt x="8418" y="4447"/>
                  </a:lnTo>
                  <a:lnTo>
                    <a:pt x="8421" y="4448"/>
                  </a:lnTo>
                  <a:lnTo>
                    <a:pt x="8423" y="4449"/>
                  </a:lnTo>
                  <a:lnTo>
                    <a:pt x="8427" y="4449"/>
                  </a:lnTo>
                  <a:lnTo>
                    <a:pt x="8430" y="4449"/>
                  </a:lnTo>
                  <a:lnTo>
                    <a:pt x="8432" y="4448"/>
                  </a:lnTo>
                  <a:lnTo>
                    <a:pt x="8436" y="4448"/>
                  </a:lnTo>
                  <a:lnTo>
                    <a:pt x="8439" y="4447"/>
                  </a:lnTo>
                  <a:lnTo>
                    <a:pt x="8443" y="4447"/>
                  </a:lnTo>
                  <a:lnTo>
                    <a:pt x="8445" y="4446"/>
                  </a:lnTo>
                  <a:lnTo>
                    <a:pt x="8448" y="4444"/>
                  </a:lnTo>
                  <a:lnTo>
                    <a:pt x="8452" y="4443"/>
                  </a:lnTo>
                  <a:lnTo>
                    <a:pt x="8454" y="4442"/>
                  </a:lnTo>
                  <a:lnTo>
                    <a:pt x="8457" y="4440"/>
                  </a:lnTo>
                  <a:lnTo>
                    <a:pt x="8461" y="4439"/>
                  </a:lnTo>
                  <a:lnTo>
                    <a:pt x="8463" y="4438"/>
                  </a:lnTo>
                  <a:lnTo>
                    <a:pt x="8466" y="4438"/>
                  </a:lnTo>
                  <a:lnTo>
                    <a:pt x="8470" y="4437"/>
                  </a:lnTo>
                  <a:lnTo>
                    <a:pt x="8474" y="4435"/>
                  </a:lnTo>
                  <a:lnTo>
                    <a:pt x="8476" y="4435"/>
                  </a:lnTo>
                  <a:lnTo>
                    <a:pt x="8479" y="4435"/>
                  </a:lnTo>
                  <a:lnTo>
                    <a:pt x="8481" y="4435"/>
                  </a:lnTo>
                  <a:lnTo>
                    <a:pt x="8485" y="4435"/>
                  </a:lnTo>
                  <a:lnTo>
                    <a:pt x="8488" y="4435"/>
                  </a:lnTo>
                  <a:lnTo>
                    <a:pt x="8492" y="4435"/>
                  </a:lnTo>
                  <a:lnTo>
                    <a:pt x="8494" y="4437"/>
                  </a:lnTo>
                  <a:lnTo>
                    <a:pt x="8497" y="4437"/>
                  </a:lnTo>
                  <a:lnTo>
                    <a:pt x="8501" y="4438"/>
                  </a:lnTo>
                  <a:lnTo>
                    <a:pt x="8503" y="4438"/>
                  </a:lnTo>
                  <a:lnTo>
                    <a:pt x="8506" y="4438"/>
                  </a:lnTo>
                  <a:lnTo>
                    <a:pt x="8508" y="4438"/>
                  </a:lnTo>
                  <a:lnTo>
                    <a:pt x="8512" y="4438"/>
                  </a:lnTo>
                  <a:lnTo>
                    <a:pt x="8516" y="4438"/>
                  </a:lnTo>
                  <a:lnTo>
                    <a:pt x="8519" y="4438"/>
                  </a:lnTo>
                  <a:lnTo>
                    <a:pt x="8521" y="4438"/>
                  </a:lnTo>
                  <a:lnTo>
                    <a:pt x="8525" y="4438"/>
                  </a:lnTo>
                  <a:lnTo>
                    <a:pt x="8528" y="4438"/>
                  </a:lnTo>
                  <a:lnTo>
                    <a:pt x="8530" y="4438"/>
                  </a:lnTo>
                  <a:lnTo>
                    <a:pt x="8534" y="4438"/>
                  </a:lnTo>
                  <a:lnTo>
                    <a:pt x="8537" y="4439"/>
                  </a:lnTo>
                  <a:lnTo>
                    <a:pt x="8539" y="4440"/>
                  </a:lnTo>
                  <a:lnTo>
                    <a:pt x="8543" y="4440"/>
                  </a:lnTo>
                  <a:lnTo>
                    <a:pt x="8546" y="4442"/>
                  </a:lnTo>
                  <a:lnTo>
                    <a:pt x="8548" y="4443"/>
                  </a:lnTo>
                  <a:lnTo>
                    <a:pt x="8552" y="4443"/>
                  </a:lnTo>
                  <a:lnTo>
                    <a:pt x="8555" y="4446"/>
                  </a:lnTo>
                  <a:lnTo>
                    <a:pt x="8559" y="4447"/>
                  </a:lnTo>
                  <a:lnTo>
                    <a:pt x="8561" y="4448"/>
                  </a:lnTo>
                  <a:lnTo>
                    <a:pt x="8564" y="4449"/>
                  </a:lnTo>
                  <a:lnTo>
                    <a:pt x="8568" y="4451"/>
                  </a:lnTo>
                  <a:lnTo>
                    <a:pt x="8570" y="4451"/>
                  </a:lnTo>
                  <a:lnTo>
                    <a:pt x="8573" y="4452"/>
                  </a:lnTo>
                  <a:lnTo>
                    <a:pt x="8577" y="4451"/>
                  </a:lnTo>
                  <a:lnTo>
                    <a:pt x="8579" y="4451"/>
                  </a:lnTo>
                  <a:lnTo>
                    <a:pt x="8582" y="4449"/>
                  </a:lnTo>
                  <a:lnTo>
                    <a:pt x="8586" y="4448"/>
                  </a:lnTo>
                  <a:lnTo>
                    <a:pt x="8588" y="4447"/>
                  </a:lnTo>
                  <a:lnTo>
                    <a:pt x="8591" y="4446"/>
                  </a:lnTo>
                  <a:lnTo>
                    <a:pt x="8595" y="4444"/>
                  </a:lnTo>
                  <a:lnTo>
                    <a:pt x="8597" y="4443"/>
                  </a:lnTo>
                  <a:lnTo>
                    <a:pt x="8601" y="4440"/>
                  </a:lnTo>
                  <a:lnTo>
                    <a:pt x="8604" y="4438"/>
                  </a:lnTo>
                  <a:lnTo>
                    <a:pt x="8606" y="4435"/>
                  </a:lnTo>
                  <a:lnTo>
                    <a:pt x="8610" y="4434"/>
                  </a:lnTo>
                  <a:lnTo>
                    <a:pt x="8613" y="4431"/>
                  </a:lnTo>
                  <a:lnTo>
                    <a:pt x="8617" y="4430"/>
                  </a:lnTo>
                  <a:lnTo>
                    <a:pt x="8619" y="4429"/>
                  </a:lnTo>
                  <a:lnTo>
                    <a:pt x="8622" y="4428"/>
                  </a:lnTo>
                  <a:lnTo>
                    <a:pt x="8624" y="4426"/>
                  </a:lnTo>
                  <a:lnTo>
                    <a:pt x="8628" y="4426"/>
                  </a:lnTo>
                  <a:lnTo>
                    <a:pt x="8631" y="4426"/>
                  </a:lnTo>
                  <a:lnTo>
                    <a:pt x="8635" y="4425"/>
                  </a:lnTo>
                  <a:lnTo>
                    <a:pt x="8637" y="4425"/>
                  </a:lnTo>
                  <a:lnTo>
                    <a:pt x="8640" y="4425"/>
                  </a:lnTo>
                  <a:lnTo>
                    <a:pt x="8644" y="4425"/>
                  </a:lnTo>
                  <a:lnTo>
                    <a:pt x="8646" y="4425"/>
                  </a:lnTo>
                  <a:lnTo>
                    <a:pt x="8650" y="4426"/>
                  </a:lnTo>
                  <a:lnTo>
                    <a:pt x="8653" y="4426"/>
                  </a:lnTo>
                  <a:lnTo>
                    <a:pt x="8655" y="4426"/>
                  </a:lnTo>
                  <a:lnTo>
                    <a:pt x="8659" y="4428"/>
                  </a:lnTo>
                  <a:lnTo>
                    <a:pt x="8662" y="4429"/>
                  </a:lnTo>
                  <a:lnTo>
                    <a:pt x="8664" y="4430"/>
                  </a:lnTo>
                  <a:lnTo>
                    <a:pt x="8668" y="4431"/>
                  </a:lnTo>
                  <a:lnTo>
                    <a:pt x="8671" y="4431"/>
                  </a:lnTo>
                  <a:lnTo>
                    <a:pt x="8674" y="4433"/>
                  </a:lnTo>
                  <a:lnTo>
                    <a:pt x="8677" y="4434"/>
                  </a:lnTo>
                  <a:lnTo>
                    <a:pt x="8680" y="4435"/>
                  </a:lnTo>
                  <a:lnTo>
                    <a:pt x="8683" y="4438"/>
                  </a:lnTo>
                  <a:lnTo>
                    <a:pt x="8686" y="4440"/>
                  </a:lnTo>
                  <a:lnTo>
                    <a:pt x="8689" y="4443"/>
                  </a:lnTo>
                  <a:lnTo>
                    <a:pt x="8692" y="4446"/>
                  </a:lnTo>
                  <a:lnTo>
                    <a:pt x="8695" y="4448"/>
                  </a:lnTo>
                  <a:lnTo>
                    <a:pt x="8698" y="4452"/>
                  </a:lnTo>
                  <a:lnTo>
                    <a:pt x="8701" y="4455"/>
                  </a:lnTo>
                  <a:lnTo>
                    <a:pt x="8704" y="4457"/>
                  </a:lnTo>
                  <a:lnTo>
                    <a:pt x="8707" y="4459"/>
                  </a:lnTo>
                  <a:lnTo>
                    <a:pt x="8710" y="4461"/>
                  </a:lnTo>
                  <a:lnTo>
                    <a:pt x="8713" y="4464"/>
                  </a:lnTo>
                  <a:lnTo>
                    <a:pt x="8717" y="4465"/>
                  </a:lnTo>
                  <a:lnTo>
                    <a:pt x="8719" y="4468"/>
                  </a:lnTo>
                  <a:lnTo>
                    <a:pt x="8722" y="4469"/>
                  </a:lnTo>
                  <a:lnTo>
                    <a:pt x="8726" y="4470"/>
                  </a:lnTo>
                  <a:lnTo>
                    <a:pt x="8728" y="4471"/>
                  </a:lnTo>
                  <a:lnTo>
                    <a:pt x="8732" y="4471"/>
                  </a:lnTo>
                  <a:lnTo>
                    <a:pt x="8735" y="4473"/>
                  </a:lnTo>
                  <a:lnTo>
                    <a:pt x="8738" y="4473"/>
                  </a:lnTo>
                  <a:lnTo>
                    <a:pt x="8740" y="4471"/>
                  </a:lnTo>
                  <a:lnTo>
                    <a:pt x="8744" y="4471"/>
                  </a:lnTo>
                  <a:lnTo>
                    <a:pt x="8747" y="4471"/>
                  </a:lnTo>
                  <a:lnTo>
                    <a:pt x="8750" y="4471"/>
                  </a:lnTo>
                  <a:lnTo>
                    <a:pt x="8753" y="4470"/>
                  </a:lnTo>
                  <a:lnTo>
                    <a:pt x="8756" y="4470"/>
                  </a:lnTo>
                  <a:lnTo>
                    <a:pt x="8759" y="4469"/>
                  </a:lnTo>
                  <a:lnTo>
                    <a:pt x="8762" y="4468"/>
                  </a:lnTo>
                  <a:lnTo>
                    <a:pt x="8766" y="4465"/>
                  </a:lnTo>
                  <a:lnTo>
                    <a:pt x="8768" y="4464"/>
                  </a:lnTo>
                  <a:lnTo>
                    <a:pt x="8771" y="4461"/>
                  </a:lnTo>
                  <a:lnTo>
                    <a:pt x="8775" y="4461"/>
                  </a:lnTo>
                  <a:lnTo>
                    <a:pt x="8777" y="4460"/>
                  </a:lnTo>
                  <a:lnTo>
                    <a:pt x="8780" y="4460"/>
                  </a:lnTo>
                  <a:lnTo>
                    <a:pt x="8784" y="4459"/>
                  </a:lnTo>
                  <a:lnTo>
                    <a:pt x="8786" y="4457"/>
                  </a:lnTo>
                  <a:lnTo>
                    <a:pt x="8789" y="4457"/>
                  </a:lnTo>
                  <a:lnTo>
                    <a:pt x="8793" y="4457"/>
                  </a:lnTo>
                  <a:lnTo>
                    <a:pt x="8795" y="4457"/>
                  </a:lnTo>
                  <a:lnTo>
                    <a:pt x="8799" y="4457"/>
                  </a:lnTo>
                  <a:lnTo>
                    <a:pt x="8802" y="4457"/>
                  </a:lnTo>
                  <a:lnTo>
                    <a:pt x="8804" y="4459"/>
                  </a:lnTo>
                  <a:lnTo>
                    <a:pt x="8808" y="4460"/>
                  </a:lnTo>
                  <a:lnTo>
                    <a:pt x="8811" y="4461"/>
                  </a:lnTo>
                  <a:lnTo>
                    <a:pt x="8813" y="4461"/>
                  </a:lnTo>
                  <a:lnTo>
                    <a:pt x="8817" y="4462"/>
                  </a:lnTo>
                  <a:lnTo>
                    <a:pt x="8820" y="4462"/>
                  </a:lnTo>
                  <a:lnTo>
                    <a:pt x="8822" y="4462"/>
                  </a:lnTo>
                  <a:lnTo>
                    <a:pt x="8826" y="4462"/>
                  </a:lnTo>
                  <a:lnTo>
                    <a:pt x="8829" y="4462"/>
                  </a:lnTo>
                  <a:lnTo>
                    <a:pt x="8831" y="4461"/>
                  </a:lnTo>
                  <a:lnTo>
                    <a:pt x="8835" y="4461"/>
                  </a:lnTo>
                  <a:lnTo>
                    <a:pt x="8838" y="4460"/>
                  </a:lnTo>
                  <a:lnTo>
                    <a:pt x="8842" y="4459"/>
                  </a:lnTo>
                  <a:lnTo>
                    <a:pt x="8844" y="4456"/>
                  </a:lnTo>
                  <a:lnTo>
                    <a:pt x="8847" y="4455"/>
                  </a:lnTo>
                  <a:lnTo>
                    <a:pt x="8851" y="4452"/>
                  </a:lnTo>
                  <a:lnTo>
                    <a:pt x="8853" y="4449"/>
                  </a:lnTo>
                  <a:lnTo>
                    <a:pt x="8856" y="4447"/>
                  </a:lnTo>
                  <a:lnTo>
                    <a:pt x="8860" y="4446"/>
                  </a:lnTo>
                  <a:lnTo>
                    <a:pt x="8862" y="4443"/>
                  </a:lnTo>
                  <a:lnTo>
                    <a:pt x="8866" y="4442"/>
                  </a:lnTo>
                  <a:lnTo>
                    <a:pt x="8869" y="4439"/>
                  </a:lnTo>
                  <a:lnTo>
                    <a:pt x="8871" y="4438"/>
                  </a:lnTo>
                  <a:lnTo>
                    <a:pt x="8875" y="4435"/>
                  </a:lnTo>
                  <a:lnTo>
                    <a:pt x="8878" y="4433"/>
                  </a:lnTo>
                  <a:lnTo>
                    <a:pt x="8882" y="4431"/>
                  </a:lnTo>
                  <a:lnTo>
                    <a:pt x="8884" y="4430"/>
                  </a:lnTo>
                  <a:lnTo>
                    <a:pt x="8887" y="4429"/>
                  </a:lnTo>
                  <a:lnTo>
                    <a:pt x="8889" y="4428"/>
                  </a:lnTo>
                  <a:lnTo>
                    <a:pt x="8893" y="4426"/>
                  </a:lnTo>
                  <a:lnTo>
                    <a:pt x="8896" y="4425"/>
                  </a:lnTo>
                  <a:lnTo>
                    <a:pt x="8900" y="4424"/>
                  </a:lnTo>
                  <a:lnTo>
                    <a:pt x="8902" y="4422"/>
                  </a:lnTo>
                  <a:lnTo>
                    <a:pt x="8905" y="4420"/>
                  </a:lnTo>
                  <a:lnTo>
                    <a:pt x="8909" y="4419"/>
                  </a:lnTo>
                  <a:lnTo>
                    <a:pt x="8911" y="4419"/>
                  </a:lnTo>
                  <a:lnTo>
                    <a:pt x="8915" y="4417"/>
                  </a:lnTo>
                  <a:lnTo>
                    <a:pt x="8918" y="4417"/>
                  </a:lnTo>
                  <a:lnTo>
                    <a:pt x="8920" y="4416"/>
                  </a:lnTo>
                  <a:lnTo>
                    <a:pt x="8924" y="4416"/>
                  </a:lnTo>
                  <a:lnTo>
                    <a:pt x="8927" y="4416"/>
                  </a:lnTo>
                  <a:lnTo>
                    <a:pt x="8929" y="4415"/>
                  </a:lnTo>
                  <a:lnTo>
                    <a:pt x="8933" y="4415"/>
                  </a:lnTo>
                  <a:lnTo>
                    <a:pt x="8936" y="4415"/>
                  </a:lnTo>
                  <a:lnTo>
                    <a:pt x="8938" y="4413"/>
                  </a:lnTo>
                  <a:lnTo>
                    <a:pt x="8942" y="4413"/>
                  </a:lnTo>
                  <a:lnTo>
                    <a:pt x="8945" y="4415"/>
                  </a:lnTo>
                  <a:lnTo>
                    <a:pt x="8947" y="4415"/>
                  </a:lnTo>
                  <a:lnTo>
                    <a:pt x="8951" y="4416"/>
                  </a:lnTo>
                  <a:lnTo>
                    <a:pt x="8954" y="4417"/>
                  </a:lnTo>
                  <a:lnTo>
                    <a:pt x="8958" y="4417"/>
                  </a:lnTo>
                  <a:lnTo>
                    <a:pt x="8960" y="4419"/>
                  </a:lnTo>
                  <a:lnTo>
                    <a:pt x="8963" y="4420"/>
                  </a:lnTo>
                  <a:lnTo>
                    <a:pt x="8967" y="4421"/>
                  </a:lnTo>
                  <a:lnTo>
                    <a:pt x="8969" y="4424"/>
                  </a:lnTo>
                  <a:lnTo>
                    <a:pt x="8972" y="4426"/>
                  </a:lnTo>
                  <a:lnTo>
                    <a:pt x="8976" y="4429"/>
                  </a:lnTo>
                  <a:lnTo>
                    <a:pt x="8978" y="4431"/>
                  </a:lnTo>
                  <a:lnTo>
                    <a:pt x="8982" y="4434"/>
                  </a:lnTo>
                  <a:lnTo>
                    <a:pt x="8985" y="4438"/>
                  </a:lnTo>
                  <a:lnTo>
                    <a:pt x="8987" y="4440"/>
                  </a:lnTo>
                  <a:lnTo>
                    <a:pt x="8990" y="4443"/>
                  </a:lnTo>
                  <a:lnTo>
                    <a:pt x="8994" y="4446"/>
                  </a:lnTo>
                  <a:lnTo>
                    <a:pt x="8997" y="4449"/>
                  </a:lnTo>
                  <a:lnTo>
                    <a:pt x="9000" y="4452"/>
                  </a:lnTo>
                  <a:lnTo>
                    <a:pt x="9003" y="4455"/>
                  </a:lnTo>
                  <a:lnTo>
                    <a:pt x="9005" y="4457"/>
                  </a:lnTo>
                  <a:lnTo>
                    <a:pt x="9009" y="4460"/>
                  </a:lnTo>
                  <a:lnTo>
                    <a:pt x="9012" y="4461"/>
                  </a:lnTo>
                  <a:lnTo>
                    <a:pt x="9016" y="4464"/>
                  </a:lnTo>
                  <a:lnTo>
                    <a:pt x="9018" y="4465"/>
                  </a:lnTo>
                  <a:lnTo>
                    <a:pt x="9021" y="4466"/>
                  </a:lnTo>
                  <a:lnTo>
                    <a:pt x="9025" y="4468"/>
                  </a:lnTo>
                  <a:lnTo>
                    <a:pt x="9027" y="4468"/>
                  </a:lnTo>
                  <a:lnTo>
                    <a:pt x="9030" y="4468"/>
                  </a:lnTo>
                  <a:lnTo>
                    <a:pt x="9032" y="4466"/>
                  </a:lnTo>
                  <a:lnTo>
                    <a:pt x="9036" y="4465"/>
                  </a:lnTo>
                  <a:lnTo>
                    <a:pt x="9040" y="4462"/>
                  </a:lnTo>
                  <a:lnTo>
                    <a:pt x="9043" y="4460"/>
                  </a:lnTo>
                  <a:lnTo>
                    <a:pt x="9045" y="4457"/>
                  </a:lnTo>
                  <a:lnTo>
                    <a:pt x="9049" y="4453"/>
                  </a:lnTo>
                  <a:lnTo>
                    <a:pt x="9052" y="4449"/>
                  </a:lnTo>
                  <a:lnTo>
                    <a:pt x="9054" y="4444"/>
                  </a:lnTo>
                  <a:lnTo>
                    <a:pt x="9058" y="4440"/>
                  </a:lnTo>
                  <a:lnTo>
                    <a:pt x="9061" y="4435"/>
                  </a:lnTo>
                  <a:lnTo>
                    <a:pt x="9063" y="4430"/>
                  </a:lnTo>
                  <a:lnTo>
                    <a:pt x="9067" y="4426"/>
                  </a:lnTo>
                  <a:lnTo>
                    <a:pt x="9070" y="4421"/>
                  </a:lnTo>
                  <a:lnTo>
                    <a:pt x="9073" y="4419"/>
                  </a:lnTo>
                  <a:lnTo>
                    <a:pt x="9076" y="4415"/>
                  </a:lnTo>
                  <a:lnTo>
                    <a:pt x="9079" y="4413"/>
                  </a:lnTo>
                  <a:lnTo>
                    <a:pt x="9082" y="4412"/>
                  </a:lnTo>
                  <a:lnTo>
                    <a:pt x="9085" y="4411"/>
                  </a:lnTo>
                  <a:lnTo>
                    <a:pt x="9088" y="4411"/>
                  </a:lnTo>
                  <a:lnTo>
                    <a:pt x="9091" y="4411"/>
                  </a:lnTo>
                  <a:lnTo>
                    <a:pt x="9094" y="4412"/>
                  </a:lnTo>
                  <a:lnTo>
                    <a:pt x="9097" y="4415"/>
                  </a:lnTo>
                  <a:lnTo>
                    <a:pt x="9100" y="4417"/>
                  </a:lnTo>
                  <a:lnTo>
                    <a:pt x="9103" y="4420"/>
                  </a:lnTo>
                  <a:lnTo>
                    <a:pt x="9106" y="4424"/>
                  </a:lnTo>
                  <a:lnTo>
                    <a:pt x="9109" y="4429"/>
                  </a:lnTo>
                  <a:lnTo>
                    <a:pt x="9113" y="4433"/>
                  </a:lnTo>
                  <a:lnTo>
                    <a:pt x="9116" y="4437"/>
                  </a:lnTo>
                  <a:lnTo>
                    <a:pt x="9118" y="4440"/>
                  </a:lnTo>
                  <a:lnTo>
                    <a:pt x="9121" y="4443"/>
                  </a:lnTo>
                  <a:lnTo>
                    <a:pt x="9125" y="4447"/>
                  </a:lnTo>
                  <a:lnTo>
                    <a:pt x="9127" y="4449"/>
                  </a:lnTo>
                  <a:lnTo>
                    <a:pt x="9130" y="4452"/>
                  </a:lnTo>
                  <a:lnTo>
                    <a:pt x="9134" y="4455"/>
                  </a:lnTo>
                  <a:lnTo>
                    <a:pt x="9136" y="4456"/>
                  </a:lnTo>
                  <a:lnTo>
                    <a:pt x="9140" y="4457"/>
                  </a:lnTo>
                  <a:lnTo>
                    <a:pt x="9143" y="4457"/>
                  </a:lnTo>
                  <a:lnTo>
                    <a:pt x="9145" y="4457"/>
                  </a:lnTo>
                  <a:lnTo>
                    <a:pt x="9148" y="4456"/>
                  </a:lnTo>
                  <a:lnTo>
                    <a:pt x="9152" y="4456"/>
                  </a:lnTo>
                  <a:lnTo>
                    <a:pt x="9156" y="4455"/>
                  </a:lnTo>
                  <a:lnTo>
                    <a:pt x="9158" y="4453"/>
                  </a:lnTo>
                  <a:lnTo>
                    <a:pt x="9161" y="4453"/>
                  </a:lnTo>
                </a:path>
              </a:pathLst>
            </a:custGeom>
            <a:noFill/>
            <a:ln w="111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155EA2F6-BB7B-7DAF-2958-6984B9C4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724"/>
              <a:ext cx="2290" cy="1109"/>
            </a:xfrm>
            <a:custGeom>
              <a:avLst/>
              <a:gdLst>
                <a:gd name="T0" fmla="*/ 152 w 9161"/>
                <a:gd name="T1" fmla="*/ 4380 h 4434"/>
                <a:gd name="T2" fmla="*/ 310 w 9161"/>
                <a:gd name="T3" fmla="*/ 4381 h 4434"/>
                <a:gd name="T4" fmla="*/ 469 w 9161"/>
                <a:gd name="T5" fmla="*/ 4365 h 4434"/>
                <a:gd name="T6" fmla="*/ 628 w 9161"/>
                <a:gd name="T7" fmla="*/ 4345 h 4434"/>
                <a:gd name="T8" fmla="*/ 787 w 9161"/>
                <a:gd name="T9" fmla="*/ 4411 h 4434"/>
                <a:gd name="T10" fmla="*/ 945 w 9161"/>
                <a:gd name="T11" fmla="*/ 4385 h 4434"/>
                <a:gd name="T12" fmla="*/ 1103 w 9161"/>
                <a:gd name="T13" fmla="*/ 4401 h 4434"/>
                <a:gd name="T14" fmla="*/ 1262 w 9161"/>
                <a:gd name="T15" fmla="*/ 4375 h 4434"/>
                <a:gd name="T16" fmla="*/ 1420 w 9161"/>
                <a:gd name="T17" fmla="*/ 4354 h 4434"/>
                <a:gd name="T18" fmla="*/ 1578 w 9161"/>
                <a:gd name="T19" fmla="*/ 4118 h 4434"/>
                <a:gd name="T20" fmla="*/ 1736 w 9161"/>
                <a:gd name="T21" fmla="*/ 4239 h 4434"/>
                <a:gd name="T22" fmla="*/ 1884 w 9161"/>
                <a:gd name="T23" fmla="*/ 3822 h 4434"/>
                <a:gd name="T24" fmla="*/ 1937 w 9161"/>
                <a:gd name="T25" fmla="*/ 2062 h 4434"/>
                <a:gd name="T26" fmla="*/ 1982 w 9161"/>
                <a:gd name="T27" fmla="*/ 249 h 4434"/>
                <a:gd name="T28" fmla="*/ 2047 w 9161"/>
                <a:gd name="T29" fmla="*/ 1384 h 4434"/>
                <a:gd name="T30" fmla="*/ 2108 w 9161"/>
                <a:gd name="T31" fmla="*/ 1947 h 4434"/>
                <a:gd name="T32" fmla="*/ 2152 w 9161"/>
                <a:gd name="T33" fmla="*/ 222 h 4434"/>
                <a:gd name="T34" fmla="*/ 2216 w 9161"/>
                <a:gd name="T35" fmla="*/ 1087 h 4434"/>
                <a:gd name="T36" fmla="*/ 2255 w 9161"/>
                <a:gd name="T37" fmla="*/ 2712 h 4434"/>
                <a:gd name="T38" fmla="*/ 2334 w 9161"/>
                <a:gd name="T39" fmla="*/ 4089 h 4434"/>
                <a:gd name="T40" fmla="*/ 2493 w 9161"/>
                <a:gd name="T41" fmla="*/ 4337 h 4434"/>
                <a:gd name="T42" fmla="*/ 2651 w 9161"/>
                <a:gd name="T43" fmla="*/ 4343 h 4434"/>
                <a:gd name="T44" fmla="*/ 2810 w 9161"/>
                <a:gd name="T45" fmla="*/ 4355 h 4434"/>
                <a:gd name="T46" fmla="*/ 2968 w 9161"/>
                <a:gd name="T47" fmla="*/ 4372 h 4434"/>
                <a:gd name="T48" fmla="*/ 3126 w 9161"/>
                <a:gd name="T49" fmla="*/ 4375 h 4434"/>
                <a:gd name="T50" fmla="*/ 3285 w 9161"/>
                <a:gd name="T51" fmla="*/ 4375 h 4434"/>
                <a:gd name="T52" fmla="*/ 3443 w 9161"/>
                <a:gd name="T53" fmla="*/ 4339 h 4434"/>
                <a:gd name="T54" fmla="*/ 3601 w 9161"/>
                <a:gd name="T55" fmla="*/ 4353 h 4434"/>
                <a:gd name="T56" fmla="*/ 3760 w 9161"/>
                <a:gd name="T57" fmla="*/ 4357 h 4434"/>
                <a:gd name="T58" fmla="*/ 3918 w 9161"/>
                <a:gd name="T59" fmla="*/ 4344 h 4434"/>
                <a:gd name="T60" fmla="*/ 4077 w 9161"/>
                <a:gd name="T61" fmla="*/ 4375 h 4434"/>
                <a:gd name="T62" fmla="*/ 4236 w 9161"/>
                <a:gd name="T63" fmla="*/ 4386 h 4434"/>
                <a:gd name="T64" fmla="*/ 4394 w 9161"/>
                <a:gd name="T65" fmla="*/ 4379 h 4434"/>
                <a:gd name="T66" fmla="*/ 4552 w 9161"/>
                <a:gd name="T67" fmla="*/ 4367 h 4434"/>
                <a:gd name="T68" fmla="*/ 4711 w 9161"/>
                <a:gd name="T69" fmla="*/ 4371 h 4434"/>
                <a:gd name="T70" fmla="*/ 4869 w 9161"/>
                <a:gd name="T71" fmla="*/ 4367 h 4434"/>
                <a:gd name="T72" fmla="*/ 5027 w 9161"/>
                <a:gd name="T73" fmla="*/ 4344 h 4434"/>
                <a:gd name="T74" fmla="*/ 5186 w 9161"/>
                <a:gd name="T75" fmla="*/ 4370 h 4434"/>
                <a:gd name="T76" fmla="*/ 5345 w 9161"/>
                <a:gd name="T77" fmla="*/ 4350 h 4434"/>
                <a:gd name="T78" fmla="*/ 5503 w 9161"/>
                <a:gd name="T79" fmla="*/ 4340 h 4434"/>
                <a:gd name="T80" fmla="*/ 5662 w 9161"/>
                <a:gd name="T81" fmla="*/ 4343 h 4434"/>
                <a:gd name="T82" fmla="*/ 5820 w 9161"/>
                <a:gd name="T83" fmla="*/ 4344 h 4434"/>
                <a:gd name="T84" fmla="*/ 5978 w 9161"/>
                <a:gd name="T85" fmla="*/ 4365 h 4434"/>
                <a:gd name="T86" fmla="*/ 6137 w 9161"/>
                <a:gd name="T87" fmla="*/ 4362 h 4434"/>
                <a:gd name="T88" fmla="*/ 6295 w 9161"/>
                <a:gd name="T89" fmla="*/ 4359 h 4434"/>
                <a:gd name="T90" fmla="*/ 6453 w 9161"/>
                <a:gd name="T91" fmla="*/ 4362 h 4434"/>
                <a:gd name="T92" fmla="*/ 6612 w 9161"/>
                <a:gd name="T93" fmla="*/ 4337 h 4434"/>
                <a:gd name="T94" fmla="*/ 6770 w 9161"/>
                <a:gd name="T95" fmla="*/ 4354 h 4434"/>
                <a:gd name="T96" fmla="*/ 6929 w 9161"/>
                <a:gd name="T97" fmla="*/ 4361 h 4434"/>
                <a:gd name="T98" fmla="*/ 7088 w 9161"/>
                <a:gd name="T99" fmla="*/ 4353 h 4434"/>
                <a:gd name="T100" fmla="*/ 7246 w 9161"/>
                <a:gd name="T101" fmla="*/ 4337 h 4434"/>
                <a:gd name="T102" fmla="*/ 7404 w 9161"/>
                <a:gd name="T103" fmla="*/ 4331 h 4434"/>
                <a:gd name="T104" fmla="*/ 7563 w 9161"/>
                <a:gd name="T105" fmla="*/ 4318 h 4434"/>
                <a:gd name="T106" fmla="*/ 7721 w 9161"/>
                <a:gd name="T107" fmla="*/ 4343 h 4434"/>
                <a:gd name="T108" fmla="*/ 7879 w 9161"/>
                <a:gd name="T109" fmla="*/ 4355 h 4434"/>
                <a:gd name="T110" fmla="*/ 8038 w 9161"/>
                <a:gd name="T111" fmla="*/ 4310 h 4434"/>
                <a:gd name="T112" fmla="*/ 8197 w 9161"/>
                <a:gd name="T113" fmla="*/ 4350 h 4434"/>
                <a:gd name="T114" fmla="*/ 8355 w 9161"/>
                <a:gd name="T115" fmla="*/ 4332 h 4434"/>
                <a:gd name="T116" fmla="*/ 8514 w 9161"/>
                <a:gd name="T117" fmla="*/ 4345 h 4434"/>
                <a:gd name="T118" fmla="*/ 8672 w 9161"/>
                <a:gd name="T119" fmla="*/ 4326 h 4434"/>
                <a:gd name="T120" fmla="*/ 8830 w 9161"/>
                <a:gd name="T121" fmla="*/ 4350 h 4434"/>
                <a:gd name="T122" fmla="*/ 8989 w 9161"/>
                <a:gd name="T123" fmla="*/ 4336 h 4434"/>
                <a:gd name="T124" fmla="*/ 9147 w 9161"/>
                <a:gd name="T125" fmla="*/ 4292 h 4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61" h="4434">
                  <a:moveTo>
                    <a:pt x="0" y="4343"/>
                  </a:moveTo>
                  <a:lnTo>
                    <a:pt x="2" y="4343"/>
                  </a:lnTo>
                  <a:lnTo>
                    <a:pt x="3" y="4344"/>
                  </a:lnTo>
                  <a:lnTo>
                    <a:pt x="5" y="4345"/>
                  </a:lnTo>
                  <a:lnTo>
                    <a:pt x="9" y="4346"/>
                  </a:lnTo>
                  <a:lnTo>
                    <a:pt x="12" y="4349"/>
                  </a:lnTo>
                  <a:lnTo>
                    <a:pt x="16" y="4350"/>
                  </a:lnTo>
                  <a:lnTo>
                    <a:pt x="18" y="4353"/>
                  </a:lnTo>
                  <a:lnTo>
                    <a:pt x="21" y="4355"/>
                  </a:lnTo>
                  <a:lnTo>
                    <a:pt x="25" y="4357"/>
                  </a:lnTo>
                  <a:lnTo>
                    <a:pt x="27" y="4358"/>
                  </a:lnTo>
                  <a:lnTo>
                    <a:pt x="30" y="4359"/>
                  </a:lnTo>
                  <a:lnTo>
                    <a:pt x="34" y="4361"/>
                  </a:lnTo>
                  <a:lnTo>
                    <a:pt x="36" y="4361"/>
                  </a:lnTo>
                  <a:lnTo>
                    <a:pt x="39" y="4361"/>
                  </a:lnTo>
                  <a:lnTo>
                    <a:pt x="43" y="4361"/>
                  </a:lnTo>
                  <a:lnTo>
                    <a:pt x="45" y="4361"/>
                  </a:lnTo>
                  <a:lnTo>
                    <a:pt x="49" y="4361"/>
                  </a:lnTo>
                  <a:lnTo>
                    <a:pt x="52" y="4361"/>
                  </a:lnTo>
                  <a:lnTo>
                    <a:pt x="54" y="4361"/>
                  </a:lnTo>
                  <a:lnTo>
                    <a:pt x="58" y="4359"/>
                  </a:lnTo>
                  <a:lnTo>
                    <a:pt x="61" y="4359"/>
                  </a:lnTo>
                  <a:lnTo>
                    <a:pt x="65" y="4359"/>
                  </a:lnTo>
                  <a:lnTo>
                    <a:pt x="67" y="4359"/>
                  </a:lnTo>
                  <a:lnTo>
                    <a:pt x="70" y="4359"/>
                  </a:lnTo>
                  <a:lnTo>
                    <a:pt x="74" y="4361"/>
                  </a:lnTo>
                  <a:lnTo>
                    <a:pt x="76" y="4362"/>
                  </a:lnTo>
                  <a:lnTo>
                    <a:pt x="79" y="4363"/>
                  </a:lnTo>
                  <a:lnTo>
                    <a:pt x="83" y="4366"/>
                  </a:lnTo>
                  <a:lnTo>
                    <a:pt x="85" y="4367"/>
                  </a:lnTo>
                  <a:lnTo>
                    <a:pt x="88" y="4370"/>
                  </a:lnTo>
                  <a:lnTo>
                    <a:pt x="92" y="4371"/>
                  </a:lnTo>
                  <a:lnTo>
                    <a:pt x="94" y="4374"/>
                  </a:lnTo>
                  <a:lnTo>
                    <a:pt x="98" y="4375"/>
                  </a:lnTo>
                  <a:lnTo>
                    <a:pt x="101" y="4377"/>
                  </a:lnTo>
                  <a:lnTo>
                    <a:pt x="103" y="4379"/>
                  </a:lnTo>
                  <a:lnTo>
                    <a:pt x="107" y="4380"/>
                  </a:lnTo>
                  <a:lnTo>
                    <a:pt x="110" y="4381"/>
                  </a:lnTo>
                  <a:lnTo>
                    <a:pt x="112" y="4383"/>
                  </a:lnTo>
                  <a:lnTo>
                    <a:pt x="116" y="4383"/>
                  </a:lnTo>
                  <a:lnTo>
                    <a:pt x="119" y="4384"/>
                  </a:lnTo>
                  <a:lnTo>
                    <a:pt x="121" y="4384"/>
                  </a:lnTo>
                  <a:lnTo>
                    <a:pt x="125" y="4384"/>
                  </a:lnTo>
                  <a:lnTo>
                    <a:pt x="128" y="4384"/>
                  </a:lnTo>
                  <a:lnTo>
                    <a:pt x="132" y="4384"/>
                  </a:lnTo>
                  <a:lnTo>
                    <a:pt x="134" y="4384"/>
                  </a:lnTo>
                  <a:lnTo>
                    <a:pt x="137" y="4384"/>
                  </a:lnTo>
                  <a:lnTo>
                    <a:pt x="141" y="4383"/>
                  </a:lnTo>
                  <a:lnTo>
                    <a:pt x="143" y="4383"/>
                  </a:lnTo>
                  <a:lnTo>
                    <a:pt x="146" y="4381"/>
                  </a:lnTo>
                  <a:lnTo>
                    <a:pt x="150" y="4381"/>
                  </a:lnTo>
                  <a:lnTo>
                    <a:pt x="152" y="4380"/>
                  </a:lnTo>
                  <a:lnTo>
                    <a:pt x="155" y="4380"/>
                  </a:lnTo>
                  <a:lnTo>
                    <a:pt x="159" y="4379"/>
                  </a:lnTo>
                  <a:lnTo>
                    <a:pt x="161" y="4377"/>
                  </a:lnTo>
                  <a:lnTo>
                    <a:pt x="165" y="4376"/>
                  </a:lnTo>
                  <a:lnTo>
                    <a:pt x="168" y="4375"/>
                  </a:lnTo>
                  <a:lnTo>
                    <a:pt x="170" y="4374"/>
                  </a:lnTo>
                  <a:lnTo>
                    <a:pt x="174" y="4371"/>
                  </a:lnTo>
                  <a:lnTo>
                    <a:pt x="177" y="4370"/>
                  </a:lnTo>
                  <a:lnTo>
                    <a:pt x="179" y="4370"/>
                  </a:lnTo>
                  <a:lnTo>
                    <a:pt x="183" y="4368"/>
                  </a:lnTo>
                  <a:lnTo>
                    <a:pt x="186" y="4367"/>
                  </a:lnTo>
                  <a:lnTo>
                    <a:pt x="188" y="4367"/>
                  </a:lnTo>
                  <a:lnTo>
                    <a:pt x="192" y="4366"/>
                  </a:lnTo>
                  <a:lnTo>
                    <a:pt x="195" y="4366"/>
                  </a:lnTo>
                  <a:lnTo>
                    <a:pt x="198" y="4366"/>
                  </a:lnTo>
                  <a:lnTo>
                    <a:pt x="201" y="4366"/>
                  </a:lnTo>
                  <a:lnTo>
                    <a:pt x="204" y="4367"/>
                  </a:lnTo>
                  <a:lnTo>
                    <a:pt x="207" y="4368"/>
                  </a:lnTo>
                  <a:lnTo>
                    <a:pt x="210" y="4370"/>
                  </a:lnTo>
                  <a:lnTo>
                    <a:pt x="214" y="4371"/>
                  </a:lnTo>
                  <a:lnTo>
                    <a:pt x="216" y="4374"/>
                  </a:lnTo>
                  <a:lnTo>
                    <a:pt x="219" y="4375"/>
                  </a:lnTo>
                  <a:lnTo>
                    <a:pt x="223" y="4377"/>
                  </a:lnTo>
                  <a:lnTo>
                    <a:pt x="225" y="4379"/>
                  </a:lnTo>
                  <a:lnTo>
                    <a:pt x="228" y="4379"/>
                  </a:lnTo>
                  <a:lnTo>
                    <a:pt x="232" y="4380"/>
                  </a:lnTo>
                  <a:lnTo>
                    <a:pt x="234" y="4381"/>
                  </a:lnTo>
                  <a:lnTo>
                    <a:pt x="237" y="4381"/>
                  </a:lnTo>
                  <a:lnTo>
                    <a:pt x="241" y="4381"/>
                  </a:lnTo>
                  <a:lnTo>
                    <a:pt x="244" y="4380"/>
                  </a:lnTo>
                  <a:lnTo>
                    <a:pt x="247" y="4380"/>
                  </a:lnTo>
                  <a:lnTo>
                    <a:pt x="250" y="4379"/>
                  </a:lnTo>
                  <a:lnTo>
                    <a:pt x="253" y="4377"/>
                  </a:lnTo>
                  <a:lnTo>
                    <a:pt x="256" y="4376"/>
                  </a:lnTo>
                  <a:lnTo>
                    <a:pt x="259" y="4375"/>
                  </a:lnTo>
                  <a:lnTo>
                    <a:pt x="262" y="4375"/>
                  </a:lnTo>
                  <a:lnTo>
                    <a:pt x="265" y="4374"/>
                  </a:lnTo>
                  <a:lnTo>
                    <a:pt x="268" y="4374"/>
                  </a:lnTo>
                  <a:lnTo>
                    <a:pt x="271" y="4374"/>
                  </a:lnTo>
                  <a:lnTo>
                    <a:pt x="274" y="4375"/>
                  </a:lnTo>
                  <a:lnTo>
                    <a:pt x="277" y="4375"/>
                  </a:lnTo>
                  <a:lnTo>
                    <a:pt x="281" y="4376"/>
                  </a:lnTo>
                  <a:lnTo>
                    <a:pt x="283" y="4376"/>
                  </a:lnTo>
                  <a:lnTo>
                    <a:pt x="286" y="4377"/>
                  </a:lnTo>
                  <a:lnTo>
                    <a:pt x="290" y="4379"/>
                  </a:lnTo>
                  <a:lnTo>
                    <a:pt x="292" y="4379"/>
                  </a:lnTo>
                  <a:lnTo>
                    <a:pt x="295" y="4380"/>
                  </a:lnTo>
                  <a:lnTo>
                    <a:pt x="299" y="4381"/>
                  </a:lnTo>
                  <a:lnTo>
                    <a:pt x="301" y="4381"/>
                  </a:lnTo>
                  <a:lnTo>
                    <a:pt x="304" y="4381"/>
                  </a:lnTo>
                  <a:lnTo>
                    <a:pt x="308" y="4381"/>
                  </a:lnTo>
                  <a:lnTo>
                    <a:pt x="310" y="4381"/>
                  </a:lnTo>
                  <a:lnTo>
                    <a:pt x="314" y="4380"/>
                  </a:lnTo>
                  <a:lnTo>
                    <a:pt x="317" y="4380"/>
                  </a:lnTo>
                  <a:lnTo>
                    <a:pt x="319" y="4379"/>
                  </a:lnTo>
                  <a:lnTo>
                    <a:pt x="323" y="4377"/>
                  </a:lnTo>
                  <a:lnTo>
                    <a:pt x="326" y="4376"/>
                  </a:lnTo>
                  <a:lnTo>
                    <a:pt x="330" y="4376"/>
                  </a:lnTo>
                  <a:lnTo>
                    <a:pt x="332" y="4375"/>
                  </a:lnTo>
                  <a:lnTo>
                    <a:pt x="335" y="4375"/>
                  </a:lnTo>
                  <a:lnTo>
                    <a:pt x="337" y="4375"/>
                  </a:lnTo>
                  <a:lnTo>
                    <a:pt x="341" y="4374"/>
                  </a:lnTo>
                  <a:lnTo>
                    <a:pt x="344" y="4374"/>
                  </a:lnTo>
                  <a:lnTo>
                    <a:pt x="348" y="4374"/>
                  </a:lnTo>
                  <a:lnTo>
                    <a:pt x="350" y="4374"/>
                  </a:lnTo>
                  <a:lnTo>
                    <a:pt x="353" y="4374"/>
                  </a:lnTo>
                  <a:lnTo>
                    <a:pt x="357" y="4374"/>
                  </a:lnTo>
                  <a:lnTo>
                    <a:pt x="359" y="4374"/>
                  </a:lnTo>
                  <a:lnTo>
                    <a:pt x="363" y="4374"/>
                  </a:lnTo>
                  <a:lnTo>
                    <a:pt x="366" y="4374"/>
                  </a:lnTo>
                  <a:lnTo>
                    <a:pt x="368" y="4374"/>
                  </a:lnTo>
                  <a:lnTo>
                    <a:pt x="372" y="4372"/>
                  </a:lnTo>
                  <a:lnTo>
                    <a:pt x="375" y="4372"/>
                  </a:lnTo>
                  <a:lnTo>
                    <a:pt x="377" y="4371"/>
                  </a:lnTo>
                  <a:lnTo>
                    <a:pt x="381" y="4370"/>
                  </a:lnTo>
                  <a:lnTo>
                    <a:pt x="384" y="4368"/>
                  </a:lnTo>
                  <a:lnTo>
                    <a:pt x="386" y="4367"/>
                  </a:lnTo>
                  <a:lnTo>
                    <a:pt x="390" y="4366"/>
                  </a:lnTo>
                  <a:lnTo>
                    <a:pt x="393" y="4363"/>
                  </a:lnTo>
                  <a:lnTo>
                    <a:pt x="397" y="4362"/>
                  </a:lnTo>
                  <a:lnTo>
                    <a:pt x="399" y="4359"/>
                  </a:lnTo>
                  <a:lnTo>
                    <a:pt x="402" y="4358"/>
                  </a:lnTo>
                  <a:lnTo>
                    <a:pt x="406" y="4357"/>
                  </a:lnTo>
                  <a:lnTo>
                    <a:pt x="408" y="4355"/>
                  </a:lnTo>
                  <a:lnTo>
                    <a:pt x="411" y="4354"/>
                  </a:lnTo>
                  <a:lnTo>
                    <a:pt x="415" y="4353"/>
                  </a:lnTo>
                  <a:lnTo>
                    <a:pt x="417" y="4353"/>
                  </a:lnTo>
                  <a:lnTo>
                    <a:pt x="420" y="4353"/>
                  </a:lnTo>
                  <a:lnTo>
                    <a:pt x="424" y="4353"/>
                  </a:lnTo>
                  <a:lnTo>
                    <a:pt x="426" y="4353"/>
                  </a:lnTo>
                  <a:lnTo>
                    <a:pt x="430" y="4354"/>
                  </a:lnTo>
                  <a:lnTo>
                    <a:pt x="433" y="4357"/>
                  </a:lnTo>
                  <a:lnTo>
                    <a:pt x="435" y="4358"/>
                  </a:lnTo>
                  <a:lnTo>
                    <a:pt x="439" y="4359"/>
                  </a:lnTo>
                  <a:lnTo>
                    <a:pt x="442" y="4362"/>
                  </a:lnTo>
                  <a:lnTo>
                    <a:pt x="444" y="4363"/>
                  </a:lnTo>
                  <a:lnTo>
                    <a:pt x="448" y="4365"/>
                  </a:lnTo>
                  <a:lnTo>
                    <a:pt x="451" y="4366"/>
                  </a:lnTo>
                  <a:lnTo>
                    <a:pt x="453" y="4367"/>
                  </a:lnTo>
                  <a:lnTo>
                    <a:pt x="457" y="4367"/>
                  </a:lnTo>
                  <a:lnTo>
                    <a:pt x="460" y="4367"/>
                  </a:lnTo>
                  <a:lnTo>
                    <a:pt x="464" y="4367"/>
                  </a:lnTo>
                  <a:lnTo>
                    <a:pt x="466" y="4366"/>
                  </a:lnTo>
                  <a:lnTo>
                    <a:pt x="469" y="4365"/>
                  </a:lnTo>
                  <a:lnTo>
                    <a:pt x="473" y="4363"/>
                  </a:lnTo>
                  <a:lnTo>
                    <a:pt x="475" y="4362"/>
                  </a:lnTo>
                  <a:lnTo>
                    <a:pt x="479" y="4361"/>
                  </a:lnTo>
                  <a:lnTo>
                    <a:pt x="482" y="4359"/>
                  </a:lnTo>
                  <a:lnTo>
                    <a:pt x="484" y="4358"/>
                  </a:lnTo>
                  <a:lnTo>
                    <a:pt x="488" y="4357"/>
                  </a:lnTo>
                  <a:lnTo>
                    <a:pt x="491" y="4357"/>
                  </a:lnTo>
                  <a:lnTo>
                    <a:pt x="493" y="4355"/>
                  </a:lnTo>
                  <a:lnTo>
                    <a:pt x="497" y="4355"/>
                  </a:lnTo>
                  <a:lnTo>
                    <a:pt x="500" y="4357"/>
                  </a:lnTo>
                  <a:lnTo>
                    <a:pt x="502" y="4358"/>
                  </a:lnTo>
                  <a:lnTo>
                    <a:pt x="506" y="4359"/>
                  </a:lnTo>
                  <a:lnTo>
                    <a:pt x="509" y="4361"/>
                  </a:lnTo>
                  <a:lnTo>
                    <a:pt x="512" y="4362"/>
                  </a:lnTo>
                  <a:lnTo>
                    <a:pt x="515" y="4363"/>
                  </a:lnTo>
                  <a:lnTo>
                    <a:pt x="518" y="4365"/>
                  </a:lnTo>
                  <a:lnTo>
                    <a:pt x="521" y="4366"/>
                  </a:lnTo>
                  <a:lnTo>
                    <a:pt x="524" y="4366"/>
                  </a:lnTo>
                  <a:lnTo>
                    <a:pt x="527" y="4367"/>
                  </a:lnTo>
                  <a:lnTo>
                    <a:pt x="531" y="4367"/>
                  </a:lnTo>
                  <a:lnTo>
                    <a:pt x="533" y="4367"/>
                  </a:lnTo>
                  <a:lnTo>
                    <a:pt x="536" y="4367"/>
                  </a:lnTo>
                  <a:lnTo>
                    <a:pt x="540" y="4367"/>
                  </a:lnTo>
                  <a:lnTo>
                    <a:pt x="542" y="4367"/>
                  </a:lnTo>
                  <a:lnTo>
                    <a:pt x="546" y="4366"/>
                  </a:lnTo>
                  <a:lnTo>
                    <a:pt x="549" y="4365"/>
                  </a:lnTo>
                  <a:lnTo>
                    <a:pt x="551" y="4365"/>
                  </a:lnTo>
                  <a:lnTo>
                    <a:pt x="555" y="4363"/>
                  </a:lnTo>
                  <a:lnTo>
                    <a:pt x="558" y="4362"/>
                  </a:lnTo>
                  <a:lnTo>
                    <a:pt x="560" y="4362"/>
                  </a:lnTo>
                  <a:lnTo>
                    <a:pt x="564" y="4361"/>
                  </a:lnTo>
                  <a:lnTo>
                    <a:pt x="567" y="4361"/>
                  </a:lnTo>
                  <a:lnTo>
                    <a:pt x="569" y="4361"/>
                  </a:lnTo>
                  <a:lnTo>
                    <a:pt x="573" y="4361"/>
                  </a:lnTo>
                  <a:lnTo>
                    <a:pt x="576" y="4359"/>
                  </a:lnTo>
                  <a:lnTo>
                    <a:pt x="579" y="4359"/>
                  </a:lnTo>
                  <a:lnTo>
                    <a:pt x="582" y="4358"/>
                  </a:lnTo>
                  <a:lnTo>
                    <a:pt x="585" y="4358"/>
                  </a:lnTo>
                  <a:lnTo>
                    <a:pt x="588" y="4357"/>
                  </a:lnTo>
                  <a:lnTo>
                    <a:pt x="591" y="4357"/>
                  </a:lnTo>
                  <a:lnTo>
                    <a:pt x="595" y="4355"/>
                  </a:lnTo>
                  <a:lnTo>
                    <a:pt x="597" y="4355"/>
                  </a:lnTo>
                  <a:lnTo>
                    <a:pt x="600" y="4354"/>
                  </a:lnTo>
                  <a:lnTo>
                    <a:pt x="603" y="4353"/>
                  </a:lnTo>
                  <a:lnTo>
                    <a:pt x="606" y="4352"/>
                  </a:lnTo>
                  <a:lnTo>
                    <a:pt x="609" y="4350"/>
                  </a:lnTo>
                  <a:lnTo>
                    <a:pt x="613" y="4349"/>
                  </a:lnTo>
                  <a:lnTo>
                    <a:pt x="615" y="4348"/>
                  </a:lnTo>
                  <a:lnTo>
                    <a:pt x="618" y="4346"/>
                  </a:lnTo>
                  <a:lnTo>
                    <a:pt x="622" y="4345"/>
                  </a:lnTo>
                  <a:lnTo>
                    <a:pt x="624" y="4345"/>
                  </a:lnTo>
                  <a:lnTo>
                    <a:pt x="628" y="4345"/>
                  </a:lnTo>
                  <a:lnTo>
                    <a:pt x="631" y="4344"/>
                  </a:lnTo>
                  <a:lnTo>
                    <a:pt x="633" y="4344"/>
                  </a:lnTo>
                  <a:lnTo>
                    <a:pt x="637" y="4344"/>
                  </a:lnTo>
                  <a:lnTo>
                    <a:pt x="640" y="4344"/>
                  </a:lnTo>
                  <a:lnTo>
                    <a:pt x="642" y="4345"/>
                  </a:lnTo>
                  <a:lnTo>
                    <a:pt x="646" y="4346"/>
                  </a:lnTo>
                  <a:lnTo>
                    <a:pt x="649" y="4348"/>
                  </a:lnTo>
                  <a:lnTo>
                    <a:pt x="651" y="4349"/>
                  </a:lnTo>
                  <a:lnTo>
                    <a:pt x="655" y="4350"/>
                  </a:lnTo>
                  <a:lnTo>
                    <a:pt x="658" y="4352"/>
                  </a:lnTo>
                  <a:lnTo>
                    <a:pt x="662" y="4353"/>
                  </a:lnTo>
                  <a:lnTo>
                    <a:pt x="664" y="4354"/>
                  </a:lnTo>
                  <a:lnTo>
                    <a:pt x="667" y="4355"/>
                  </a:lnTo>
                  <a:lnTo>
                    <a:pt x="671" y="4355"/>
                  </a:lnTo>
                  <a:lnTo>
                    <a:pt x="673" y="4357"/>
                  </a:lnTo>
                  <a:lnTo>
                    <a:pt x="676" y="4357"/>
                  </a:lnTo>
                  <a:lnTo>
                    <a:pt x="680" y="4358"/>
                  </a:lnTo>
                  <a:lnTo>
                    <a:pt x="682" y="4358"/>
                  </a:lnTo>
                  <a:lnTo>
                    <a:pt x="685" y="4359"/>
                  </a:lnTo>
                  <a:lnTo>
                    <a:pt x="689" y="4361"/>
                  </a:lnTo>
                  <a:lnTo>
                    <a:pt x="691" y="4361"/>
                  </a:lnTo>
                  <a:lnTo>
                    <a:pt x="695" y="4362"/>
                  </a:lnTo>
                  <a:lnTo>
                    <a:pt x="698" y="4363"/>
                  </a:lnTo>
                  <a:lnTo>
                    <a:pt x="700" y="4366"/>
                  </a:lnTo>
                  <a:lnTo>
                    <a:pt x="704" y="4367"/>
                  </a:lnTo>
                  <a:lnTo>
                    <a:pt x="707" y="4370"/>
                  </a:lnTo>
                  <a:lnTo>
                    <a:pt x="711" y="4372"/>
                  </a:lnTo>
                  <a:lnTo>
                    <a:pt x="713" y="4376"/>
                  </a:lnTo>
                  <a:lnTo>
                    <a:pt x="716" y="4380"/>
                  </a:lnTo>
                  <a:lnTo>
                    <a:pt x="718" y="4385"/>
                  </a:lnTo>
                  <a:lnTo>
                    <a:pt x="722" y="4389"/>
                  </a:lnTo>
                  <a:lnTo>
                    <a:pt x="725" y="4394"/>
                  </a:lnTo>
                  <a:lnTo>
                    <a:pt x="729" y="4398"/>
                  </a:lnTo>
                  <a:lnTo>
                    <a:pt x="731" y="4403"/>
                  </a:lnTo>
                  <a:lnTo>
                    <a:pt x="734" y="4408"/>
                  </a:lnTo>
                  <a:lnTo>
                    <a:pt x="738" y="4412"/>
                  </a:lnTo>
                  <a:lnTo>
                    <a:pt x="740" y="4416"/>
                  </a:lnTo>
                  <a:lnTo>
                    <a:pt x="744" y="4421"/>
                  </a:lnTo>
                  <a:lnTo>
                    <a:pt x="747" y="4425"/>
                  </a:lnTo>
                  <a:lnTo>
                    <a:pt x="749" y="4428"/>
                  </a:lnTo>
                  <a:lnTo>
                    <a:pt x="753" y="4430"/>
                  </a:lnTo>
                  <a:lnTo>
                    <a:pt x="756" y="4433"/>
                  </a:lnTo>
                  <a:lnTo>
                    <a:pt x="758" y="4434"/>
                  </a:lnTo>
                  <a:lnTo>
                    <a:pt x="762" y="4434"/>
                  </a:lnTo>
                  <a:lnTo>
                    <a:pt x="765" y="4433"/>
                  </a:lnTo>
                  <a:lnTo>
                    <a:pt x="767" y="4432"/>
                  </a:lnTo>
                  <a:lnTo>
                    <a:pt x="771" y="4429"/>
                  </a:lnTo>
                  <a:lnTo>
                    <a:pt x="774" y="4428"/>
                  </a:lnTo>
                  <a:lnTo>
                    <a:pt x="778" y="4424"/>
                  </a:lnTo>
                  <a:lnTo>
                    <a:pt x="780" y="4420"/>
                  </a:lnTo>
                  <a:lnTo>
                    <a:pt x="783" y="4416"/>
                  </a:lnTo>
                  <a:lnTo>
                    <a:pt x="787" y="4411"/>
                  </a:lnTo>
                  <a:lnTo>
                    <a:pt x="789" y="4406"/>
                  </a:lnTo>
                  <a:lnTo>
                    <a:pt x="792" y="4401"/>
                  </a:lnTo>
                  <a:lnTo>
                    <a:pt x="796" y="4397"/>
                  </a:lnTo>
                  <a:lnTo>
                    <a:pt x="798" y="4392"/>
                  </a:lnTo>
                  <a:lnTo>
                    <a:pt x="801" y="4386"/>
                  </a:lnTo>
                  <a:lnTo>
                    <a:pt x="805" y="4383"/>
                  </a:lnTo>
                  <a:lnTo>
                    <a:pt x="807" y="4379"/>
                  </a:lnTo>
                  <a:lnTo>
                    <a:pt x="811" y="4375"/>
                  </a:lnTo>
                  <a:lnTo>
                    <a:pt x="814" y="4372"/>
                  </a:lnTo>
                  <a:lnTo>
                    <a:pt x="816" y="4370"/>
                  </a:lnTo>
                  <a:lnTo>
                    <a:pt x="820" y="4367"/>
                  </a:lnTo>
                  <a:lnTo>
                    <a:pt x="823" y="4366"/>
                  </a:lnTo>
                  <a:lnTo>
                    <a:pt x="825" y="4365"/>
                  </a:lnTo>
                  <a:lnTo>
                    <a:pt x="829" y="4363"/>
                  </a:lnTo>
                  <a:lnTo>
                    <a:pt x="832" y="4363"/>
                  </a:lnTo>
                  <a:lnTo>
                    <a:pt x="834" y="4362"/>
                  </a:lnTo>
                  <a:lnTo>
                    <a:pt x="838" y="4362"/>
                  </a:lnTo>
                  <a:lnTo>
                    <a:pt x="841" y="4362"/>
                  </a:lnTo>
                  <a:lnTo>
                    <a:pt x="845" y="4363"/>
                  </a:lnTo>
                  <a:lnTo>
                    <a:pt x="847" y="4363"/>
                  </a:lnTo>
                  <a:lnTo>
                    <a:pt x="850" y="4363"/>
                  </a:lnTo>
                  <a:lnTo>
                    <a:pt x="854" y="4365"/>
                  </a:lnTo>
                  <a:lnTo>
                    <a:pt x="856" y="4366"/>
                  </a:lnTo>
                  <a:lnTo>
                    <a:pt x="860" y="4367"/>
                  </a:lnTo>
                  <a:lnTo>
                    <a:pt x="863" y="4368"/>
                  </a:lnTo>
                  <a:lnTo>
                    <a:pt x="865" y="4370"/>
                  </a:lnTo>
                  <a:lnTo>
                    <a:pt x="868" y="4371"/>
                  </a:lnTo>
                  <a:lnTo>
                    <a:pt x="872" y="4372"/>
                  </a:lnTo>
                  <a:lnTo>
                    <a:pt x="874" y="4375"/>
                  </a:lnTo>
                  <a:lnTo>
                    <a:pt x="878" y="4377"/>
                  </a:lnTo>
                  <a:lnTo>
                    <a:pt x="881" y="4379"/>
                  </a:lnTo>
                  <a:lnTo>
                    <a:pt x="883" y="4381"/>
                  </a:lnTo>
                  <a:lnTo>
                    <a:pt x="887" y="4383"/>
                  </a:lnTo>
                  <a:lnTo>
                    <a:pt x="890" y="4385"/>
                  </a:lnTo>
                  <a:lnTo>
                    <a:pt x="893" y="4386"/>
                  </a:lnTo>
                  <a:lnTo>
                    <a:pt x="896" y="4388"/>
                  </a:lnTo>
                  <a:lnTo>
                    <a:pt x="899" y="4388"/>
                  </a:lnTo>
                  <a:lnTo>
                    <a:pt x="902" y="4389"/>
                  </a:lnTo>
                  <a:lnTo>
                    <a:pt x="905" y="4389"/>
                  </a:lnTo>
                  <a:lnTo>
                    <a:pt x="908" y="4390"/>
                  </a:lnTo>
                  <a:lnTo>
                    <a:pt x="911" y="4390"/>
                  </a:lnTo>
                  <a:lnTo>
                    <a:pt x="914" y="4390"/>
                  </a:lnTo>
                  <a:lnTo>
                    <a:pt x="917" y="4389"/>
                  </a:lnTo>
                  <a:lnTo>
                    <a:pt x="920" y="4389"/>
                  </a:lnTo>
                  <a:lnTo>
                    <a:pt x="923" y="4388"/>
                  </a:lnTo>
                  <a:lnTo>
                    <a:pt x="927" y="4388"/>
                  </a:lnTo>
                  <a:lnTo>
                    <a:pt x="929" y="4386"/>
                  </a:lnTo>
                  <a:lnTo>
                    <a:pt x="932" y="4386"/>
                  </a:lnTo>
                  <a:lnTo>
                    <a:pt x="936" y="4385"/>
                  </a:lnTo>
                  <a:lnTo>
                    <a:pt x="938" y="4385"/>
                  </a:lnTo>
                  <a:lnTo>
                    <a:pt x="941" y="4385"/>
                  </a:lnTo>
                  <a:lnTo>
                    <a:pt x="945" y="4385"/>
                  </a:lnTo>
                  <a:lnTo>
                    <a:pt x="947" y="4385"/>
                  </a:lnTo>
                  <a:lnTo>
                    <a:pt x="950" y="4386"/>
                  </a:lnTo>
                  <a:lnTo>
                    <a:pt x="954" y="4386"/>
                  </a:lnTo>
                  <a:lnTo>
                    <a:pt x="957" y="4389"/>
                  </a:lnTo>
                  <a:lnTo>
                    <a:pt x="960" y="4390"/>
                  </a:lnTo>
                  <a:lnTo>
                    <a:pt x="963" y="4392"/>
                  </a:lnTo>
                  <a:lnTo>
                    <a:pt x="966" y="4393"/>
                  </a:lnTo>
                  <a:lnTo>
                    <a:pt x="969" y="4395"/>
                  </a:lnTo>
                  <a:lnTo>
                    <a:pt x="972" y="4397"/>
                  </a:lnTo>
                  <a:lnTo>
                    <a:pt x="975" y="4398"/>
                  </a:lnTo>
                  <a:lnTo>
                    <a:pt x="978" y="4399"/>
                  </a:lnTo>
                  <a:lnTo>
                    <a:pt x="981" y="4401"/>
                  </a:lnTo>
                  <a:lnTo>
                    <a:pt x="984" y="4402"/>
                  </a:lnTo>
                  <a:lnTo>
                    <a:pt x="987" y="4402"/>
                  </a:lnTo>
                  <a:lnTo>
                    <a:pt x="990" y="4402"/>
                  </a:lnTo>
                  <a:lnTo>
                    <a:pt x="994" y="4402"/>
                  </a:lnTo>
                  <a:lnTo>
                    <a:pt x="996" y="4401"/>
                  </a:lnTo>
                  <a:lnTo>
                    <a:pt x="999" y="4399"/>
                  </a:lnTo>
                  <a:lnTo>
                    <a:pt x="1003" y="4398"/>
                  </a:lnTo>
                  <a:lnTo>
                    <a:pt x="1005" y="4395"/>
                  </a:lnTo>
                  <a:lnTo>
                    <a:pt x="1009" y="4394"/>
                  </a:lnTo>
                  <a:lnTo>
                    <a:pt x="1012" y="4392"/>
                  </a:lnTo>
                  <a:lnTo>
                    <a:pt x="1014" y="4390"/>
                  </a:lnTo>
                  <a:lnTo>
                    <a:pt x="1018" y="4389"/>
                  </a:lnTo>
                  <a:lnTo>
                    <a:pt x="1021" y="4386"/>
                  </a:lnTo>
                  <a:lnTo>
                    <a:pt x="1023" y="4386"/>
                  </a:lnTo>
                  <a:lnTo>
                    <a:pt x="1026" y="4385"/>
                  </a:lnTo>
                  <a:lnTo>
                    <a:pt x="1030" y="4385"/>
                  </a:lnTo>
                  <a:lnTo>
                    <a:pt x="1032" y="4385"/>
                  </a:lnTo>
                  <a:lnTo>
                    <a:pt x="1036" y="4386"/>
                  </a:lnTo>
                  <a:lnTo>
                    <a:pt x="1039" y="4388"/>
                  </a:lnTo>
                  <a:lnTo>
                    <a:pt x="1041" y="4390"/>
                  </a:lnTo>
                  <a:lnTo>
                    <a:pt x="1045" y="4393"/>
                  </a:lnTo>
                  <a:lnTo>
                    <a:pt x="1048" y="4395"/>
                  </a:lnTo>
                  <a:lnTo>
                    <a:pt x="1052" y="4398"/>
                  </a:lnTo>
                  <a:lnTo>
                    <a:pt x="1054" y="4402"/>
                  </a:lnTo>
                  <a:lnTo>
                    <a:pt x="1057" y="4405"/>
                  </a:lnTo>
                  <a:lnTo>
                    <a:pt x="1061" y="4407"/>
                  </a:lnTo>
                  <a:lnTo>
                    <a:pt x="1063" y="4411"/>
                  </a:lnTo>
                  <a:lnTo>
                    <a:pt x="1066" y="4412"/>
                  </a:lnTo>
                  <a:lnTo>
                    <a:pt x="1070" y="4414"/>
                  </a:lnTo>
                  <a:lnTo>
                    <a:pt x="1072" y="4415"/>
                  </a:lnTo>
                  <a:lnTo>
                    <a:pt x="1076" y="4416"/>
                  </a:lnTo>
                  <a:lnTo>
                    <a:pt x="1079" y="4416"/>
                  </a:lnTo>
                  <a:lnTo>
                    <a:pt x="1081" y="4416"/>
                  </a:lnTo>
                  <a:lnTo>
                    <a:pt x="1085" y="4416"/>
                  </a:lnTo>
                  <a:lnTo>
                    <a:pt x="1088" y="4414"/>
                  </a:lnTo>
                  <a:lnTo>
                    <a:pt x="1090" y="4412"/>
                  </a:lnTo>
                  <a:lnTo>
                    <a:pt x="1094" y="4410"/>
                  </a:lnTo>
                  <a:lnTo>
                    <a:pt x="1097" y="4407"/>
                  </a:lnTo>
                  <a:lnTo>
                    <a:pt x="1099" y="4403"/>
                  </a:lnTo>
                  <a:lnTo>
                    <a:pt x="1103" y="4401"/>
                  </a:lnTo>
                  <a:lnTo>
                    <a:pt x="1106" y="4397"/>
                  </a:lnTo>
                  <a:lnTo>
                    <a:pt x="1110" y="4394"/>
                  </a:lnTo>
                  <a:lnTo>
                    <a:pt x="1112" y="4392"/>
                  </a:lnTo>
                  <a:lnTo>
                    <a:pt x="1115" y="4389"/>
                  </a:lnTo>
                  <a:lnTo>
                    <a:pt x="1119" y="4386"/>
                  </a:lnTo>
                  <a:lnTo>
                    <a:pt x="1121" y="4385"/>
                  </a:lnTo>
                  <a:lnTo>
                    <a:pt x="1125" y="4384"/>
                  </a:lnTo>
                  <a:lnTo>
                    <a:pt x="1128" y="4383"/>
                  </a:lnTo>
                  <a:lnTo>
                    <a:pt x="1130" y="4383"/>
                  </a:lnTo>
                  <a:lnTo>
                    <a:pt x="1133" y="4381"/>
                  </a:lnTo>
                  <a:lnTo>
                    <a:pt x="1137" y="4381"/>
                  </a:lnTo>
                  <a:lnTo>
                    <a:pt x="1139" y="4381"/>
                  </a:lnTo>
                  <a:lnTo>
                    <a:pt x="1143" y="4383"/>
                  </a:lnTo>
                  <a:lnTo>
                    <a:pt x="1146" y="4383"/>
                  </a:lnTo>
                  <a:lnTo>
                    <a:pt x="1148" y="4383"/>
                  </a:lnTo>
                  <a:lnTo>
                    <a:pt x="1152" y="4383"/>
                  </a:lnTo>
                  <a:lnTo>
                    <a:pt x="1155" y="4384"/>
                  </a:lnTo>
                  <a:lnTo>
                    <a:pt x="1159" y="4383"/>
                  </a:lnTo>
                  <a:lnTo>
                    <a:pt x="1161" y="4383"/>
                  </a:lnTo>
                  <a:lnTo>
                    <a:pt x="1164" y="4383"/>
                  </a:lnTo>
                  <a:lnTo>
                    <a:pt x="1168" y="4383"/>
                  </a:lnTo>
                  <a:lnTo>
                    <a:pt x="1170" y="4381"/>
                  </a:lnTo>
                  <a:lnTo>
                    <a:pt x="1173" y="4381"/>
                  </a:lnTo>
                  <a:lnTo>
                    <a:pt x="1177" y="4380"/>
                  </a:lnTo>
                  <a:lnTo>
                    <a:pt x="1179" y="4380"/>
                  </a:lnTo>
                  <a:lnTo>
                    <a:pt x="1182" y="4379"/>
                  </a:lnTo>
                  <a:lnTo>
                    <a:pt x="1186" y="4377"/>
                  </a:lnTo>
                  <a:lnTo>
                    <a:pt x="1188" y="4377"/>
                  </a:lnTo>
                  <a:lnTo>
                    <a:pt x="1192" y="4376"/>
                  </a:lnTo>
                  <a:lnTo>
                    <a:pt x="1195" y="4376"/>
                  </a:lnTo>
                  <a:lnTo>
                    <a:pt x="1197" y="4376"/>
                  </a:lnTo>
                  <a:lnTo>
                    <a:pt x="1201" y="4376"/>
                  </a:lnTo>
                  <a:lnTo>
                    <a:pt x="1204" y="4376"/>
                  </a:lnTo>
                  <a:lnTo>
                    <a:pt x="1206" y="4376"/>
                  </a:lnTo>
                  <a:lnTo>
                    <a:pt x="1210" y="4376"/>
                  </a:lnTo>
                  <a:lnTo>
                    <a:pt x="1213" y="4376"/>
                  </a:lnTo>
                  <a:lnTo>
                    <a:pt x="1215" y="4376"/>
                  </a:lnTo>
                  <a:lnTo>
                    <a:pt x="1219" y="4375"/>
                  </a:lnTo>
                  <a:lnTo>
                    <a:pt x="1222" y="4375"/>
                  </a:lnTo>
                  <a:lnTo>
                    <a:pt x="1225" y="4375"/>
                  </a:lnTo>
                  <a:lnTo>
                    <a:pt x="1228" y="4375"/>
                  </a:lnTo>
                  <a:lnTo>
                    <a:pt x="1231" y="4374"/>
                  </a:lnTo>
                  <a:lnTo>
                    <a:pt x="1234" y="4374"/>
                  </a:lnTo>
                  <a:lnTo>
                    <a:pt x="1237" y="4374"/>
                  </a:lnTo>
                  <a:lnTo>
                    <a:pt x="1241" y="4372"/>
                  </a:lnTo>
                  <a:lnTo>
                    <a:pt x="1244" y="4372"/>
                  </a:lnTo>
                  <a:lnTo>
                    <a:pt x="1246" y="4372"/>
                  </a:lnTo>
                  <a:lnTo>
                    <a:pt x="1249" y="4372"/>
                  </a:lnTo>
                  <a:lnTo>
                    <a:pt x="1253" y="4372"/>
                  </a:lnTo>
                  <a:lnTo>
                    <a:pt x="1255" y="4374"/>
                  </a:lnTo>
                  <a:lnTo>
                    <a:pt x="1259" y="4375"/>
                  </a:lnTo>
                  <a:lnTo>
                    <a:pt x="1262" y="4375"/>
                  </a:lnTo>
                  <a:lnTo>
                    <a:pt x="1264" y="4376"/>
                  </a:lnTo>
                  <a:lnTo>
                    <a:pt x="1268" y="4377"/>
                  </a:lnTo>
                  <a:lnTo>
                    <a:pt x="1271" y="4380"/>
                  </a:lnTo>
                  <a:lnTo>
                    <a:pt x="1274" y="4383"/>
                  </a:lnTo>
                  <a:lnTo>
                    <a:pt x="1277" y="4384"/>
                  </a:lnTo>
                  <a:lnTo>
                    <a:pt x="1280" y="4386"/>
                  </a:lnTo>
                  <a:lnTo>
                    <a:pt x="1283" y="4388"/>
                  </a:lnTo>
                  <a:lnTo>
                    <a:pt x="1286" y="4389"/>
                  </a:lnTo>
                  <a:lnTo>
                    <a:pt x="1289" y="4390"/>
                  </a:lnTo>
                  <a:lnTo>
                    <a:pt x="1292" y="4392"/>
                  </a:lnTo>
                  <a:lnTo>
                    <a:pt x="1295" y="4393"/>
                  </a:lnTo>
                  <a:lnTo>
                    <a:pt x="1298" y="4392"/>
                  </a:lnTo>
                  <a:lnTo>
                    <a:pt x="1301" y="4392"/>
                  </a:lnTo>
                  <a:lnTo>
                    <a:pt x="1304" y="4392"/>
                  </a:lnTo>
                  <a:lnTo>
                    <a:pt x="1308" y="4390"/>
                  </a:lnTo>
                  <a:lnTo>
                    <a:pt x="1310" y="4389"/>
                  </a:lnTo>
                  <a:lnTo>
                    <a:pt x="1313" y="4386"/>
                  </a:lnTo>
                  <a:lnTo>
                    <a:pt x="1317" y="4384"/>
                  </a:lnTo>
                  <a:lnTo>
                    <a:pt x="1319" y="4381"/>
                  </a:lnTo>
                  <a:lnTo>
                    <a:pt x="1322" y="4379"/>
                  </a:lnTo>
                  <a:lnTo>
                    <a:pt x="1326" y="4375"/>
                  </a:lnTo>
                  <a:lnTo>
                    <a:pt x="1328" y="4371"/>
                  </a:lnTo>
                  <a:lnTo>
                    <a:pt x="1331" y="4367"/>
                  </a:lnTo>
                  <a:lnTo>
                    <a:pt x="1335" y="4365"/>
                  </a:lnTo>
                  <a:lnTo>
                    <a:pt x="1337" y="4361"/>
                  </a:lnTo>
                  <a:lnTo>
                    <a:pt x="1341" y="4358"/>
                  </a:lnTo>
                  <a:lnTo>
                    <a:pt x="1344" y="4355"/>
                  </a:lnTo>
                  <a:lnTo>
                    <a:pt x="1346" y="4353"/>
                  </a:lnTo>
                  <a:lnTo>
                    <a:pt x="1350" y="4350"/>
                  </a:lnTo>
                  <a:lnTo>
                    <a:pt x="1353" y="4349"/>
                  </a:lnTo>
                  <a:lnTo>
                    <a:pt x="1355" y="4348"/>
                  </a:lnTo>
                  <a:lnTo>
                    <a:pt x="1359" y="4346"/>
                  </a:lnTo>
                  <a:lnTo>
                    <a:pt x="1362" y="4345"/>
                  </a:lnTo>
                  <a:lnTo>
                    <a:pt x="1364" y="4345"/>
                  </a:lnTo>
                  <a:lnTo>
                    <a:pt x="1368" y="4345"/>
                  </a:lnTo>
                  <a:lnTo>
                    <a:pt x="1371" y="4346"/>
                  </a:lnTo>
                  <a:lnTo>
                    <a:pt x="1375" y="4346"/>
                  </a:lnTo>
                  <a:lnTo>
                    <a:pt x="1377" y="4348"/>
                  </a:lnTo>
                  <a:lnTo>
                    <a:pt x="1380" y="4349"/>
                  </a:lnTo>
                  <a:lnTo>
                    <a:pt x="1384" y="4349"/>
                  </a:lnTo>
                  <a:lnTo>
                    <a:pt x="1386" y="4350"/>
                  </a:lnTo>
                  <a:lnTo>
                    <a:pt x="1389" y="4352"/>
                  </a:lnTo>
                  <a:lnTo>
                    <a:pt x="1393" y="4352"/>
                  </a:lnTo>
                  <a:lnTo>
                    <a:pt x="1395" y="4353"/>
                  </a:lnTo>
                  <a:lnTo>
                    <a:pt x="1398" y="4353"/>
                  </a:lnTo>
                  <a:lnTo>
                    <a:pt x="1402" y="4354"/>
                  </a:lnTo>
                  <a:lnTo>
                    <a:pt x="1404" y="4354"/>
                  </a:lnTo>
                  <a:lnTo>
                    <a:pt x="1407" y="4354"/>
                  </a:lnTo>
                  <a:lnTo>
                    <a:pt x="1411" y="4354"/>
                  </a:lnTo>
                  <a:lnTo>
                    <a:pt x="1413" y="4354"/>
                  </a:lnTo>
                  <a:lnTo>
                    <a:pt x="1417" y="4354"/>
                  </a:lnTo>
                  <a:lnTo>
                    <a:pt x="1420" y="4354"/>
                  </a:lnTo>
                  <a:lnTo>
                    <a:pt x="1422" y="4354"/>
                  </a:lnTo>
                  <a:lnTo>
                    <a:pt x="1426" y="4353"/>
                  </a:lnTo>
                  <a:lnTo>
                    <a:pt x="1429" y="4353"/>
                  </a:lnTo>
                  <a:lnTo>
                    <a:pt x="1433" y="4353"/>
                  </a:lnTo>
                  <a:lnTo>
                    <a:pt x="1435" y="4352"/>
                  </a:lnTo>
                  <a:lnTo>
                    <a:pt x="1438" y="4352"/>
                  </a:lnTo>
                  <a:lnTo>
                    <a:pt x="1442" y="4350"/>
                  </a:lnTo>
                  <a:lnTo>
                    <a:pt x="1444" y="4350"/>
                  </a:lnTo>
                  <a:lnTo>
                    <a:pt x="1447" y="4350"/>
                  </a:lnTo>
                  <a:lnTo>
                    <a:pt x="1451" y="4349"/>
                  </a:lnTo>
                  <a:lnTo>
                    <a:pt x="1453" y="4349"/>
                  </a:lnTo>
                  <a:lnTo>
                    <a:pt x="1456" y="4349"/>
                  </a:lnTo>
                  <a:lnTo>
                    <a:pt x="1460" y="4349"/>
                  </a:lnTo>
                  <a:lnTo>
                    <a:pt x="1462" y="4349"/>
                  </a:lnTo>
                  <a:lnTo>
                    <a:pt x="1466" y="4348"/>
                  </a:lnTo>
                  <a:lnTo>
                    <a:pt x="1469" y="4348"/>
                  </a:lnTo>
                  <a:lnTo>
                    <a:pt x="1471" y="4348"/>
                  </a:lnTo>
                  <a:lnTo>
                    <a:pt x="1475" y="4348"/>
                  </a:lnTo>
                  <a:lnTo>
                    <a:pt x="1478" y="4346"/>
                  </a:lnTo>
                  <a:lnTo>
                    <a:pt x="1480" y="4346"/>
                  </a:lnTo>
                  <a:lnTo>
                    <a:pt x="1484" y="4346"/>
                  </a:lnTo>
                  <a:lnTo>
                    <a:pt x="1487" y="4345"/>
                  </a:lnTo>
                  <a:lnTo>
                    <a:pt x="1489" y="4344"/>
                  </a:lnTo>
                  <a:lnTo>
                    <a:pt x="1493" y="4343"/>
                  </a:lnTo>
                  <a:lnTo>
                    <a:pt x="1496" y="4340"/>
                  </a:lnTo>
                  <a:lnTo>
                    <a:pt x="1500" y="4339"/>
                  </a:lnTo>
                  <a:lnTo>
                    <a:pt x="1502" y="4335"/>
                  </a:lnTo>
                  <a:lnTo>
                    <a:pt x="1505" y="4332"/>
                  </a:lnTo>
                  <a:lnTo>
                    <a:pt x="1509" y="4328"/>
                  </a:lnTo>
                  <a:lnTo>
                    <a:pt x="1511" y="4323"/>
                  </a:lnTo>
                  <a:lnTo>
                    <a:pt x="1514" y="4318"/>
                  </a:lnTo>
                  <a:lnTo>
                    <a:pt x="1518" y="4313"/>
                  </a:lnTo>
                  <a:lnTo>
                    <a:pt x="1520" y="4306"/>
                  </a:lnTo>
                  <a:lnTo>
                    <a:pt x="1523" y="4299"/>
                  </a:lnTo>
                  <a:lnTo>
                    <a:pt x="1527" y="4290"/>
                  </a:lnTo>
                  <a:lnTo>
                    <a:pt x="1529" y="4282"/>
                  </a:lnTo>
                  <a:lnTo>
                    <a:pt x="1533" y="4272"/>
                  </a:lnTo>
                  <a:lnTo>
                    <a:pt x="1536" y="4262"/>
                  </a:lnTo>
                  <a:lnTo>
                    <a:pt x="1540" y="4253"/>
                  </a:lnTo>
                  <a:lnTo>
                    <a:pt x="1542" y="4243"/>
                  </a:lnTo>
                  <a:lnTo>
                    <a:pt x="1545" y="4231"/>
                  </a:lnTo>
                  <a:lnTo>
                    <a:pt x="1549" y="4220"/>
                  </a:lnTo>
                  <a:lnTo>
                    <a:pt x="1551" y="4208"/>
                  </a:lnTo>
                  <a:lnTo>
                    <a:pt x="1554" y="4197"/>
                  </a:lnTo>
                  <a:lnTo>
                    <a:pt x="1556" y="4186"/>
                  </a:lnTo>
                  <a:lnTo>
                    <a:pt x="1560" y="4175"/>
                  </a:lnTo>
                  <a:lnTo>
                    <a:pt x="1563" y="4164"/>
                  </a:lnTo>
                  <a:lnTo>
                    <a:pt x="1567" y="4154"/>
                  </a:lnTo>
                  <a:lnTo>
                    <a:pt x="1569" y="4145"/>
                  </a:lnTo>
                  <a:lnTo>
                    <a:pt x="1572" y="4136"/>
                  </a:lnTo>
                  <a:lnTo>
                    <a:pt x="1576" y="4127"/>
                  </a:lnTo>
                  <a:lnTo>
                    <a:pt x="1578" y="4118"/>
                  </a:lnTo>
                  <a:lnTo>
                    <a:pt x="1582" y="4110"/>
                  </a:lnTo>
                  <a:lnTo>
                    <a:pt x="1585" y="4105"/>
                  </a:lnTo>
                  <a:lnTo>
                    <a:pt x="1587" y="4100"/>
                  </a:lnTo>
                  <a:lnTo>
                    <a:pt x="1591" y="4096"/>
                  </a:lnTo>
                  <a:lnTo>
                    <a:pt x="1594" y="4093"/>
                  </a:lnTo>
                  <a:lnTo>
                    <a:pt x="1596" y="4092"/>
                  </a:lnTo>
                  <a:lnTo>
                    <a:pt x="1600" y="4091"/>
                  </a:lnTo>
                  <a:lnTo>
                    <a:pt x="1603" y="4091"/>
                  </a:lnTo>
                  <a:lnTo>
                    <a:pt x="1605" y="4093"/>
                  </a:lnTo>
                  <a:lnTo>
                    <a:pt x="1609" y="4096"/>
                  </a:lnTo>
                  <a:lnTo>
                    <a:pt x="1612" y="4098"/>
                  </a:lnTo>
                  <a:lnTo>
                    <a:pt x="1615" y="4104"/>
                  </a:lnTo>
                  <a:lnTo>
                    <a:pt x="1618" y="4110"/>
                  </a:lnTo>
                  <a:lnTo>
                    <a:pt x="1621" y="4118"/>
                  </a:lnTo>
                  <a:lnTo>
                    <a:pt x="1624" y="4127"/>
                  </a:lnTo>
                  <a:lnTo>
                    <a:pt x="1627" y="4136"/>
                  </a:lnTo>
                  <a:lnTo>
                    <a:pt x="1630" y="4144"/>
                  </a:lnTo>
                  <a:lnTo>
                    <a:pt x="1633" y="4154"/>
                  </a:lnTo>
                  <a:lnTo>
                    <a:pt x="1636" y="4163"/>
                  </a:lnTo>
                  <a:lnTo>
                    <a:pt x="1639" y="4173"/>
                  </a:lnTo>
                  <a:lnTo>
                    <a:pt x="1642" y="4182"/>
                  </a:lnTo>
                  <a:lnTo>
                    <a:pt x="1645" y="4193"/>
                  </a:lnTo>
                  <a:lnTo>
                    <a:pt x="1649" y="4203"/>
                  </a:lnTo>
                  <a:lnTo>
                    <a:pt x="1651" y="4212"/>
                  </a:lnTo>
                  <a:lnTo>
                    <a:pt x="1654" y="4222"/>
                  </a:lnTo>
                  <a:lnTo>
                    <a:pt x="1658" y="4230"/>
                  </a:lnTo>
                  <a:lnTo>
                    <a:pt x="1660" y="4238"/>
                  </a:lnTo>
                  <a:lnTo>
                    <a:pt x="1663" y="4246"/>
                  </a:lnTo>
                  <a:lnTo>
                    <a:pt x="1667" y="4252"/>
                  </a:lnTo>
                  <a:lnTo>
                    <a:pt x="1670" y="4257"/>
                  </a:lnTo>
                  <a:lnTo>
                    <a:pt x="1672" y="4262"/>
                  </a:lnTo>
                  <a:lnTo>
                    <a:pt x="1676" y="4268"/>
                  </a:lnTo>
                  <a:lnTo>
                    <a:pt x="1679" y="4272"/>
                  </a:lnTo>
                  <a:lnTo>
                    <a:pt x="1682" y="4275"/>
                  </a:lnTo>
                  <a:lnTo>
                    <a:pt x="1685" y="4279"/>
                  </a:lnTo>
                  <a:lnTo>
                    <a:pt x="1688" y="4282"/>
                  </a:lnTo>
                  <a:lnTo>
                    <a:pt x="1691" y="4283"/>
                  </a:lnTo>
                  <a:lnTo>
                    <a:pt x="1694" y="4286"/>
                  </a:lnTo>
                  <a:lnTo>
                    <a:pt x="1698" y="4286"/>
                  </a:lnTo>
                  <a:lnTo>
                    <a:pt x="1700" y="4286"/>
                  </a:lnTo>
                  <a:lnTo>
                    <a:pt x="1703" y="4286"/>
                  </a:lnTo>
                  <a:lnTo>
                    <a:pt x="1707" y="4284"/>
                  </a:lnTo>
                  <a:lnTo>
                    <a:pt x="1709" y="4283"/>
                  </a:lnTo>
                  <a:lnTo>
                    <a:pt x="1712" y="4282"/>
                  </a:lnTo>
                  <a:lnTo>
                    <a:pt x="1716" y="4279"/>
                  </a:lnTo>
                  <a:lnTo>
                    <a:pt x="1718" y="4275"/>
                  </a:lnTo>
                  <a:lnTo>
                    <a:pt x="1721" y="4272"/>
                  </a:lnTo>
                  <a:lnTo>
                    <a:pt x="1725" y="4266"/>
                  </a:lnTo>
                  <a:lnTo>
                    <a:pt x="1727" y="4261"/>
                  </a:lnTo>
                  <a:lnTo>
                    <a:pt x="1731" y="4255"/>
                  </a:lnTo>
                  <a:lnTo>
                    <a:pt x="1734" y="4247"/>
                  </a:lnTo>
                  <a:lnTo>
                    <a:pt x="1736" y="4239"/>
                  </a:lnTo>
                  <a:lnTo>
                    <a:pt x="1740" y="4231"/>
                  </a:lnTo>
                  <a:lnTo>
                    <a:pt x="1743" y="4224"/>
                  </a:lnTo>
                  <a:lnTo>
                    <a:pt x="1745" y="4215"/>
                  </a:lnTo>
                  <a:lnTo>
                    <a:pt x="1749" y="4206"/>
                  </a:lnTo>
                  <a:lnTo>
                    <a:pt x="1752" y="4197"/>
                  </a:lnTo>
                  <a:lnTo>
                    <a:pt x="1754" y="4185"/>
                  </a:lnTo>
                  <a:lnTo>
                    <a:pt x="1758" y="4175"/>
                  </a:lnTo>
                  <a:lnTo>
                    <a:pt x="1761" y="4164"/>
                  </a:lnTo>
                  <a:lnTo>
                    <a:pt x="1765" y="4153"/>
                  </a:lnTo>
                  <a:lnTo>
                    <a:pt x="1767" y="4142"/>
                  </a:lnTo>
                  <a:lnTo>
                    <a:pt x="1771" y="4131"/>
                  </a:lnTo>
                  <a:lnTo>
                    <a:pt x="1774" y="4119"/>
                  </a:lnTo>
                  <a:lnTo>
                    <a:pt x="1776" y="4108"/>
                  </a:lnTo>
                  <a:lnTo>
                    <a:pt x="1779" y="4096"/>
                  </a:lnTo>
                  <a:lnTo>
                    <a:pt x="1783" y="4084"/>
                  </a:lnTo>
                  <a:lnTo>
                    <a:pt x="1785" y="4073"/>
                  </a:lnTo>
                  <a:lnTo>
                    <a:pt x="1788" y="4062"/>
                  </a:lnTo>
                  <a:lnTo>
                    <a:pt x="1792" y="4051"/>
                  </a:lnTo>
                  <a:lnTo>
                    <a:pt x="1794" y="4042"/>
                  </a:lnTo>
                  <a:lnTo>
                    <a:pt x="1798" y="4033"/>
                  </a:lnTo>
                  <a:lnTo>
                    <a:pt x="1801" y="4024"/>
                  </a:lnTo>
                  <a:lnTo>
                    <a:pt x="1803" y="4016"/>
                  </a:lnTo>
                  <a:lnTo>
                    <a:pt x="1807" y="4009"/>
                  </a:lnTo>
                  <a:lnTo>
                    <a:pt x="1810" y="4003"/>
                  </a:lnTo>
                  <a:lnTo>
                    <a:pt x="1814" y="3996"/>
                  </a:lnTo>
                  <a:lnTo>
                    <a:pt x="1816" y="3993"/>
                  </a:lnTo>
                  <a:lnTo>
                    <a:pt x="1819" y="3989"/>
                  </a:lnTo>
                  <a:lnTo>
                    <a:pt x="1823" y="3985"/>
                  </a:lnTo>
                  <a:lnTo>
                    <a:pt x="1825" y="3982"/>
                  </a:lnTo>
                  <a:lnTo>
                    <a:pt x="1828" y="3981"/>
                  </a:lnTo>
                  <a:lnTo>
                    <a:pt x="1832" y="3980"/>
                  </a:lnTo>
                  <a:lnTo>
                    <a:pt x="1834" y="3978"/>
                  </a:lnTo>
                  <a:lnTo>
                    <a:pt x="1837" y="3977"/>
                  </a:lnTo>
                  <a:lnTo>
                    <a:pt x="1841" y="3976"/>
                  </a:lnTo>
                  <a:lnTo>
                    <a:pt x="1843" y="3976"/>
                  </a:lnTo>
                  <a:lnTo>
                    <a:pt x="1847" y="3975"/>
                  </a:lnTo>
                  <a:lnTo>
                    <a:pt x="1850" y="3972"/>
                  </a:lnTo>
                  <a:lnTo>
                    <a:pt x="1852" y="3971"/>
                  </a:lnTo>
                  <a:lnTo>
                    <a:pt x="1856" y="3967"/>
                  </a:lnTo>
                  <a:lnTo>
                    <a:pt x="1859" y="3963"/>
                  </a:lnTo>
                  <a:lnTo>
                    <a:pt x="1861" y="3958"/>
                  </a:lnTo>
                  <a:lnTo>
                    <a:pt x="1865" y="3950"/>
                  </a:lnTo>
                  <a:lnTo>
                    <a:pt x="1868" y="3940"/>
                  </a:lnTo>
                  <a:lnTo>
                    <a:pt x="1870" y="3927"/>
                  </a:lnTo>
                  <a:lnTo>
                    <a:pt x="1874" y="3911"/>
                  </a:lnTo>
                  <a:lnTo>
                    <a:pt x="1875" y="3902"/>
                  </a:lnTo>
                  <a:lnTo>
                    <a:pt x="1877" y="3892"/>
                  </a:lnTo>
                  <a:lnTo>
                    <a:pt x="1878" y="3882"/>
                  </a:lnTo>
                  <a:lnTo>
                    <a:pt x="1881" y="3869"/>
                  </a:lnTo>
                  <a:lnTo>
                    <a:pt x="1882" y="3854"/>
                  </a:lnTo>
                  <a:lnTo>
                    <a:pt x="1883" y="3839"/>
                  </a:lnTo>
                  <a:lnTo>
                    <a:pt x="1884" y="3822"/>
                  </a:lnTo>
                  <a:lnTo>
                    <a:pt x="1886" y="3804"/>
                  </a:lnTo>
                  <a:lnTo>
                    <a:pt x="1887" y="3785"/>
                  </a:lnTo>
                  <a:lnTo>
                    <a:pt x="1890" y="3763"/>
                  </a:lnTo>
                  <a:lnTo>
                    <a:pt x="1891" y="3741"/>
                  </a:lnTo>
                  <a:lnTo>
                    <a:pt x="1892" y="3715"/>
                  </a:lnTo>
                  <a:lnTo>
                    <a:pt x="1893" y="3689"/>
                  </a:lnTo>
                  <a:lnTo>
                    <a:pt x="1895" y="3661"/>
                  </a:lnTo>
                  <a:lnTo>
                    <a:pt x="1897" y="3630"/>
                  </a:lnTo>
                  <a:lnTo>
                    <a:pt x="1899" y="3597"/>
                  </a:lnTo>
                  <a:lnTo>
                    <a:pt x="1900" y="3563"/>
                  </a:lnTo>
                  <a:lnTo>
                    <a:pt x="1901" y="3526"/>
                  </a:lnTo>
                  <a:lnTo>
                    <a:pt x="1902" y="3488"/>
                  </a:lnTo>
                  <a:lnTo>
                    <a:pt x="1904" y="3446"/>
                  </a:lnTo>
                  <a:lnTo>
                    <a:pt x="1906" y="3402"/>
                  </a:lnTo>
                  <a:lnTo>
                    <a:pt x="1908" y="3357"/>
                  </a:lnTo>
                  <a:lnTo>
                    <a:pt x="1909" y="3309"/>
                  </a:lnTo>
                  <a:lnTo>
                    <a:pt x="1910" y="3259"/>
                  </a:lnTo>
                  <a:lnTo>
                    <a:pt x="1911" y="3232"/>
                  </a:lnTo>
                  <a:lnTo>
                    <a:pt x="1911" y="3206"/>
                  </a:lnTo>
                  <a:lnTo>
                    <a:pt x="1913" y="3179"/>
                  </a:lnTo>
                  <a:lnTo>
                    <a:pt x="1914" y="3151"/>
                  </a:lnTo>
                  <a:lnTo>
                    <a:pt x="1914" y="3122"/>
                  </a:lnTo>
                  <a:lnTo>
                    <a:pt x="1915" y="3094"/>
                  </a:lnTo>
                  <a:lnTo>
                    <a:pt x="1917" y="3064"/>
                  </a:lnTo>
                  <a:lnTo>
                    <a:pt x="1917" y="3034"/>
                  </a:lnTo>
                  <a:lnTo>
                    <a:pt x="1918" y="3003"/>
                  </a:lnTo>
                  <a:lnTo>
                    <a:pt x="1918" y="2972"/>
                  </a:lnTo>
                  <a:lnTo>
                    <a:pt x="1919" y="2940"/>
                  </a:lnTo>
                  <a:lnTo>
                    <a:pt x="1919" y="2908"/>
                  </a:lnTo>
                  <a:lnTo>
                    <a:pt x="1920" y="2876"/>
                  </a:lnTo>
                  <a:lnTo>
                    <a:pt x="1920" y="2842"/>
                  </a:lnTo>
                  <a:lnTo>
                    <a:pt x="1922" y="2808"/>
                  </a:lnTo>
                  <a:lnTo>
                    <a:pt x="1923" y="2775"/>
                  </a:lnTo>
                  <a:lnTo>
                    <a:pt x="1923" y="2740"/>
                  </a:lnTo>
                  <a:lnTo>
                    <a:pt x="1924" y="2705"/>
                  </a:lnTo>
                  <a:lnTo>
                    <a:pt x="1924" y="2670"/>
                  </a:lnTo>
                  <a:lnTo>
                    <a:pt x="1926" y="2634"/>
                  </a:lnTo>
                  <a:lnTo>
                    <a:pt x="1927" y="2598"/>
                  </a:lnTo>
                  <a:lnTo>
                    <a:pt x="1927" y="2562"/>
                  </a:lnTo>
                  <a:lnTo>
                    <a:pt x="1928" y="2524"/>
                  </a:lnTo>
                  <a:lnTo>
                    <a:pt x="1929" y="2488"/>
                  </a:lnTo>
                  <a:lnTo>
                    <a:pt x="1929" y="2451"/>
                  </a:lnTo>
                  <a:lnTo>
                    <a:pt x="1931" y="2413"/>
                  </a:lnTo>
                  <a:lnTo>
                    <a:pt x="1931" y="2375"/>
                  </a:lnTo>
                  <a:lnTo>
                    <a:pt x="1932" y="2336"/>
                  </a:lnTo>
                  <a:lnTo>
                    <a:pt x="1932" y="2297"/>
                  </a:lnTo>
                  <a:lnTo>
                    <a:pt x="1933" y="2258"/>
                  </a:lnTo>
                  <a:lnTo>
                    <a:pt x="1935" y="2220"/>
                  </a:lnTo>
                  <a:lnTo>
                    <a:pt x="1935" y="2181"/>
                  </a:lnTo>
                  <a:lnTo>
                    <a:pt x="1936" y="2141"/>
                  </a:lnTo>
                  <a:lnTo>
                    <a:pt x="1936" y="2102"/>
                  </a:lnTo>
                  <a:lnTo>
                    <a:pt x="1937" y="2062"/>
                  </a:lnTo>
                  <a:lnTo>
                    <a:pt x="1937" y="2022"/>
                  </a:lnTo>
                  <a:lnTo>
                    <a:pt x="1938" y="1982"/>
                  </a:lnTo>
                  <a:lnTo>
                    <a:pt x="1940" y="1942"/>
                  </a:lnTo>
                  <a:lnTo>
                    <a:pt x="1940" y="1902"/>
                  </a:lnTo>
                  <a:lnTo>
                    <a:pt x="1941" y="1862"/>
                  </a:lnTo>
                  <a:lnTo>
                    <a:pt x="1941" y="1822"/>
                  </a:lnTo>
                  <a:lnTo>
                    <a:pt x="1942" y="1782"/>
                  </a:lnTo>
                  <a:lnTo>
                    <a:pt x="1944" y="1742"/>
                  </a:lnTo>
                  <a:lnTo>
                    <a:pt x="1944" y="1702"/>
                  </a:lnTo>
                  <a:lnTo>
                    <a:pt x="1945" y="1662"/>
                  </a:lnTo>
                  <a:lnTo>
                    <a:pt x="1946" y="1622"/>
                  </a:lnTo>
                  <a:lnTo>
                    <a:pt x="1946" y="1582"/>
                  </a:lnTo>
                  <a:lnTo>
                    <a:pt x="1947" y="1542"/>
                  </a:lnTo>
                  <a:lnTo>
                    <a:pt x="1947" y="1503"/>
                  </a:lnTo>
                  <a:lnTo>
                    <a:pt x="1949" y="1464"/>
                  </a:lnTo>
                  <a:lnTo>
                    <a:pt x="1949" y="1425"/>
                  </a:lnTo>
                  <a:lnTo>
                    <a:pt x="1950" y="1387"/>
                  </a:lnTo>
                  <a:lnTo>
                    <a:pt x="1951" y="1348"/>
                  </a:lnTo>
                  <a:lnTo>
                    <a:pt x="1951" y="1309"/>
                  </a:lnTo>
                  <a:lnTo>
                    <a:pt x="1953" y="1272"/>
                  </a:lnTo>
                  <a:lnTo>
                    <a:pt x="1953" y="1236"/>
                  </a:lnTo>
                  <a:lnTo>
                    <a:pt x="1954" y="1199"/>
                  </a:lnTo>
                  <a:lnTo>
                    <a:pt x="1954" y="1163"/>
                  </a:lnTo>
                  <a:lnTo>
                    <a:pt x="1955" y="1127"/>
                  </a:lnTo>
                  <a:lnTo>
                    <a:pt x="1957" y="1092"/>
                  </a:lnTo>
                  <a:lnTo>
                    <a:pt x="1957" y="1057"/>
                  </a:lnTo>
                  <a:lnTo>
                    <a:pt x="1958" y="1023"/>
                  </a:lnTo>
                  <a:lnTo>
                    <a:pt x="1959" y="989"/>
                  </a:lnTo>
                  <a:lnTo>
                    <a:pt x="1959" y="955"/>
                  </a:lnTo>
                  <a:lnTo>
                    <a:pt x="1960" y="923"/>
                  </a:lnTo>
                  <a:lnTo>
                    <a:pt x="1960" y="891"/>
                  </a:lnTo>
                  <a:lnTo>
                    <a:pt x="1962" y="860"/>
                  </a:lnTo>
                  <a:lnTo>
                    <a:pt x="1963" y="829"/>
                  </a:lnTo>
                  <a:lnTo>
                    <a:pt x="1963" y="798"/>
                  </a:lnTo>
                  <a:lnTo>
                    <a:pt x="1964" y="768"/>
                  </a:lnTo>
                  <a:lnTo>
                    <a:pt x="1964" y="738"/>
                  </a:lnTo>
                  <a:lnTo>
                    <a:pt x="1966" y="710"/>
                  </a:lnTo>
                  <a:lnTo>
                    <a:pt x="1966" y="682"/>
                  </a:lnTo>
                  <a:lnTo>
                    <a:pt x="1967" y="655"/>
                  </a:lnTo>
                  <a:lnTo>
                    <a:pt x="1968" y="627"/>
                  </a:lnTo>
                  <a:lnTo>
                    <a:pt x="1968" y="602"/>
                  </a:lnTo>
                  <a:lnTo>
                    <a:pt x="1969" y="576"/>
                  </a:lnTo>
                  <a:lnTo>
                    <a:pt x="1969" y="550"/>
                  </a:lnTo>
                  <a:lnTo>
                    <a:pt x="1971" y="525"/>
                  </a:lnTo>
                  <a:lnTo>
                    <a:pt x="1972" y="502"/>
                  </a:lnTo>
                  <a:lnTo>
                    <a:pt x="1973" y="457"/>
                  </a:lnTo>
                  <a:lnTo>
                    <a:pt x="1975" y="416"/>
                  </a:lnTo>
                  <a:lnTo>
                    <a:pt x="1976" y="377"/>
                  </a:lnTo>
                  <a:lnTo>
                    <a:pt x="1977" y="341"/>
                  </a:lnTo>
                  <a:lnTo>
                    <a:pt x="1980" y="307"/>
                  </a:lnTo>
                  <a:lnTo>
                    <a:pt x="1981" y="276"/>
                  </a:lnTo>
                  <a:lnTo>
                    <a:pt x="1982" y="249"/>
                  </a:lnTo>
                  <a:lnTo>
                    <a:pt x="1984" y="225"/>
                  </a:lnTo>
                  <a:lnTo>
                    <a:pt x="1985" y="204"/>
                  </a:lnTo>
                  <a:lnTo>
                    <a:pt x="1986" y="186"/>
                  </a:lnTo>
                  <a:lnTo>
                    <a:pt x="1989" y="172"/>
                  </a:lnTo>
                  <a:lnTo>
                    <a:pt x="1990" y="159"/>
                  </a:lnTo>
                  <a:lnTo>
                    <a:pt x="1993" y="147"/>
                  </a:lnTo>
                  <a:lnTo>
                    <a:pt x="1996" y="142"/>
                  </a:lnTo>
                  <a:lnTo>
                    <a:pt x="1999" y="150"/>
                  </a:lnTo>
                  <a:lnTo>
                    <a:pt x="2002" y="165"/>
                  </a:lnTo>
                  <a:lnTo>
                    <a:pt x="2003" y="178"/>
                  </a:lnTo>
                  <a:lnTo>
                    <a:pt x="2005" y="194"/>
                  </a:lnTo>
                  <a:lnTo>
                    <a:pt x="2007" y="212"/>
                  </a:lnTo>
                  <a:lnTo>
                    <a:pt x="2008" y="231"/>
                  </a:lnTo>
                  <a:lnTo>
                    <a:pt x="2009" y="254"/>
                  </a:lnTo>
                  <a:lnTo>
                    <a:pt x="2011" y="279"/>
                  </a:lnTo>
                  <a:lnTo>
                    <a:pt x="2013" y="306"/>
                  </a:lnTo>
                  <a:lnTo>
                    <a:pt x="2014" y="336"/>
                  </a:lnTo>
                  <a:lnTo>
                    <a:pt x="2016" y="367"/>
                  </a:lnTo>
                  <a:lnTo>
                    <a:pt x="2017" y="400"/>
                  </a:lnTo>
                  <a:lnTo>
                    <a:pt x="2018" y="436"/>
                  </a:lnTo>
                  <a:lnTo>
                    <a:pt x="2020" y="475"/>
                  </a:lnTo>
                  <a:lnTo>
                    <a:pt x="2022" y="515"/>
                  </a:lnTo>
                  <a:lnTo>
                    <a:pt x="2023" y="558"/>
                  </a:lnTo>
                  <a:lnTo>
                    <a:pt x="2025" y="602"/>
                  </a:lnTo>
                  <a:lnTo>
                    <a:pt x="2026" y="648"/>
                  </a:lnTo>
                  <a:lnTo>
                    <a:pt x="2027" y="671"/>
                  </a:lnTo>
                  <a:lnTo>
                    <a:pt x="2027" y="696"/>
                  </a:lnTo>
                  <a:lnTo>
                    <a:pt x="2029" y="720"/>
                  </a:lnTo>
                  <a:lnTo>
                    <a:pt x="2030" y="745"/>
                  </a:lnTo>
                  <a:lnTo>
                    <a:pt x="2030" y="771"/>
                  </a:lnTo>
                  <a:lnTo>
                    <a:pt x="2031" y="797"/>
                  </a:lnTo>
                  <a:lnTo>
                    <a:pt x="2031" y="822"/>
                  </a:lnTo>
                  <a:lnTo>
                    <a:pt x="2032" y="848"/>
                  </a:lnTo>
                  <a:lnTo>
                    <a:pt x="2034" y="874"/>
                  </a:lnTo>
                  <a:lnTo>
                    <a:pt x="2034" y="901"/>
                  </a:lnTo>
                  <a:lnTo>
                    <a:pt x="2035" y="927"/>
                  </a:lnTo>
                  <a:lnTo>
                    <a:pt x="2035" y="954"/>
                  </a:lnTo>
                  <a:lnTo>
                    <a:pt x="2036" y="983"/>
                  </a:lnTo>
                  <a:lnTo>
                    <a:pt x="2036" y="1010"/>
                  </a:lnTo>
                  <a:lnTo>
                    <a:pt x="2038" y="1037"/>
                  </a:lnTo>
                  <a:lnTo>
                    <a:pt x="2039" y="1065"/>
                  </a:lnTo>
                  <a:lnTo>
                    <a:pt x="2039" y="1094"/>
                  </a:lnTo>
                  <a:lnTo>
                    <a:pt x="2040" y="1122"/>
                  </a:lnTo>
                  <a:lnTo>
                    <a:pt x="2040" y="1150"/>
                  </a:lnTo>
                  <a:lnTo>
                    <a:pt x="2041" y="1180"/>
                  </a:lnTo>
                  <a:lnTo>
                    <a:pt x="2043" y="1210"/>
                  </a:lnTo>
                  <a:lnTo>
                    <a:pt x="2043" y="1238"/>
                  </a:lnTo>
                  <a:lnTo>
                    <a:pt x="2044" y="1268"/>
                  </a:lnTo>
                  <a:lnTo>
                    <a:pt x="2044" y="1296"/>
                  </a:lnTo>
                  <a:lnTo>
                    <a:pt x="2045" y="1326"/>
                  </a:lnTo>
                  <a:lnTo>
                    <a:pt x="2047" y="1356"/>
                  </a:lnTo>
                  <a:lnTo>
                    <a:pt x="2047" y="1384"/>
                  </a:lnTo>
                  <a:lnTo>
                    <a:pt x="2048" y="1414"/>
                  </a:lnTo>
                  <a:lnTo>
                    <a:pt x="2048" y="1444"/>
                  </a:lnTo>
                  <a:lnTo>
                    <a:pt x="2049" y="1472"/>
                  </a:lnTo>
                  <a:lnTo>
                    <a:pt x="2049" y="1502"/>
                  </a:lnTo>
                  <a:lnTo>
                    <a:pt x="2050" y="1530"/>
                  </a:lnTo>
                  <a:lnTo>
                    <a:pt x="2052" y="1558"/>
                  </a:lnTo>
                  <a:lnTo>
                    <a:pt x="2052" y="1588"/>
                  </a:lnTo>
                  <a:lnTo>
                    <a:pt x="2053" y="1617"/>
                  </a:lnTo>
                  <a:lnTo>
                    <a:pt x="2053" y="1646"/>
                  </a:lnTo>
                  <a:lnTo>
                    <a:pt x="2054" y="1675"/>
                  </a:lnTo>
                  <a:lnTo>
                    <a:pt x="2056" y="1703"/>
                  </a:lnTo>
                  <a:lnTo>
                    <a:pt x="2056" y="1731"/>
                  </a:lnTo>
                  <a:lnTo>
                    <a:pt x="2057" y="1759"/>
                  </a:lnTo>
                  <a:lnTo>
                    <a:pt x="2057" y="1786"/>
                  </a:lnTo>
                  <a:lnTo>
                    <a:pt x="2058" y="1813"/>
                  </a:lnTo>
                  <a:lnTo>
                    <a:pt x="2059" y="1840"/>
                  </a:lnTo>
                  <a:lnTo>
                    <a:pt x="2059" y="1867"/>
                  </a:lnTo>
                  <a:lnTo>
                    <a:pt x="2061" y="1893"/>
                  </a:lnTo>
                  <a:lnTo>
                    <a:pt x="2061" y="1919"/>
                  </a:lnTo>
                  <a:lnTo>
                    <a:pt x="2062" y="1943"/>
                  </a:lnTo>
                  <a:lnTo>
                    <a:pt x="2063" y="1967"/>
                  </a:lnTo>
                  <a:lnTo>
                    <a:pt x="2065" y="2014"/>
                  </a:lnTo>
                  <a:lnTo>
                    <a:pt x="2066" y="2058"/>
                  </a:lnTo>
                  <a:lnTo>
                    <a:pt x="2067" y="2101"/>
                  </a:lnTo>
                  <a:lnTo>
                    <a:pt x="2068" y="2140"/>
                  </a:lnTo>
                  <a:lnTo>
                    <a:pt x="2070" y="2176"/>
                  </a:lnTo>
                  <a:lnTo>
                    <a:pt x="2072" y="2209"/>
                  </a:lnTo>
                  <a:lnTo>
                    <a:pt x="2074" y="2240"/>
                  </a:lnTo>
                  <a:lnTo>
                    <a:pt x="2075" y="2267"/>
                  </a:lnTo>
                  <a:lnTo>
                    <a:pt x="2076" y="2292"/>
                  </a:lnTo>
                  <a:lnTo>
                    <a:pt x="2079" y="2313"/>
                  </a:lnTo>
                  <a:lnTo>
                    <a:pt x="2080" y="2331"/>
                  </a:lnTo>
                  <a:lnTo>
                    <a:pt x="2081" y="2345"/>
                  </a:lnTo>
                  <a:lnTo>
                    <a:pt x="2083" y="2350"/>
                  </a:lnTo>
                  <a:lnTo>
                    <a:pt x="2084" y="2356"/>
                  </a:lnTo>
                  <a:lnTo>
                    <a:pt x="2086" y="2359"/>
                  </a:lnTo>
                  <a:lnTo>
                    <a:pt x="2086" y="2359"/>
                  </a:lnTo>
                  <a:lnTo>
                    <a:pt x="2089" y="2353"/>
                  </a:lnTo>
                  <a:lnTo>
                    <a:pt x="2090" y="2341"/>
                  </a:lnTo>
                  <a:lnTo>
                    <a:pt x="2092" y="2327"/>
                  </a:lnTo>
                  <a:lnTo>
                    <a:pt x="2093" y="2309"/>
                  </a:lnTo>
                  <a:lnTo>
                    <a:pt x="2095" y="2287"/>
                  </a:lnTo>
                  <a:lnTo>
                    <a:pt x="2097" y="2260"/>
                  </a:lnTo>
                  <a:lnTo>
                    <a:pt x="2098" y="2229"/>
                  </a:lnTo>
                  <a:lnTo>
                    <a:pt x="2099" y="2194"/>
                  </a:lnTo>
                  <a:lnTo>
                    <a:pt x="2101" y="2156"/>
                  </a:lnTo>
                  <a:lnTo>
                    <a:pt x="2102" y="2114"/>
                  </a:lnTo>
                  <a:lnTo>
                    <a:pt x="2105" y="2070"/>
                  </a:lnTo>
                  <a:lnTo>
                    <a:pt x="2106" y="2022"/>
                  </a:lnTo>
                  <a:lnTo>
                    <a:pt x="2106" y="1998"/>
                  </a:lnTo>
                  <a:lnTo>
                    <a:pt x="2107" y="1973"/>
                  </a:lnTo>
                  <a:lnTo>
                    <a:pt x="2108" y="1947"/>
                  </a:lnTo>
                  <a:lnTo>
                    <a:pt x="2108" y="1921"/>
                  </a:lnTo>
                  <a:lnTo>
                    <a:pt x="2110" y="1894"/>
                  </a:lnTo>
                  <a:lnTo>
                    <a:pt x="2110" y="1866"/>
                  </a:lnTo>
                  <a:lnTo>
                    <a:pt x="2111" y="1839"/>
                  </a:lnTo>
                  <a:lnTo>
                    <a:pt x="2112" y="1809"/>
                  </a:lnTo>
                  <a:lnTo>
                    <a:pt x="2112" y="1781"/>
                  </a:lnTo>
                  <a:lnTo>
                    <a:pt x="2114" y="1751"/>
                  </a:lnTo>
                  <a:lnTo>
                    <a:pt x="2114" y="1720"/>
                  </a:lnTo>
                  <a:lnTo>
                    <a:pt x="2115" y="1689"/>
                  </a:lnTo>
                  <a:lnTo>
                    <a:pt x="2115" y="1657"/>
                  </a:lnTo>
                  <a:lnTo>
                    <a:pt x="2116" y="1626"/>
                  </a:lnTo>
                  <a:lnTo>
                    <a:pt x="2117" y="1593"/>
                  </a:lnTo>
                  <a:lnTo>
                    <a:pt x="2117" y="1561"/>
                  </a:lnTo>
                  <a:lnTo>
                    <a:pt x="2119" y="1527"/>
                  </a:lnTo>
                  <a:lnTo>
                    <a:pt x="2119" y="1495"/>
                  </a:lnTo>
                  <a:lnTo>
                    <a:pt x="2120" y="1462"/>
                  </a:lnTo>
                  <a:lnTo>
                    <a:pt x="2121" y="1427"/>
                  </a:lnTo>
                  <a:lnTo>
                    <a:pt x="2121" y="1393"/>
                  </a:lnTo>
                  <a:lnTo>
                    <a:pt x="2123" y="1360"/>
                  </a:lnTo>
                  <a:lnTo>
                    <a:pt x="2123" y="1325"/>
                  </a:lnTo>
                  <a:lnTo>
                    <a:pt x="2124" y="1291"/>
                  </a:lnTo>
                  <a:lnTo>
                    <a:pt x="2125" y="1258"/>
                  </a:lnTo>
                  <a:lnTo>
                    <a:pt x="2125" y="1224"/>
                  </a:lnTo>
                  <a:lnTo>
                    <a:pt x="2126" y="1189"/>
                  </a:lnTo>
                  <a:lnTo>
                    <a:pt x="2126" y="1156"/>
                  </a:lnTo>
                  <a:lnTo>
                    <a:pt x="2128" y="1122"/>
                  </a:lnTo>
                  <a:lnTo>
                    <a:pt x="2129" y="1087"/>
                  </a:lnTo>
                  <a:lnTo>
                    <a:pt x="2129" y="1054"/>
                  </a:lnTo>
                  <a:lnTo>
                    <a:pt x="2130" y="1021"/>
                  </a:lnTo>
                  <a:lnTo>
                    <a:pt x="2130" y="988"/>
                  </a:lnTo>
                  <a:lnTo>
                    <a:pt x="2132" y="955"/>
                  </a:lnTo>
                  <a:lnTo>
                    <a:pt x="2133" y="923"/>
                  </a:lnTo>
                  <a:lnTo>
                    <a:pt x="2133" y="890"/>
                  </a:lnTo>
                  <a:lnTo>
                    <a:pt x="2134" y="859"/>
                  </a:lnTo>
                  <a:lnTo>
                    <a:pt x="2134" y="826"/>
                  </a:lnTo>
                  <a:lnTo>
                    <a:pt x="2135" y="795"/>
                  </a:lnTo>
                  <a:lnTo>
                    <a:pt x="2135" y="764"/>
                  </a:lnTo>
                  <a:lnTo>
                    <a:pt x="2137" y="735"/>
                  </a:lnTo>
                  <a:lnTo>
                    <a:pt x="2138" y="705"/>
                  </a:lnTo>
                  <a:lnTo>
                    <a:pt x="2138" y="675"/>
                  </a:lnTo>
                  <a:lnTo>
                    <a:pt x="2139" y="647"/>
                  </a:lnTo>
                  <a:lnTo>
                    <a:pt x="2139" y="618"/>
                  </a:lnTo>
                  <a:lnTo>
                    <a:pt x="2141" y="590"/>
                  </a:lnTo>
                  <a:lnTo>
                    <a:pt x="2142" y="563"/>
                  </a:lnTo>
                  <a:lnTo>
                    <a:pt x="2142" y="537"/>
                  </a:lnTo>
                  <a:lnTo>
                    <a:pt x="2143" y="485"/>
                  </a:lnTo>
                  <a:lnTo>
                    <a:pt x="2146" y="436"/>
                  </a:lnTo>
                  <a:lnTo>
                    <a:pt x="2147" y="390"/>
                  </a:lnTo>
                  <a:lnTo>
                    <a:pt x="2148" y="345"/>
                  </a:lnTo>
                  <a:lnTo>
                    <a:pt x="2150" y="301"/>
                  </a:lnTo>
                  <a:lnTo>
                    <a:pt x="2151" y="259"/>
                  </a:lnTo>
                  <a:lnTo>
                    <a:pt x="2152" y="222"/>
                  </a:lnTo>
                  <a:lnTo>
                    <a:pt x="2155" y="186"/>
                  </a:lnTo>
                  <a:lnTo>
                    <a:pt x="2156" y="153"/>
                  </a:lnTo>
                  <a:lnTo>
                    <a:pt x="2157" y="125"/>
                  </a:lnTo>
                  <a:lnTo>
                    <a:pt x="2159" y="98"/>
                  </a:lnTo>
                  <a:lnTo>
                    <a:pt x="2160" y="76"/>
                  </a:lnTo>
                  <a:lnTo>
                    <a:pt x="2162" y="55"/>
                  </a:lnTo>
                  <a:lnTo>
                    <a:pt x="2164" y="39"/>
                  </a:lnTo>
                  <a:lnTo>
                    <a:pt x="2165" y="24"/>
                  </a:lnTo>
                  <a:lnTo>
                    <a:pt x="2166" y="14"/>
                  </a:lnTo>
                  <a:lnTo>
                    <a:pt x="2168" y="9"/>
                  </a:lnTo>
                  <a:lnTo>
                    <a:pt x="2169" y="4"/>
                  </a:lnTo>
                  <a:lnTo>
                    <a:pt x="2171" y="1"/>
                  </a:lnTo>
                  <a:lnTo>
                    <a:pt x="2173" y="0"/>
                  </a:lnTo>
                  <a:lnTo>
                    <a:pt x="2175" y="11"/>
                  </a:lnTo>
                  <a:lnTo>
                    <a:pt x="2179" y="33"/>
                  </a:lnTo>
                  <a:lnTo>
                    <a:pt x="2180" y="48"/>
                  </a:lnTo>
                  <a:lnTo>
                    <a:pt x="2182" y="66"/>
                  </a:lnTo>
                  <a:lnTo>
                    <a:pt x="2183" y="86"/>
                  </a:lnTo>
                  <a:lnTo>
                    <a:pt x="2184" y="110"/>
                  </a:lnTo>
                  <a:lnTo>
                    <a:pt x="2186" y="134"/>
                  </a:lnTo>
                  <a:lnTo>
                    <a:pt x="2188" y="163"/>
                  </a:lnTo>
                  <a:lnTo>
                    <a:pt x="2189" y="192"/>
                  </a:lnTo>
                  <a:lnTo>
                    <a:pt x="2191" y="226"/>
                  </a:lnTo>
                  <a:lnTo>
                    <a:pt x="2192" y="262"/>
                  </a:lnTo>
                  <a:lnTo>
                    <a:pt x="2193" y="301"/>
                  </a:lnTo>
                  <a:lnTo>
                    <a:pt x="2196" y="343"/>
                  </a:lnTo>
                  <a:lnTo>
                    <a:pt x="2197" y="387"/>
                  </a:lnTo>
                  <a:lnTo>
                    <a:pt x="2198" y="410"/>
                  </a:lnTo>
                  <a:lnTo>
                    <a:pt x="2198" y="434"/>
                  </a:lnTo>
                  <a:lnTo>
                    <a:pt x="2200" y="457"/>
                  </a:lnTo>
                  <a:lnTo>
                    <a:pt x="2200" y="481"/>
                  </a:lnTo>
                  <a:lnTo>
                    <a:pt x="2201" y="507"/>
                  </a:lnTo>
                  <a:lnTo>
                    <a:pt x="2201" y="533"/>
                  </a:lnTo>
                  <a:lnTo>
                    <a:pt x="2202" y="559"/>
                  </a:lnTo>
                  <a:lnTo>
                    <a:pt x="2202" y="585"/>
                  </a:lnTo>
                  <a:lnTo>
                    <a:pt x="2204" y="612"/>
                  </a:lnTo>
                  <a:lnTo>
                    <a:pt x="2205" y="639"/>
                  </a:lnTo>
                  <a:lnTo>
                    <a:pt x="2205" y="666"/>
                  </a:lnTo>
                  <a:lnTo>
                    <a:pt x="2206" y="695"/>
                  </a:lnTo>
                  <a:lnTo>
                    <a:pt x="2206" y="723"/>
                  </a:lnTo>
                  <a:lnTo>
                    <a:pt x="2207" y="751"/>
                  </a:lnTo>
                  <a:lnTo>
                    <a:pt x="2209" y="781"/>
                  </a:lnTo>
                  <a:lnTo>
                    <a:pt x="2209" y="809"/>
                  </a:lnTo>
                  <a:lnTo>
                    <a:pt x="2210" y="839"/>
                  </a:lnTo>
                  <a:lnTo>
                    <a:pt x="2211" y="869"/>
                  </a:lnTo>
                  <a:lnTo>
                    <a:pt x="2211" y="900"/>
                  </a:lnTo>
                  <a:lnTo>
                    <a:pt x="2213" y="931"/>
                  </a:lnTo>
                  <a:lnTo>
                    <a:pt x="2213" y="962"/>
                  </a:lnTo>
                  <a:lnTo>
                    <a:pt x="2214" y="993"/>
                  </a:lnTo>
                  <a:lnTo>
                    <a:pt x="2215" y="1024"/>
                  </a:lnTo>
                  <a:lnTo>
                    <a:pt x="2215" y="1055"/>
                  </a:lnTo>
                  <a:lnTo>
                    <a:pt x="2216" y="1087"/>
                  </a:lnTo>
                  <a:lnTo>
                    <a:pt x="2216" y="1119"/>
                  </a:lnTo>
                  <a:lnTo>
                    <a:pt x="2218" y="1152"/>
                  </a:lnTo>
                  <a:lnTo>
                    <a:pt x="2218" y="1184"/>
                  </a:lnTo>
                  <a:lnTo>
                    <a:pt x="2219" y="1216"/>
                  </a:lnTo>
                  <a:lnTo>
                    <a:pt x="2219" y="1250"/>
                  </a:lnTo>
                  <a:lnTo>
                    <a:pt x="2220" y="1282"/>
                  </a:lnTo>
                  <a:lnTo>
                    <a:pt x="2222" y="1314"/>
                  </a:lnTo>
                  <a:lnTo>
                    <a:pt x="2222" y="1348"/>
                  </a:lnTo>
                  <a:lnTo>
                    <a:pt x="2223" y="1380"/>
                  </a:lnTo>
                  <a:lnTo>
                    <a:pt x="2224" y="1413"/>
                  </a:lnTo>
                  <a:lnTo>
                    <a:pt x="2224" y="1446"/>
                  </a:lnTo>
                  <a:lnTo>
                    <a:pt x="2225" y="1478"/>
                  </a:lnTo>
                  <a:lnTo>
                    <a:pt x="2225" y="1512"/>
                  </a:lnTo>
                  <a:lnTo>
                    <a:pt x="2227" y="1544"/>
                  </a:lnTo>
                  <a:lnTo>
                    <a:pt x="2228" y="1578"/>
                  </a:lnTo>
                  <a:lnTo>
                    <a:pt x="2228" y="1610"/>
                  </a:lnTo>
                  <a:lnTo>
                    <a:pt x="2229" y="1644"/>
                  </a:lnTo>
                  <a:lnTo>
                    <a:pt x="2229" y="1676"/>
                  </a:lnTo>
                  <a:lnTo>
                    <a:pt x="2231" y="1710"/>
                  </a:lnTo>
                  <a:lnTo>
                    <a:pt x="2232" y="1743"/>
                  </a:lnTo>
                  <a:lnTo>
                    <a:pt x="2232" y="1777"/>
                  </a:lnTo>
                  <a:lnTo>
                    <a:pt x="2233" y="1809"/>
                  </a:lnTo>
                  <a:lnTo>
                    <a:pt x="2233" y="1841"/>
                  </a:lnTo>
                  <a:lnTo>
                    <a:pt x="2234" y="1875"/>
                  </a:lnTo>
                  <a:lnTo>
                    <a:pt x="2234" y="1907"/>
                  </a:lnTo>
                  <a:lnTo>
                    <a:pt x="2236" y="1939"/>
                  </a:lnTo>
                  <a:lnTo>
                    <a:pt x="2237" y="1972"/>
                  </a:lnTo>
                  <a:lnTo>
                    <a:pt x="2237" y="2004"/>
                  </a:lnTo>
                  <a:lnTo>
                    <a:pt x="2238" y="2036"/>
                  </a:lnTo>
                  <a:lnTo>
                    <a:pt x="2238" y="2067"/>
                  </a:lnTo>
                  <a:lnTo>
                    <a:pt x="2240" y="2098"/>
                  </a:lnTo>
                  <a:lnTo>
                    <a:pt x="2241" y="2131"/>
                  </a:lnTo>
                  <a:lnTo>
                    <a:pt x="2241" y="2162"/>
                  </a:lnTo>
                  <a:lnTo>
                    <a:pt x="2242" y="2191"/>
                  </a:lnTo>
                  <a:lnTo>
                    <a:pt x="2242" y="2222"/>
                  </a:lnTo>
                  <a:lnTo>
                    <a:pt x="2244" y="2253"/>
                  </a:lnTo>
                  <a:lnTo>
                    <a:pt x="2245" y="2283"/>
                  </a:lnTo>
                  <a:lnTo>
                    <a:pt x="2245" y="2313"/>
                  </a:lnTo>
                  <a:lnTo>
                    <a:pt x="2246" y="2342"/>
                  </a:lnTo>
                  <a:lnTo>
                    <a:pt x="2246" y="2372"/>
                  </a:lnTo>
                  <a:lnTo>
                    <a:pt x="2247" y="2402"/>
                  </a:lnTo>
                  <a:lnTo>
                    <a:pt x="2249" y="2431"/>
                  </a:lnTo>
                  <a:lnTo>
                    <a:pt x="2249" y="2460"/>
                  </a:lnTo>
                  <a:lnTo>
                    <a:pt x="2250" y="2488"/>
                  </a:lnTo>
                  <a:lnTo>
                    <a:pt x="2250" y="2518"/>
                  </a:lnTo>
                  <a:lnTo>
                    <a:pt x="2251" y="2546"/>
                  </a:lnTo>
                  <a:lnTo>
                    <a:pt x="2251" y="2573"/>
                  </a:lnTo>
                  <a:lnTo>
                    <a:pt x="2253" y="2602"/>
                  </a:lnTo>
                  <a:lnTo>
                    <a:pt x="2254" y="2630"/>
                  </a:lnTo>
                  <a:lnTo>
                    <a:pt x="2254" y="2657"/>
                  </a:lnTo>
                  <a:lnTo>
                    <a:pt x="2255" y="2684"/>
                  </a:lnTo>
                  <a:lnTo>
                    <a:pt x="2255" y="2712"/>
                  </a:lnTo>
                  <a:lnTo>
                    <a:pt x="2256" y="2739"/>
                  </a:lnTo>
                  <a:lnTo>
                    <a:pt x="2258" y="2765"/>
                  </a:lnTo>
                  <a:lnTo>
                    <a:pt x="2258" y="2790"/>
                  </a:lnTo>
                  <a:lnTo>
                    <a:pt x="2259" y="2817"/>
                  </a:lnTo>
                  <a:lnTo>
                    <a:pt x="2259" y="2842"/>
                  </a:lnTo>
                  <a:lnTo>
                    <a:pt x="2260" y="2868"/>
                  </a:lnTo>
                  <a:lnTo>
                    <a:pt x="2262" y="2894"/>
                  </a:lnTo>
                  <a:lnTo>
                    <a:pt x="2262" y="2918"/>
                  </a:lnTo>
                  <a:lnTo>
                    <a:pt x="2263" y="2943"/>
                  </a:lnTo>
                  <a:lnTo>
                    <a:pt x="2263" y="2967"/>
                  </a:lnTo>
                  <a:lnTo>
                    <a:pt x="2264" y="2992"/>
                  </a:lnTo>
                  <a:lnTo>
                    <a:pt x="2265" y="3040"/>
                  </a:lnTo>
                  <a:lnTo>
                    <a:pt x="2267" y="3087"/>
                  </a:lnTo>
                  <a:lnTo>
                    <a:pt x="2268" y="3134"/>
                  </a:lnTo>
                  <a:lnTo>
                    <a:pt x="2271" y="3180"/>
                  </a:lnTo>
                  <a:lnTo>
                    <a:pt x="2272" y="3224"/>
                  </a:lnTo>
                  <a:lnTo>
                    <a:pt x="2273" y="3267"/>
                  </a:lnTo>
                  <a:lnTo>
                    <a:pt x="2274" y="3309"/>
                  </a:lnTo>
                  <a:lnTo>
                    <a:pt x="2276" y="3351"/>
                  </a:lnTo>
                  <a:lnTo>
                    <a:pt x="2278" y="3390"/>
                  </a:lnTo>
                  <a:lnTo>
                    <a:pt x="2280" y="3428"/>
                  </a:lnTo>
                  <a:lnTo>
                    <a:pt x="2281" y="3466"/>
                  </a:lnTo>
                  <a:lnTo>
                    <a:pt x="2282" y="3502"/>
                  </a:lnTo>
                  <a:lnTo>
                    <a:pt x="2283" y="3537"/>
                  </a:lnTo>
                  <a:lnTo>
                    <a:pt x="2285" y="3572"/>
                  </a:lnTo>
                  <a:lnTo>
                    <a:pt x="2287" y="3604"/>
                  </a:lnTo>
                  <a:lnTo>
                    <a:pt x="2289" y="3636"/>
                  </a:lnTo>
                  <a:lnTo>
                    <a:pt x="2290" y="3666"/>
                  </a:lnTo>
                  <a:lnTo>
                    <a:pt x="2291" y="3696"/>
                  </a:lnTo>
                  <a:lnTo>
                    <a:pt x="2292" y="3724"/>
                  </a:lnTo>
                  <a:lnTo>
                    <a:pt x="2295" y="3751"/>
                  </a:lnTo>
                  <a:lnTo>
                    <a:pt x="2296" y="3777"/>
                  </a:lnTo>
                  <a:lnTo>
                    <a:pt x="2298" y="3801"/>
                  </a:lnTo>
                  <a:lnTo>
                    <a:pt x="2299" y="3825"/>
                  </a:lnTo>
                  <a:lnTo>
                    <a:pt x="2300" y="3847"/>
                  </a:lnTo>
                  <a:lnTo>
                    <a:pt x="2301" y="3867"/>
                  </a:lnTo>
                  <a:lnTo>
                    <a:pt x="2304" y="3888"/>
                  </a:lnTo>
                  <a:lnTo>
                    <a:pt x="2305" y="3906"/>
                  </a:lnTo>
                  <a:lnTo>
                    <a:pt x="2307" y="3924"/>
                  </a:lnTo>
                  <a:lnTo>
                    <a:pt x="2308" y="3940"/>
                  </a:lnTo>
                  <a:lnTo>
                    <a:pt x="2309" y="3955"/>
                  </a:lnTo>
                  <a:lnTo>
                    <a:pt x="2312" y="3969"/>
                  </a:lnTo>
                  <a:lnTo>
                    <a:pt x="2313" y="3982"/>
                  </a:lnTo>
                  <a:lnTo>
                    <a:pt x="2314" y="3994"/>
                  </a:lnTo>
                  <a:lnTo>
                    <a:pt x="2316" y="4006"/>
                  </a:lnTo>
                  <a:lnTo>
                    <a:pt x="2317" y="4016"/>
                  </a:lnTo>
                  <a:lnTo>
                    <a:pt x="2318" y="4025"/>
                  </a:lnTo>
                  <a:lnTo>
                    <a:pt x="2322" y="4042"/>
                  </a:lnTo>
                  <a:lnTo>
                    <a:pt x="2325" y="4057"/>
                  </a:lnTo>
                  <a:lnTo>
                    <a:pt x="2328" y="4069"/>
                  </a:lnTo>
                  <a:lnTo>
                    <a:pt x="2331" y="4080"/>
                  </a:lnTo>
                  <a:lnTo>
                    <a:pt x="2334" y="4089"/>
                  </a:lnTo>
                  <a:lnTo>
                    <a:pt x="2337" y="4097"/>
                  </a:lnTo>
                  <a:lnTo>
                    <a:pt x="2340" y="4105"/>
                  </a:lnTo>
                  <a:lnTo>
                    <a:pt x="2344" y="4111"/>
                  </a:lnTo>
                  <a:lnTo>
                    <a:pt x="2346" y="4118"/>
                  </a:lnTo>
                  <a:lnTo>
                    <a:pt x="2349" y="4124"/>
                  </a:lnTo>
                  <a:lnTo>
                    <a:pt x="2352" y="4131"/>
                  </a:lnTo>
                  <a:lnTo>
                    <a:pt x="2355" y="4137"/>
                  </a:lnTo>
                  <a:lnTo>
                    <a:pt x="2358" y="4144"/>
                  </a:lnTo>
                  <a:lnTo>
                    <a:pt x="2362" y="4150"/>
                  </a:lnTo>
                  <a:lnTo>
                    <a:pt x="2364" y="4155"/>
                  </a:lnTo>
                  <a:lnTo>
                    <a:pt x="2367" y="4160"/>
                  </a:lnTo>
                  <a:lnTo>
                    <a:pt x="2371" y="4167"/>
                  </a:lnTo>
                  <a:lnTo>
                    <a:pt x="2373" y="4172"/>
                  </a:lnTo>
                  <a:lnTo>
                    <a:pt x="2377" y="4177"/>
                  </a:lnTo>
                  <a:lnTo>
                    <a:pt x="2380" y="4182"/>
                  </a:lnTo>
                  <a:lnTo>
                    <a:pt x="2383" y="4186"/>
                  </a:lnTo>
                  <a:lnTo>
                    <a:pt x="2386" y="4190"/>
                  </a:lnTo>
                  <a:lnTo>
                    <a:pt x="2389" y="4195"/>
                  </a:lnTo>
                  <a:lnTo>
                    <a:pt x="2392" y="4199"/>
                  </a:lnTo>
                  <a:lnTo>
                    <a:pt x="2395" y="4204"/>
                  </a:lnTo>
                  <a:lnTo>
                    <a:pt x="2398" y="4210"/>
                  </a:lnTo>
                  <a:lnTo>
                    <a:pt x="2401" y="4215"/>
                  </a:lnTo>
                  <a:lnTo>
                    <a:pt x="2404" y="4222"/>
                  </a:lnTo>
                  <a:lnTo>
                    <a:pt x="2407" y="4229"/>
                  </a:lnTo>
                  <a:lnTo>
                    <a:pt x="2411" y="4235"/>
                  </a:lnTo>
                  <a:lnTo>
                    <a:pt x="2413" y="4243"/>
                  </a:lnTo>
                  <a:lnTo>
                    <a:pt x="2416" y="4251"/>
                  </a:lnTo>
                  <a:lnTo>
                    <a:pt x="2420" y="4259"/>
                  </a:lnTo>
                  <a:lnTo>
                    <a:pt x="2422" y="4268"/>
                  </a:lnTo>
                  <a:lnTo>
                    <a:pt x="2425" y="4275"/>
                  </a:lnTo>
                  <a:lnTo>
                    <a:pt x="2429" y="4283"/>
                  </a:lnTo>
                  <a:lnTo>
                    <a:pt x="2431" y="4291"/>
                  </a:lnTo>
                  <a:lnTo>
                    <a:pt x="2434" y="4297"/>
                  </a:lnTo>
                  <a:lnTo>
                    <a:pt x="2438" y="4304"/>
                  </a:lnTo>
                  <a:lnTo>
                    <a:pt x="2440" y="4310"/>
                  </a:lnTo>
                  <a:lnTo>
                    <a:pt x="2444" y="4314"/>
                  </a:lnTo>
                  <a:lnTo>
                    <a:pt x="2447" y="4318"/>
                  </a:lnTo>
                  <a:lnTo>
                    <a:pt x="2449" y="4321"/>
                  </a:lnTo>
                  <a:lnTo>
                    <a:pt x="2453" y="4323"/>
                  </a:lnTo>
                  <a:lnTo>
                    <a:pt x="2456" y="4324"/>
                  </a:lnTo>
                  <a:lnTo>
                    <a:pt x="2460" y="4326"/>
                  </a:lnTo>
                  <a:lnTo>
                    <a:pt x="2462" y="4326"/>
                  </a:lnTo>
                  <a:lnTo>
                    <a:pt x="2465" y="4327"/>
                  </a:lnTo>
                  <a:lnTo>
                    <a:pt x="2467" y="4328"/>
                  </a:lnTo>
                  <a:lnTo>
                    <a:pt x="2471" y="4328"/>
                  </a:lnTo>
                  <a:lnTo>
                    <a:pt x="2474" y="4330"/>
                  </a:lnTo>
                  <a:lnTo>
                    <a:pt x="2478" y="4330"/>
                  </a:lnTo>
                  <a:lnTo>
                    <a:pt x="2480" y="4331"/>
                  </a:lnTo>
                  <a:lnTo>
                    <a:pt x="2483" y="4332"/>
                  </a:lnTo>
                  <a:lnTo>
                    <a:pt x="2487" y="4334"/>
                  </a:lnTo>
                  <a:lnTo>
                    <a:pt x="2489" y="4335"/>
                  </a:lnTo>
                  <a:lnTo>
                    <a:pt x="2493" y="4337"/>
                  </a:lnTo>
                  <a:lnTo>
                    <a:pt x="2496" y="4340"/>
                  </a:lnTo>
                  <a:lnTo>
                    <a:pt x="2498" y="4341"/>
                  </a:lnTo>
                  <a:lnTo>
                    <a:pt x="2502" y="4343"/>
                  </a:lnTo>
                  <a:lnTo>
                    <a:pt x="2505" y="4344"/>
                  </a:lnTo>
                  <a:lnTo>
                    <a:pt x="2507" y="4344"/>
                  </a:lnTo>
                  <a:lnTo>
                    <a:pt x="2511" y="4345"/>
                  </a:lnTo>
                  <a:lnTo>
                    <a:pt x="2514" y="4345"/>
                  </a:lnTo>
                  <a:lnTo>
                    <a:pt x="2516" y="4345"/>
                  </a:lnTo>
                  <a:lnTo>
                    <a:pt x="2520" y="4345"/>
                  </a:lnTo>
                  <a:lnTo>
                    <a:pt x="2523" y="4345"/>
                  </a:lnTo>
                  <a:lnTo>
                    <a:pt x="2527" y="4344"/>
                  </a:lnTo>
                  <a:lnTo>
                    <a:pt x="2529" y="4344"/>
                  </a:lnTo>
                  <a:lnTo>
                    <a:pt x="2532" y="4344"/>
                  </a:lnTo>
                  <a:lnTo>
                    <a:pt x="2536" y="4344"/>
                  </a:lnTo>
                  <a:lnTo>
                    <a:pt x="2538" y="4344"/>
                  </a:lnTo>
                  <a:lnTo>
                    <a:pt x="2541" y="4345"/>
                  </a:lnTo>
                  <a:lnTo>
                    <a:pt x="2545" y="4345"/>
                  </a:lnTo>
                  <a:lnTo>
                    <a:pt x="2547" y="4346"/>
                  </a:lnTo>
                  <a:lnTo>
                    <a:pt x="2550" y="4346"/>
                  </a:lnTo>
                  <a:lnTo>
                    <a:pt x="2554" y="4348"/>
                  </a:lnTo>
                  <a:lnTo>
                    <a:pt x="2556" y="4349"/>
                  </a:lnTo>
                  <a:lnTo>
                    <a:pt x="2560" y="4350"/>
                  </a:lnTo>
                  <a:lnTo>
                    <a:pt x="2563" y="4350"/>
                  </a:lnTo>
                  <a:lnTo>
                    <a:pt x="2565" y="4352"/>
                  </a:lnTo>
                  <a:lnTo>
                    <a:pt x="2569" y="4352"/>
                  </a:lnTo>
                  <a:lnTo>
                    <a:pt x="2572" y="4352"/>
                  </a:lnTo>
                  <a:lnTo>
                    <a:pt x="2574" y="4352"/>
                  </a:lnTo>
                  <a:lnTo>
                    <a:pt x="2578" y="4352"/>
                  </a:lnTo>
                  <a:lnTo>
                    <a:pt x="2581" y="4350"/>
                  </a:lnTo>
                  <a:lnTo>
                    <a:pt x="2583" y="4350"/>
                  </a:lnTo>
                  <a:lnTo>
                    <a:pt x="2587" y="4349"/>
                  </a:lnTo>
                  <a:lnTo>
                    <a:pt x="2590" y="4348"/>
                  </a:lnTo>
                  <a:lnTo>
                    <a:pt x="2594" y="4345"/>
                  </a:lnTo>
                  <a:lnTo>
                    <a:pt x="2596" y="4344"/>
                  </a:lnTo>
                  <a:lnTo>
                    <a:pt x="2599" y="4343"/>
                  </a:lnTo>
                  <a:lnTo>
                    <a:pt x="2603" y="4341"/>
                  </a:lnTo>
                  <a:lnTo>
                    <a:pt x="2605" y="4340"/>
                  </a:lnTo>
                  <a:lnTo>
                    <a:pt x="2609" y="4339"/>
                  </a:lnTo>
                  <a:lnTo>
                    <a:pt x="2612" y="4339"/>
                  </a:lnTo>
                  <a:lnTo>
                    <a:pt x="2614" y="4337"/>
                  </a:lnTo>
                  <a:lnTo>
                    <a:pt x="2617" y="4337"/>
                  </a:lnTo>
                  <a:lnTo>
                    <a:pt x="2621" y="4336"/>
                  </a:lnTo>
                  <a:lnTo>
                    <a:pt x="2623" y="4336"/>
                  </a:lnTo>
                  <a:lnTo>
                    <a:pt x="2627" y="4336"/>
                  </a:lnTo>
                  <a:lnTo>
                    <a:pt x="2630" y="4336"/>
                  </a:lnTo>
                  <a:lnTo>
                    <a:pt x="2632" y="4337"/>
                  </a:lnTo>
                  <a:lnTo>
                    <a:pt x="2636" y="4337"/>
                  </a:lnTo>
                  <a:lnTo>
                    <a:pt x="2639" y="4337"/>
                  </a:lnTo>
                  <a:lnTo>
                    <a:pt x="2642" y="4339"/>
                  </a:lnTo>
                  <a:lnTo>
                    <a:pt x="2645" y="4340"/>
                  </a:lnTo>
                  <a:lnTo>
                    <a:pt x="2648" y="4341"/>
                  </a:lnTo>
                  <a:lnTo>
                    <a:pt x="2651" y="4343"/>
                  </a:lnTo>
                  <a:lnTo>
                    <a:pt x="2654" y="4344"/>
                  </a:lnTo>
                  <a:lnTo>
                    <a:pt x="2657" y="4346"/>
                  </a:lnTo>
                  <a:lnTo>
                    <a:pt x="2660" y="4348"/>
                  </a:lnTo>
                  <a:lnTo>
                    <a:pt x="2663" y="4349"/>
                  </a:lnTo>
                  <a:lnTo>
                    <a:pt x="2666" y="4352"/>
                  </a:lnTo>
                  <a:lnTo>
                    <a:pt x="2670" y="4354"/>
                  </a:lnTo>
                  <a:lnTo>
                    <a:pt x="2672" y="4355"/>
                  </a:lnTo>
                  <a:lnTo>
                    <a:pt x="2676" y="4358"/>
                  </a:lnTo>
                  <a:lnTo>
                    <a:pt x="2679" y="4361"/>
                  </a:lnTo>
                  <a:lnTo>
                    <a:pt x="2681" y="4363"/>
                  </a:lnTo>
                  <a:lnTo>
                    <a:pt x="2685" y="4365"/>
                  </a:lnTo>
                  <a:lnTo>
                    <a:pt x="2688" y="4367"/>
                  </a:lnTo>
                  <a:lnTo>
                    <a:pt x="2690" y="4368"/>
                  </a:lnTo>
                  <a:lnTo>
                    <a:pt x="2694" y="4370"/>
                  </a:lnTo>
                  <a:lnTo>
                    <a:pt x="2697" y="4371"/>
                  </a:lnTo>
                  <a:lnTo>
                    <a:pt x="2699" y="4372"/>
                  </a:lnTo>
                  <a:lnTo>
                    <a:pt x="2703" y="4372"/>
                  </a:lnTo>
                  <a:lnTo>
                    <a:pt x="2706" y="4372"/>
                  </a:lnTo>
                  <a:lnTo>
                    <a:pt x="2709" y="4372"/>
                  </a:lnTo>
                  <a:lnTo>
                    <a:pt x="2712" y="4374"/>
                  </a:lnTo>
                  <a:lnTo>
                    <a:pt x="2715" y="4372"/>
                  </a:lnTo>
                  <a:lnTo>
                    <a:pt x="2718" y="4372"/>
                  </a:lnTo>
                  <a:lnTo>
                    <a:pt x="2721" y="4372"/>
                  </a:lnTo>
                  <a:lnTo>
                    <a:pt x="2724" y="4371"/>
                  </a:lnTo>
                  <a:lnTo>
                    <a:pt x="2727" y="4370"/>
                  </a:lnTo>
                  <a:lnTo>
                    <a:pt x="2730" y="4368"/>
                  </a:lnTo>
                  <a:lnTo>
                    <a:pt x="2733" y="4367"/>
                  </a:lnTo>
                  <a:lnTo>
                    <a:pt x="2736" y="4366"/>
                  </a:lnTo>
                  <a:lnTo>
                    <a:pt x="2739" y="4365"/>
                  </a:lnTo>
                  <a:lnTo>
                    <a:pt x="2743" y="4362"/>
                  </a:lnTo>
                  <a:lnTo>
                    <a:pt x="2745" y="4361"/>
                  </a:lnTo>
                  <a:lnTo>
                    <a:pt x="2748" y="4359"/>
                  </a:lnTo>
                  <a:lnTo>
                    <a:pt x="2752" y="4358"/>
                  </a:lnTo>
                  <a:lnTo>
                    <a:pt x="2754" y="4355"/>
                  </a:lnTo>
                  <a:lnTo>
                    <a:pt x="2758" y="4354"/>
                  </a:lnTo>
                  <a:lnTo>
                    <a:pt x="2761" y="4353"/>
                  </a:lnTo>
                  <a:lnTo>
                    <a:pt x="2763" y="4352"/>
                  </a:lnTo>
                  <a:lnTo>
                    <a:pt x="2767" y="4350"/>
                  </a:lnTo>
                  <a:lnTo>
                    <a:pt x="2770" y="4350"/>
                  </a:lnTo>
                  <a:lnTo>
                    <a:pt x="2772" y="4349"/>
                  </a:lnTo>
                  <a:lnTo>
                    <a:pt x="2775" y="4349"/>
                  </a:lnTo>
                  <a:lnTo>
                    <a:pt x="2779" y="4348"/>
                  </a:lnTo>
                  <a:lnTo>
                    <a:pt x="2781" y="4348"/>
                  </a:lnTo>
                  <a:lnTo>
                    <a:pt x="2785" y="4348"/>
                  </a:lnTo>
                  <a:lnTo>
                    <a:pt x="2788" y="4348"/>
                  </a:lnTo>
                  <a:lnTo>
                    <a:pt x="2790" y="4349"/>
                  </a:lnTo>
                  <a:lnTo>
                    <a:pt x="2794" y="4350"/>
                  </a:lnTo>
                  <a:lnTo>
                    <a:pt x="2797" y="4350"/>
                  </a:lnTo>
                  <a:lnTo>
                    <a:pt x="2801" y="4353"/>
                  </a:lnTo>
                  <a:lnTo>
                    <a:pt x="2803" y="4354"/>
                  </a:lnTo>
                  <a:lnTo>
                    <a:pt x="2806" y="4354"/>
                  </a:lnTo>
                  <a:lnTo>
                    <a:pt x="2810" y="4355"/>
                  </a:lnTo>
                  <a:lnTo>
                    <a:pt x="2812" y="4357"/>
                  </a:lnTo>
                  <a:lnTo>
                    <a:pt x="2815" y="4358"/>
                  </a:lnTo>
                  <a:lnTo>
                    <a:pt x="2819" y="4361"/>
                  </a:lnTo>
                  <a:lnTo>
                    <a:pt x="2821" y="4362"/>
                  </a:lnTo>
                  <a:lnTo>
                    <a:pt x="2824" y="4363"/>
                  </a:lnTo>
                  <a:lnTo>
                    <a:pt x="2828" y="4365"/>
                  </a:lnTo>
                  <a:lnTo>
                    <a:pt x="2830" y="4367"/>
                  </a:lnTo>
                  <a:lnTo>
                    <a:pt x="2834" y="4367"/>
                  </a:lnTo>
                  <a:lnTo>
                    <a:pt x="2837" y="4368"/>
                  </a:lnTo>
                  <a:lnTo>
                    <a:pt x="2839" y="4370"/>
                  </a:lnTo>
                  <a:lnTo>
                    <a:pt x="2843" y="4370"/>
                  </a:lnTo>
                  <a:lnTo>
                    <a:pt x="2846" y="4371"/>
                  </a:lnTo>
                  <a:lnTo>
                    <a:pt x="2848" y="4371"/>
                  </a:lnTo>
                  <a:lnTo>
                    <a:pt x="2852" y="4372"/>
                  </a:lnTo>
                  <a:lnTo>
                    <a:pt x="2855" y="4374"/>
                  </a:lnTo>
                  <a:lnTo>
                    <a:pt x="2859" y="4375"/>
                  </a:lnTo>
                  <a:lnTo>
                    <a:pt x="2861" y="4375"/>
                  </a:lnTo>
                  <a:lnTo>
                    <a:pt x="2864" y="4376"/>
                  </a:lnTo>
                  <a:lnTo>
                    <a:pt x="2868" y="4376"/>
                  </a:lnTo>
                  <a:lnTo>
                    <a:pt x="2870" y="4376"/>
                  </a:lnTo>
                  <a:lnTo>
                    <a:pt x="2874" y="4377"/>
                  </a:lnTo>
                  <a:lnTo>
                    <a:pt x="2877" y="4377"/>
                  </a:lnTo>
                  <a:lnTo>
                    <a:pt x="2879" y="4379"/>
                  </a:lnTo>
                  <a:lnTo>
                    <a:pt x="2882" y="4379"/>
                  </a:lnTo>
                  <a:lnTo>
                    <a:pt x="2886" y="4379"/>
                  </a:lnTo>
                  <a:lnTo>
                    <a:pt x="2888" y="4379"/>
                  </a:lnTo>
                  <a:lnTo>
                    <a:pt x="2891" y="4379"/>
                  </a:lnTo>
                  <a:lnTo>
                    <a:pt x="2895" y="4379"/>
                  </a:lnTo>
                  <a:lnTo>
                    <a:pt x="2897" y="4379"/>
                  </a:lnTo>
                  <a:lnTo>
                    <a:pt x="2901" y="4377"/>
                  </a:lnTo>
                  <a:lnTo>
                    <a:pt x="2904" y="4376"/>
                  </a:lnTo>
                  <a:lnTo>
                    <a:pt x="2906" y="4376"/>
                  </a:lnTo>
                  <a:lnTo>
                    <a:pt x="2910" y="4375"/>
                  </a:lnTo>
                  <a:lnTo>
                    <a:pt x="2913" y="4375"/>
                  </a:lnTo>
                  <a:lnTo>
                    <a:pt x="2917" y="4374"/>
                  </a:lnTo>
                  <a:lnTo>
                    <a:pt x="2919" y="4372"/>
                  </a:lnTo>
                  <a:lnTo>
                    <a:pt x="2922" y="4371"/>
                  </a:lnTo>
                  <a:lnTo>
                    <a:pt x="2926" y="4371"/>
                  </a:lnTo>
                  <a:lnTo>
                    <a:pt x="2928" y="4370"/>
                  </a:lnTo>
                  <a:lnTo>
                    <a:pt x="2931" y="4370"/>
                  </a:lnTo>
                  <a:lnTo>
                    <a:pt x="2935" y="4370"/>
                  </a:lnTo>
                  <a:lnTo>
                    <a:pt x="2937" y="4368"/>
                  </a:lnTo>
                  <a:lnTo>
                    <a:pt x="2940" y="4368"/>
                  </a:lnTo>
                  <a:lnTo>
                    <a:pt x="2944" y="4368"/>
                  </a:lnTo>
                  <a:lnTo>
                    <a:pt x="2946" y="4368"/>
                  </a:lnTo>
                  <a:lnTo>
                    <a:pt x="2950" y="4370"/>
                  </a:lnTo>
                  <a:lnTo>
                    <a:pt x="2953" y="4370"/>
                  </a:lnTo>
                  <a:lnTo>
                    <a:pt x="2955" y="4370"/>
                  </a:lnTo>
                  <a:lnTo>
                    <a:pt x="2959" y="4371"/>
                  </a:lnTo>
                  <a:lnTo>
                    <a:pt x="2962" y="4371"/>
                  </a:lnTo>
                  <a:lnTo>
                    <a:pt x="2964" y="4372"/>
                  </a:lnTo>
                  <a:lnTo>
                    <a:pt x="2968" y="4372"/>
                  </a:lnTo>
                  <a:lnTo>
                    <a:pt x="2971" y="4372"/>
                  </a:lnTo>
                  <a:lnTo>
                    <a:pt x="2973" y="4374"/>
                  </a:lnTo>
                  <a:lnTo>
                    <a:pt x="2977" y="4374"/>
                  </a:lnTo>
                  <a:lnTo>
                    <a:pt x="2980" y="4374"/>
                  </a:lnTo>
                  <a:lnTo>
                    <a:pt x="2984" y="4374"/>
                  </a:lnTo>
                  <a:lnTo>
                    <a:pt x="2986" y="4374"/>
                  </a:lnTo>
                  <a:lnTo>
                    <a:pt x="2990" y="4372"/>
                  </a:lnTo>
                  <a:lnTo>
                    <a:pt x="2993" y="4372"/>
                  </a:lnTo>
                  <a:lnTo>
                    <a:pt x="2995" y="4372"/>
                  </a:lnTo>
                  <a:lnTo>
                    <a:pt x="2998" y="4371"/>
                  </a:lnTo>
                  <a:lnTo>
                    <a:pt x="3002" y="4371"/>
                  </a:lnTo>
                  <a:lnTo>
                    <a:pt x="3004" y="4370"/>
                  </a:lnTo>
                  <a:lnTo>
                    <a:pt x="3007" y="4370"/>
                  </a:lnTo>
                  <a:lnTo>
                    <a:pt x="3011" y="4370"/>
                  </a:lnTo>
                  <a:lnTo>
                    <a:pt x="3013" y="4370"/>
                  </a:lnTo>
                  <a:lnTo>
                    <a:pt x="3017" y="4370"/>
                  </a:lnTo>
                  <a:lnTo>
                    <a:pt x="3020" y="4370"/>
                  </a:lnTo>
                  <a:lnTo>
                    <a:pt x="3022" y="4370"/>
                  </a:lnTo>
                  <a:lnTo>
                    <a:pt x="3026" y="4371"/>
                  </a:lnTo>
                  <a:lnTo>
                    <a:pt x="3029" y="4372"/>
                  </a:lnTo>
                  <a:lnTo>
                    <a:pt x="3032" y="4372"/>
                  </a:lnTo>
                  <a:lnTo>
                    <a:pt x="3035" y="4374"/>
                  </a:lnTo>
                  <a:lnTo>
                    <a:pt x="3038" y="4374"/>
                  </a:lnTo>
                  <a:lnTo>
                    <a:pt x="3041" y="4375"/>
                  </a:lnTo>
                  <a:lnTo>
                    <a:pt x="3044" y="4375"/>
                  </a:lnTo>
                  <a:lnTo>
                    <a:pt x="3047" y="4375"/>
                  </a:lnTo>
                  <a:lnTo>
                    <a:pt x="3050" y="4376"/>
                  </a:lnTo>
                  <a:lnTo>
                    <a:pt x="3053" y="4376"/>
                  </a:lnTo>
                  <a:lnTo>
                    <a:pt x="3057" y="4376"/>
                  </a:lnTo>
                  <a:lnTo>
                    <a:pt x="3059" y="4376"/>
                  </a:lnTo>
                  <a:lnTo>
                    <a:pt x="3062" y="4376"/>
                  </a:lnTo>
                  <a:lnTo>
                    <a:pt x="3066" y="4376"/>
                  </a:lnTo>
                  <a:lnTo>
                    <a:pt x="3068" y="4376"/>
                  </a:lnTo>
                  <a:lnTo>
                    <a:pt x="3071" y="4376"/>
                  </a:lnTo>
                  <a:lnTo>
                    <a:pt x="3075" y="4376"/>
                  </a:lnTo>
                  <a:lnTo>
                    <a:pt x="3077" y="4377"/>
                  </a:lnTo>
                  <a:lnTo>
                    <a:pt x="3080" y="4377"/>
                  </a:lnTo>
                  <a:lnTo>
                    <a:pt x="3084" y="4379"/>
                  </a:lnTo>
                  <a:lnTo>
                    <a:pt x="3086" y="4380"/>
                  </a:lnTo>
                  <a:lnTo>
                    <a:pt x="3090" y="4380"/>
                  </a:lnTo>
                  <a:lnTo>
                    <a:pt x="3093" y="4381"/>
                  </a:lnTo>
                  <a:lnTo>
                    <a:pt x="3095" y="4381"/>
                  </a:lnTo>
                  <a:lnTo>
                    <a:pt x="3099" y="4383"/>
                  </a:lnTo>
                  <a:lnTo>
                    <a:pt x="3102" y="4383"/>
                  </a:lnTo>
                  <a:lnTo>
                    <a:pt x="3105" y="4383"/>
                  </a:lnTo>
                  <a:lnTo>
                    <a:pt x="3108" y="4383"/>
                  </a:lnTo>
                  <a:lnTo>
                    <a:pt x="3111" y="4383"/>
                  </a:lnTo>
                  <a:lnTo>
                    <a:pt x="3114" y="4383"/>
                  </a:lnTo>
                  <a:lnTo>
                    <a:pt x="3117" y="4381"/>
                  </a:lnTo>
                  <a:lnTo>
                    <a:pt x="3120" y="4379"/>
                  </a:lnTo>
                  <a:lnTo>
                    <a:pt x="3123" y="4377"/>
                  </a:lnTo>
                  <a:lnTo>
                    <a:pt x="3126" y="4375"/>
                  </a:lnTo>
                  <a:lnTo>
                    <a:pt x="3129" y="4372"/>
                  </a:lnTo>
                  <a:lnTo>
                    <a:pt x="3133" y="4370"/>
                  </a:lnTo>
                  <a:lnTo>
                    <a:pt x="3135" y="4367"/>
                  </a:lnTo>
                  <a:lnTo>
                    <a:pt x="3138" y="4365"/>
                  </a:lnTo>
                  <a:lnTo>
                    <a:pt x="3142" y="4362"/>
                  </a:lnTo>
                  <a:lnTo>
                    <a:pt x="3144" y="4359"/>
                  </a:lnTo>
                  <a:lnTo>
                    <a:pt x="3147" y="4357"/>
                  </a:lnTo>
                  <a:lnTo>
                    <a:pt x="3151" y="4354"/>
                  </a:lnTo>
                  <a:lnTo>
                    <a:pt x="3153" y="4352"/>
                  </a:lnTo>
                  <a:lnTo>
                    <a:pt x="3156" y="4349"/>
                  </a:lnTo>
                  <a:lnTo>
                    <a:pt x="3160" y="4346"/>
                  </a:lnTo>
                  <a:lnTo>
                    <a:pt x="3162" y="4345"/>
                  </a:lnTo>
                  <a:lnTo>
                    <a:pt x="3166" y="4344"/>
                  </a:lnTo>
                  <a:lnTo>
                    <a:pt x="3169" y="4344"/>
                  </a:lnTo>
                  <a:lnTo>
                    <a:pt x="3171" y="4343"/>
                  </a:lnTo>
                  <a:lnTo>
                    <a:pt x="3175" y="4344"/>
                  </a:lnTo>
                  <a:lnTo>
                    <a:pt x="3178" y="4344"/>
                  </a:lnTo>
                  <a:lnTo>
                    <a:pt x="3182" y="4344"/>
                  </a:lnTo>
                  <a:lnTo>
                    <a:pt x="3184" y="4345"/>
                  </a:lnTo>
                  <a:lnTo>
                    <a:pt x="3187" y="4346"/>
                  </a:lnTo>
                  <a:lnTo>
                    <a:pt x="3191" y="4348"/>
                  </a:lnTo>
                  <a:lnTo>
                    <a:pt x="3193" y="4350"/>
                  </a:lnTo>
                  <a:lnTo>
                    <a:pt x="3196" y="4353"/>
                  </a:lnTo>
                  <a:lnTo>
                    <a:pt x="3200" y="4355"/>
                  </a:lnTo>
                  <a:lnTo>
                    <a:pt x="3202" y="4358"/>
                  </a:lnTo>
                  <a:lnTo>
                    <a:pt x="3205" y="4359"/>
                  </a:lnTo>
                  <a:lnTo>
                    <a:pt x="3209" y="4362"/>
                  </a:lnTo>
                  <a:lnTo>
                    <a:pt x="3211" y="4363"/>
                  </a:lnTo>
                  <a:lnTo>
                    <a:pt x="3215" y="4366"/>
                  </a:lnTo>
                  <a:lnTo>
                    <a:pt x="3218" y="4367"/>
                  </a:lnTo>
                  <a:lnTo>
                    <a:pt x="3220" y="4370"/>
                  </a:lnTo>
                  <a:lnTo>
                    <a:pt x="3224" y="4371"/>
                  </a:lnTo>
                  <a:lnTo>
                    <a:pt x="3227" y="4372"/>
                  </a:lnTo>
                  <a:lnTo>
                    <a:pt x="3229" y="4374"/>
                  </a:lnTo>
                  <a:lnTo>
                    <a:pt x="3233" y="4374"/>
                  </a:lnTo>
                  <a:lnTo>
                    <a:pt x="3236" y="4375"/>
                  </a:lnTo>
                  <a:lnTo>
                    <a:pt x="3240" y="4375"/>
                  </a:lnTo>
                  <a:lnTo>
                    <a:pt x="3242" y="4376"/>
                  </a:lnTo>
                  <a:lnTo>
                    <a:pt x="3245" y="4376"/>
                  </a:lnTo>
                  <a:lnTo>
                    <a:pt x="3249" y="4377"/>
                  </a:lnTo>
                  <a:lnTo>
                    <a:pt x="3251" y="4377"/>
                  </a:lnTo>
                  <a:lnTo>
                    <a:pt x="3254" y="4379"/>
                  </a:lnTo>
                  <a:lnTo>
                    <a:pt x="3258" y="4379"/>
                  </a:lnTo>
                  <a:lnTo>
                    <a:pt x="3260" y="4379"/>
                  </a:lnTo>
                  <a:lnTo>
                    <a:pt x="3263" y="4379"/>
                  </a:lnTo>
                  <a:lnTo>
                    <a:pt x="3267" y="4379"/>
                  </a:lnTo>
                  <a:lnTo>
                    <a:pt x="3269" y="4379"/>
                  </a:lnTo>
                  <a:lnTo>
                    <a:pt x="3272" y="4377"/>
                  </a:lnTo>
                  <a:lnTo>
                    <a:pt x="3276" y="4377"/>
                  </a:lnTo>
                  <a:lnTo>
                    <a:pt x="3278" y="4376"/>
                  </a:lnTo>
                  <a:lnTo>
                    <a:pt x="3282" y="4375"/>
                  </a:lnTo>
                  <a:lnTo>
                    <a:pt x="3285" y="4375"/>
                  </a:lnTo>
                  <a:lnTo>
                    <a:pt x="3287" y="4372"/>
                  </a:lnTo>
                  <a:lnTo>
                    <a:pt x="3291" y="4371"/>
                  </a:lnTo>
                  <a:lnTo>
                    <a:pt x="3294" y="4370"/>
                  </a:lnTo>
                  <a:lnTo>
                    <a:pt x="3298" y="4367"/>
                  </a:lnTo>
                  <a:lnTo>
                    <a:pt x="3300" y="4366"/>
                  </a:lnTo>
                  <a:lnTo>
                    <a:pt x="3303" y="4365"/>
                  </a:lnTo>
                  <a:lnTo>
                    <a:pt x="3305" y="4363"/>
                  </a:lnTo>
                  <a:lnTo>
                    <a:pt x="3309" y="4361"/>
                  </a:lnTo>
                  <a:lnTo>
                    <a:pt x="3312" y="4359"/>
                  </a:lnTo>
                  <a:lnTo>
                    <a:pt x="3316" y="4358"/>
                  </a:lnTo>
                  <a:lnTo>
                    <a:pt x="3318" y="4355"/>
                  </a:lnTo>
                  <a:lnTo>
                    <a:pt x="3321" y="4354"/>
                  </a:lnTo>
                  <a:lnTo>
                    <a:pt x="3325" y="4353"/>
                  </a:lnTo>
                  <a:lnTo>
                    <a:pt x="3327" y="4350"/>
                  </a:lnTo>
                  <a:lnTo>
                    <a:pt x="3331" y="4349"/>
                  </a:lnTo>
                  <a:lnTo>
                    <a:pt x="3334" y="4348"/>
                  </a:lnTo>
                  <a:lnTo>
                    <a:pt x="3336" y="4346"/>
                  </a:lnTo>
                  <a:lnTo>
                    <a:pt x="3340" y="4345"/>
                  </a:lnTo>
                  <a:lnTo>
                    <a:pt x="3343" y="4343"/>
                  </a:lnTo>
                  <a:lnTo>
                    <a:pt x="3345" y="4341"/>
                  </a:lnTo>
                  <a:lnTo>
                    <a:pt x="3349" y="4340"/>
                  </a:lnTo>
                  <a:lnTo>
                    <a:pt x="3352" y="4339"/>
                  </a:lnTo>
                  <a:lnTo>
                    <a:pt x="3354" y="4337"/>
                  </a:lnTo>
                  <a:lnTo>
                    <a:pt x="3358" y="4335"/>
                  </a:lnTo>
                  <a:lnTo>
                    <a:pt x="3361" y="4334"/>
                  </a:lnTo>
                  <a:lnTo>
                    <a:pt x="3364" y="4334"/>
                  </a:lnTo>
                  <a:lnTo>
                    <a:pt x="3367" y="4332"/>
                  </a:lnTo>
                  <a:lnTo>
                    <a:pt x="3370" y="4331"/>
                  </a:lnTo>
                  <a:lnTo>
                    <a:pt x="3373" y="4331"/>
                  </a:lnTo>
                  <a:lnTo>
                    <a:pt x="3376" y="4330"/>
                  </a:lnTo>
                  <a:lnTo>
                    <a:pt x="3379" y="4328"/>
                  </a:lnTo>
                  <a:lnTo>
                    <a:pt x="3382" y="4328"/>
                  </a:lnTo>
                  <a:lnTo>
                    <a:pt x="3385" y="4327"/>
                  </a:lnTo>
                  <a:lnTo>
                    <a:pt x="3388" y="4327"/>
                  </a:lnTo>
                  <a:lnTo>
                    <a:pt x="3392" y="4327"/>
                  </a:lnTo>
                  <a:lnTo>
                    <a:pt x="3394" y="4327"/>
                  </a:lnTo>
                  <a:lnTo>
                    <a:pt x="3398" y="4327"/>
                  </a:lnTo>
                  <a:lnTo>
                    <a:pt x="3401" y="4327"/>
                  </a:lnTo>
                  <a:lnTo>
                    <a:pt x="3403" y="4327"/>
                  </a:lnTo>
                  <a:lnTo>
                    <a:pt x="3407" y="4327"/>
                  </a:lnTo>
                  <a:lnTo>
                    <a:pt x="3410" y="4328"/>
                  </a:lnTo>
                  <a:lnTo>
                    <a:pt x="3412" y="4328"/>
                  </a:lnTo>
                  <a:lnTo>
                    <a:pt x="3416" y="4330"/>
                  </a:lnTo>
                  <a:lnTo>
                    <a:pt x="3419" y="4331"/>
                  </a:lnTo>
                  <a:lnTo>
                    <a:pt x="3421" y="4332"/>
                  </a:lnTo>
                  <a:lnTo>
                    <a:pt x="3425" y="4332"/>
                  </a:lnTo>
                  <a:lnTo>
                    <a:pt x="3428" y="4334"/>
                  </a:lnTo>
                  <a:lnTo>
                    <a:pt x="3431" y="4335"/>
                  </a:lnTo>
                  <a:lnTo>
                    <a:pt x="3434" y="4336"/>
                  </a:lnTo>
                  <a:lnTo>
                    <a:pt x="3437" y="4337"/>
                  </a:lnTo>
                  <a:lnTo>
                    <a:pt x="3440" y="4339"/>
                  </a:lnTo>
                  <a:lnTo>
                    <a:pt x="3443" y="4339"/>
                  </a:lnTo>
                  <a:lnTo>
                    <a:pt x="3447" y="4340"/>
                  </a:lnTo>
                  <a:lnTo>
                    <a:pt x="3449" y="4340"/>
                  </a:lnTo>
                  <a:lnTo>
                    <a:pt x="3452" y="4340"/>
                  </a:lnTo>
                  <a:lnTo>
                    <a:pt x="3456" y="4340"/>
                  </a:lnTo>
                  <a:lnTo>
                    <a:pt x="3458" y="4339"/>
                  </a:lnTo>
                  <a:lnTo>
                    <a:pt x="3461" y="4337"/>
                  </a:lnTo>
                  <a:lnTo>
                    <a:pt x="3465" y="4336"/>
                  </a:lnTo>
                  <a:lnTo>
                    <a:pt x="3467" y="4336"/>
                  </a:lnTo>
                  <a:lnTo>
                    <a:pt x="3470" y="4335"/>
                  </a:lnTo>
                  <a:lnTo>
                    <a:pt x="3474" y="4334"/>
                  </a:lnTo>
                  <a:lnTo>
                    <a:pt x="3476" y="4332"/>
                  </a:lnTo>
                  <a:lnTo>
                    <a:pt x="3480" y="4331"/>
                  </a:lnTo>
                  <a:lnTo>
                    <a:pt x="3483" y="4331"/>
                  </a:lnTo>
                  <a:lnTo>
                    <a:pt x="3485" y="4330"/>
                  </a:lnTo>
                  <a:lnTo>
                    <a:pt x="3489" y="4330"/>
                  </a:lnTo>
                  <a:lnTo>
                    <a:pt x="3492" y="4330"/>
                  </a:lnTo>
                  <a:lnTo>
                    <a:pt x="3494" y="4328"/>
                  </a:lnTo>
                  <a:lnTo>
                    <a:pt x="3498" y="4330"/>
                  </a:lnTo>
                  <a:lnTo>
                    <a:pt x="3501" y="4330"/>
                  </a:lnTo>
                  <a:lnTo>
                    <a:pt x="3503" y="4330"/>
                  </a:lnTo>
                  <a:lnTo>
                    <a:pt x="3507" y="4331"/>
                  </a:lnTo>
                  <a:lnTo>
                    <a:pt x="3510" y="4331"/>
                  </a:lnTo>
                  <a:lnTo>
                    <a:pt x="3514" y="4331"/>
                  </a:lnTo>
                  <a:lnTo>
                    <a:pt x="3516" y="4331"/>
                  </a:lnTo>
                  <a:lnTo>
                    <a:pt x="3519" y="4331"/>
                  </a:lnTo>
                  <a:lnTo>
                    <a:pt x="3523" y="4331"/>
                  </a:lnTo>
                  <a:lnTo>
                    <a:pt x="3525" y="4331"/>
                  </a:lnTo>
                  <a:lnTo>
                    <a:pt x="3528" y="4331"/>
                  </a:lnTo>
                  <a:lnTo>
                    <a:pt x="3532" y="4331"/>
                  </a:lnTo>
                  <a:lnTo>
                    <a:pt x="3534" y="4331"/>
                  </a:lnTo>
                  <a:lnTo>
                    <a:pt x="3537" y="4332"/>
                  </a:lnTo>
                  <a:lnTo>
                    <a:pt x="3541" y="4332"/>
                  </a:lnTo>
                  <a:lnTo>
                    <a:pt x="3543" y="4334"/>
                  </a:lnTo>
                  <a:lnTo>
                    <a:pt x="3547" y="4335"/>
                  </a:lnTo>
                  <a:lnTo>
                    <a:pt x="3550" y="4336"/>
                  </a:lnTo>
                  <a:lnTo>
                    <a:pt x="3552" y="4337"/>
                  </a:lnTo>
                  <a:lnTo>
                    <a:pt x="3556" y="4340"/>
                  </a:lnTo>
                  <a:lnTo>
                    <a:pt x="3559" y="4341"/>
                  </a:lnTo>
                  <a:lnTo>
                    <a:pt x="3563" y="4344"/>
                  </a:lnTo>
                  <a:lnTo>
                    <a:pt x="3565" y="4346"/>
                  </a:lnTo>
                  <a:lnTo>
                    <a:pt x="3568" y="4348"/>
                  </a:lnTo>
                  <a:lnTo>
                    <a:pt x="3570" y="4350"/>
                  </a:lnTo>
                  <a:lnTo>
                    <a:pt x="3574" y="4353"/>
                  </a:lnTo>
                  <a:lnTo>
                    <a:pt x="3577" y="4354"/>
                  </a:lnTo>
                  <a:lnTo>
                    <a:pt x="3581" y="4355"/>
                  </a:lnTo>
                  <a:lnTo>
                    <a:pt x="3583" y="4357"/>
                  </a:lnTo>
                  <a:lnTo>
                    <a:pt x="3586" y="4357"/>
                  </a:lnTo>
                  <a:lnTo>
                    <a:pt x="3590" y="4357"/>
                  </a:lnTo>
                  <a:lnTo>
                    <a:pt x="3592" y="4357"/>
                  </a:lnTo>
                  <a:lnTo>
                    <a:pt x="3596" y="4355"/>
                  </a:lnTo>
                  <a:lnTo>
                    <a:pt x="3599" y="4354"/>
                  </a:lnTo>
                  <a:lnTo>
                    <a:pt x="3601" y="4353"/>
                  </a:lnTo>
                  <a:lnTo>
                    <a:pt x="3605" y="4352"/>
                  </a:lnTo>
                  <a:lnTo>
                    <a:pt x="3608" y="4349"/>
                  </a:lnTo>
                  <a:lnTo>
                    <a:pt x="3610" y="4348"/>
                  </a:lnTo>
                  <a:lnTo>
                    <a:pt x="3614" y="4345"/>
                  </a:lnTo>
                  <a:lnTo>
                    <a:pt x="3617" y="4343"/>
                  </a:lnTo>
                  <a:lnTo>
                    <a:pt x="3619" y="4340"/>
                  </a:lnTo>
                  <a:lnTo>
                    <a:pt x="3623" y="4339"/>
                  </a:lnTo>
                  <a:lnTo>
                    <a:pt x="3626" y="4336"/>
                  </a:lnTo>
                  <a:lnTo>
                    <a:pt x="3630" y="4334"/>
                  </a:lnTo>
                  <a:lnTo>
                    <a:pt x="3632" y="4332"/>
                  </a:lnTo>
                  <a:lnTo>
                    <a:pt x="3635" y="4330"/>
                  </a:lnTo>
                  <a:lnTo>
                    <a:pt x="3639" y="4328"/>
                  </a:lnTo>
                  <a:lnTo>
                    <a:pt x="3641" y="4327"/>
                  </a:lnTo>
                  <a:lnTo>
                    <a:pt x="3644" y="4327"/>
                  </a:lnTo>
                  <a:lnTo>
                    <a:pt x="3648" y="4326"/>
                  </a:lnTo>
                  <a:lnTo>
                    <a:pt x="3650" y="4326"/>
                  </a:lnTo>
                  <a:lnTo>
                    <a:pt x="3653" y="4326"/>
                  </a:lnTo>
                  <a:lnTo>
                    <a:pt x="3657" y="4327"/>
                  </a:lnTo>
                  <a:lnTo>
                    <a:pt x="3659" y="4327"/>
                  </a:lnTo>
                  <a:lnTo>
                    <a:pt x="3663" y="4328"/>
                  </a:lnTo>
                  <a:lnTo>
                    <a:pt x="3666" y="4330"/>
                  </a:lnTo>
                  <a:lnTo>
                    <a:pt x="3668" y="4332"/>
                  </a:lnTo>
                  <a:lnTo>
                    <a:pt x="3672" y="4335"/>
                  </a:lnTo>
                  <a:lnTo>
                    <a:pt x="3675" y="4337"/>
                  </a:lnTo>
                  <a:lnTo>
                    <a:pt x="3677" y="4340"/>
                  </a:lnTo>
                  <a:lnTo>
                    <a:pt x="3681" y="4344"/>
                  </a:lnTo>
                  <a:lnTo>
                    <a:pt x="3684" y="4346"/>
                  </a:lnTo>
                  <a:lnTo>
                    <a:pt x="3686" y="4349"/>
                  </a:lnTo>
                  <a:lnTo>
                    <a:pt x="3690" y="4353"/>
                  </a:lnTo>
                  <a:lnTo>
                    <a:pt x="3693" y="4355"/>
                  </a:lnTo>
                  <a:lnTo>
                    <a:pt x="3697" y="4358"/>
                  </a:lnTo>
                  <a:lnTo>
                    <a:pt x="3699" y="4361"/>
                  </a:lnTo>
                  <a:lnTo>
                    <a:pt x="3702" y="4362"/>
                  </a:lnTo>
                  <a:lnTo>
                    <a:pt x="3706" y="4365"/>
                  </a:lnTo>
                  <a:lnTo>
                    <a:pt x="3708" y="4367"/>
                  </a:lnTo>
                  <a:lnTo>
                    <a:pt x="3712" y="4368"/>
                  </a:lnTo>
                  <a:lnTo>
                    <a:pt x="3715" y="4370"/>
                  </a:lnTo>
                  <a:lnTo>
                    <a:pt x="3717" y="4370"/>
                  </a:lnTo>
                  <a:lnTo>
                    <a:pt x="3721" y="4370"/>
                  </a:lnTo>
                  <a:lnTo>
                    <a:pt x="3724" y="4370"/>
                  </a:lnTo>
                  <a:lnTo>
                    <a:pt x="3726" y="4370"/>
                  </a:lnTo>
                  <a:lnTo>
                    <a:pt x="3730" y="4370"/>
                  </a:lnTo>
                  <a:lnTo>
                    <a:pt x="3733" y="4368"/>
                  </a:lnTo>
                  <a:lnTo>
                    <a:pt x="3735" y="4368"/>
                  </a:lnTo>
                  <a:lnTo>
                    <a:pt x="3739" y="4367"/>
                  </a:lnTo>
                  <a:lnTo>
                    <a:pt x="3742" y="4366"/>
                  </a:lnTo>
                  <a:lnTo>
                    <a:pt x="3745" y="4365"/>
                  </a:lnTo>
                  <a:lnTo>
                    <a:pt x="3748" y="4363"/>
                  </a:lnTo>
                  <a:lnTo>
                    <a:pt x="3751" y="4361"/>
                  </a:lnTo>
                  <a:lnTo>
                    <a:pt x="3754" y="4359"/>
                  </a:lnTo>
                  <a:lnTo>
                    <a:pt x="3757" y="4358"/>
                  </a:lnTo>
                  <a:lnTo>
                    <a:pt x="3760" y="4357"/>
                  </a:lnTo>
                  <a:lnTo>
                    <a:pt x="3763" y="4355"/>
                  </a:lnTo>
                  <a:lnTo>
                    <a:pt x="3766" y="4354"/>
                  </a:lnTo>
                  <a:lnTo>
                    <a:pt x="3769" y="4354"/>
                  </a:lnTo>
                  <a:lnTo>
                    <a:pt x="3772" y="4353"/>
                  </a:lnTo>
                  <a:lnTo>
                    <a:pt x="3775" y="4353"/>
                  </a:lnTo>
                  <a:lnTo>
                    <a:pt x="3779" y="4353"/>
                  </a:lnTo>
                  <a:lnTo>
                    <a:pt x="3781" y="4354"/>
                  </a:lnTo>
                  <a:lnTo>
                    <a:pt x="3784" y="4355"/>
                  </a:lnTo>
                  <a:lnTo>
                    <a:pt x="3788" y="4355"/>
                  </a:lnTo>
                  <a:lnTo>
                    <a:pt x="3790" y="4357"/>
                  </a:lnTo>
                  <a:lnTo>
                    <a:pt x="3793" y="4358"/>
                  </a:lnTo>
                  <a:lnTo>
                    <a:pt x="3797" y="4361"/>
                  </a:lnTo>
                  <a:lnTo>
                    <a:pt x="3799" y="4362"/>
                  </a:lnTo>
                  <a:lnTo>
                    <a:pt x="3802" y="4363"/>
                  </a:lnTo>
                  <a:lnTo>
                    <a:pt x="3806" y="4365"/>
                  </a:lnTo>
                  <a:lnTo>
                    <a:pt x="3808" y="4366"/>
                  </a:lnTo>
                  <a:lnTo>
                    <a:pt x="3812" y="4367"/>
                  </a:lnTo>
                  <a:lnTo>
                    <a:pt x="3815" y="4367"/>
                  </a:lnTo>
                  <a:lnTo>
                    <a:pt x="3818" y="4367"/>
                  </a:lnTo>
                  <a:lnTo>
                    <a:pt x="3821" y="4367"/>
                  </a:lnTo>
                  <a:lnTo>
                    <a:pt x="3824" y="4366"/>
                  </a:lnTo>
                  <a:lnTo>
                    <a:pt x="3828" y="4365"/>
                  </a:lnTo>
                  <a:lnTo>
                    <a:pt x="3830" y="4363"/>
                  </a:lnTo>
                  <a:lnTo>
                    <a:pt x="3833" y="4362"/>
                  </a:lnTo>
                  <a:lnTo>
                    <a:pt x="3836" y="4359"/>
                  </a:lnTo>
                  <a:lnTo>
                    <a:pt x="3839" y="4358"/>
                  </a:lnTo>
                  <a:lnTo>
                    <a:pt x="3842" y="4357"/>
                  </a:lnTo>
                  <a:lnTo>
                    <a:pt x="3846" y="4354"/>
                  </a:lnTo>
                  <a:lnTo>
                    <a:pt x="3848" y="4353"/>
                  </a:lnTo>
                  <a:lnTo>
                    <a:pt x="3851" y="4352"/>
                  </a:lnTo>
                  <a:lnTo>
                    <a:pt x="3855" y="4350"/>
                  </a:lnTo>
                  <a:lnTo>
                    <a:pt x="3857" y="4349"/>
                  </a:lnTo>
                  <a:lnTo>
                    <a:pt x="3861" y="4349"/>
                  </a:lnTo>
                  <a:lnTo>
                    <a:pt x="3864" y="4349"/>
                  </a:lnTo>
                  <a:lnTo>
                    <a:pt x="3866" y="4349"/>
                  </a:lnTo>
                  <a:lnTo>
                    <a:pt x="3870" y="4349"/>
                  </a:lnTo>
                  <a:lnTo>
                    <a:pt x="3873" y="4350"/>
                  </a:lnTo>
                  <a:lnTo>
                    <a:pt x="3875" y="4350"/>
                  </a:lnTo>
                  <a:lnTo>
                    <a:pt x="3879" y="4350"/>
                  </a:lnTo>
                  <a:lnTo>
                    <a:pt x="3882" y="4350"/>
                  </a:lnTo>
                  <a:lnTo>
                    <a:pt x="3884" y="4350"/>
                  </a:lnTo>
                  <a:lnTo>
                    <a:pt x="3888" y="4350"/>
                  </a:lnTo>
                  <a:lnTo>
                    <a:pt x="3891" y="4350"/>
                  </a:lnTo>
                  <a:lnTo>
                    <a:pt x="3895" y="4350"/>
                  </a:lnTo>
                  <a:lnTo>
                    <a:pt x="3897" y="4349"/>
                  </a:lnTo>
                  <a:lnTo>
                    <a:pt x="3900" y="4349"/>
                  </a:lnTo>
                  <a:lnTo>
                    <a:pt x="3904" y="4348"/>
                  </a:lnTo>
                  <a:lnTo>
                    <a:pt x="3906" y="4346"/>
                  </a:lnTo>
                  <a:lnTo>
                    <a:pt x="3909" y="4345"/>
                  </a:lnTo>
                  <a:lnTo>
                    <a:pt x="3913" y="4345"/>
                  </a:lnTo>
                  <a:lnTo>
                    <a:pt x="3915" y="4344"/>
                  </a:lnTo>
                  <a:lnTo>
                    <a:pt x="3918" y="4344"/>
                  </a:lnTo>
                  <a:lnTo>
                    <a:pt x="3922" y="4344"/>
                  </a:lnTo>
                  <a:lnTo>
                    <a:pt x="3924" y="4345"/>
                  </a:lnTo>
                  <a:lnTo>
                    <a:pt x="3928" y="4345"/>
                  </a:lnTo>
                  <a:lnTo>
                    <a:pt x="3931" y="4346"/>
                  </a:lnTo>
                  <a:lnTo>
                    <a:pt x="3933" y="4346"/>
                  </a:lnTo>
                  <a:lnTo>
                    <a:pt x="3937" y="4348"/>
                  </a:lnTo>
                  <a:lnTo>
                    <a:pt x="3940" y="4350"/>
                  </a:lnTo>
                  <a:lnTo>
                    <a:pt x="3944" y="4352"/>
                  </a:lnTo>
                  <a:lnTo>
                    <a:pt x="3946" y="4354"/>
                  </a:lnTo>
                  <a:lnTo>
                    <a:pt x="3949" y="4355"/>
                  </a:lnTo>
                  <a:lnTo>
                    <a:pt x="3951" y="4358"/>
                  </a:lnTo>
                  <a:lnTo>
                    <a:pt x="3955" y="4359"/>
                  </a:lnTo>
                  <a:lnTo>
                    <a:pt x="3958" y="4361"/>
                  </a:lnTo>
                  <a:lnTo>
                    <a:pt x="3962" y="4363"/>
                  </a:lnTo>
                  <a:lnTo>
                    <a:pt x="3964" y="4365"/>
                  </a:lnTo>
                  <a:lnTo>
                    <a:pt x="3967" y="4366"/>
                  </a:lnTo>
                  <a:lnTo>
                    <a:pt x="3971" y="4367"/>
                  </a:lnTo>
                  <a:lnTo>
                    <a:pt x="3973" y="4368"/>
                  </a:lnTo>
                  <a:lnTo>
                    <a:pt x="3977" y="4368"/>
                  </a:lnTo>
                  <a:lnTo>
                    <a:pt x="3980" y="4370"/>
                  </a:lnTo>
                  <a:lnTo>
                    <a:pt x="3982" y="4370"/>
                  </a:lnTo>
                  <a:lnTo>
                    <a:pt x="3986" y="4370"/>
                  </a:lnTo>
                  <a:lnTo>
                    <a:pt x="3989" y="4371"/>
                  </a:lnTo>
                  <a:lnTo>
                    <a:pt x="3991" y="4371"/>
                  </a:lnTo>
                  <a:lnTo>
                    <a:pt x="3995" y="4371"/>
                  </a:lnTo>
                  <a:lnTo>
                    <a:pt x="3998" y="4371"/>
                  </a:lnTo>
                  <a:lnTo>
                    <a:pt x="4000" y="4371"/>
                  </a:lnTo>
                  <a:lnTo>
                    <a:pt x="4004" y="4371"/>
                  </a:lnTo>
                  <a:lnTo>
                    <a:pt x="4007" y="4371"/>
                  </a:lnTo>
                  <a:lnTo>
                    <a:pt x="4011" y="4371"/>
                  </a:lnTo>
                  <a:lnTo>
                    <a:pt x="4013" y="4370"/>
                  </a:lnTo>
                  <a:lnTo>
                    <a:pt x="4016" y="4370"/>
                  </a:lnTo>
                  <a:lnTo>
                    <a:pt x="4020" y="4370"/>
                  </a:lnTo>
                  <a:lnTo>
                    <a:pt x="4022" y="4368"/>
                  </a:lnTo>
                  <a:lnTo>
                    <a:pt x="4025" y="4368"/>
                  </a:lnTo>
                  <a:lnTo>
                    <a:pt x="4029" y="4367"/>
                  </a:lnTo>
                  <a:lnTo>
                    <a:pt x="4031" y="4367"/>
                  </a:lnTo>
                  <a:lnTo>
                    <a:pt x="4034" y="4366"/>
                  </a:lnTo>
                  <a:lnTo>
                    <a:pt x="4038" y="4366"/>
                  </a:lnTo>
                  <a:lnTo>
                    <a:pt x="4040" y="4365"/>
                  </a:lnTo>
                  <a:lnTo>
                    <a:pt x="4044" y="4365"/>
                  </a:lnTo>
                  <a:lnTo>
                    <a:pt x="4047" y="4365"/>
                  </a:lnTo>
                  <a:lnTo>
                    <a:pt x="4049" y="4365"/>
                  </a:lnTo>
                  <a:lnTo>
                    <a:pt x="4053" y="4365"/>
                  </a:lnTo>
                  <a:lnTo>
                    <a:pt x="4056" y="4366"/>
                  </a:lnTo>
                  <a:lnTo>
                    <a:pt x="4058" y="4366"/>
                  </a:lnTo>
                  <a:lnTo>
                    <a:pt x="4062" y="4367"/>
                  </a:lnTo>
                  <a:lnTo>
                    <a:pt x="4065" y="4368"/>
                  </a:lnTo>
                  <a:lnTo>
                    <a:pt x="4067" y="4370"/>
                  </a:lnTo>
                  <a:lnTo>
                    <a:pt x="4071" y="4371"/>
                  </a:lnTo>
                  <a:lnTo>
                    <a:pt x="4074" y="4374"/>
                  </a:lnTo>
                  <a:lnTo>
                    <a:pt x="4077" y="4375"/>
                  </a:lnTo>
                  <a:lnTo>
                    <a:pt x="4080" y="4377"/>
                  </a:lnTo>
                  <a:lnTo>
                    <a:pt x="4083" y="4379"/>
                  </a:lnTo>
                  <a:lnTo>
                    <a:pt x="4086" y="4381"/>
                  </a:lnTo>
                  <a:lnTo>
                    <a:pt x="4089" y="4384"/>
                  </a:lnTo>
                  <a:lnTo>
                    <a:pt x="4093" y="4385"/>
                  </a:lnTo>
                  <a:lnTo>
                    <a:pt x="4095" y="4388"/>
                  </a:lnTo>
                  <a:lnTo>
                    <a:pt x="4098" y="4389"/>
                  </a:lnTo>
                  <a:lnTo>
                    <a:pt x="4101" y="4390"/>
                  </a:lnTo>
                  <a:lnTo>
                    <a:pt x="4105" y="4392"/>
                  </a:lnTo>
                  <a:lnTo>
                    <a:pt x="4107" y="4392"/>
                  </a:lnTo>
                  <a:lnTo>
                    <a:pt x="4111" y="4392"/>
                  </a:lnTo>
                  <a:lnTo>
                    <a:pt x="4114" y="4393"/>
                  </a:lnTo>
                  <a:lnTo>
                    <a:pt x="4116" y="4393"/>
                  </a:lnTo>
                  <a:lnTo>
                    <a:pt x="4120" y="4392"/>
                  </a:lnTo>
                  <a:lnTo>
                    <a:pt x="4123" y="4392"/>
                  </a:lnTo>
                  <a:lnTo>
                    <a:pt x="4126" y="4390"/>
                  </a:lnTo>
                  <a:lnTo>
                    <a:pt x="4129" y="4389"/>
                  </a:lnTo>
                  <a:lnTo>
                    <a:pt x="4132" y="4388"/>
                  </a:lnTo>
                  <a:lnTo>
                    <a:pt x="4135" y="4385"/>
                  </a:lnTo>
                  <a:lnTo>
                    <a:pt x="4138" y="4384"/>
                  </a:lnTo>
                  <a:lnTo>
                    <a:pt x="4141" y="4383"/>
                  </a:lnTo>
                  <a:lnTo>
                    <a:pt x="4144" y="4381"/>
                  </a:lnTo>
                  <a:lnTo>
                    <a:pt x="4147" y="4380"/>
                  </a:lnTo>
                  <a:lnTo>
                    <a:pt x="4150" y="4379"/>
                  </a:lnTo>
                  <a:lnTo>
                    <a:pt x="4153" y="4377"/>
                  </a:lnTo>
                  <a:lnTo>
                    <a:pt x="4156" y="4376"/>
                  </a:lnTo>
                  <a:lnTo>
                    <a:pt x="4159" y="4375"/>
                  </a:lnTo>
                  <a:lnTo>
                    <a:pt x="4162" y="4375"/>
                  </a:lnTo>
                  <a:lnTo>
                    <a:pt x="4165" y="4375"/>
                  </a:lnTo>
                  <a:lnTo>
                    <a:pt x="4169" y="4376"/>
                  </a:lnTo>
                  <a:lnTo>
                    <a:pt x="4171" y="4377"/>
                  </a:lnTo>
                  <a:lnTo>
                    <a:pt x="4174" y="4379"/>
                  </a:lnTo>
                  <a:lnTo>
                    <a:pt x="4178" y="4380"/>
                  </a:lnTo>
                  <a:lnTo>
                    <a:pt x="4180" y="4381"/>
                  </a:lnTo>
                  <a:lnTo>
                    <a:pt x="4183" y="4384"/>
                  </a:lnTo>
                  <a:lnTo>
                    <a:pt x="4187" y="4385"/>
                  </a:lnTo>
                  <a:lnTo>
                    <a:pt x="4189" y="4388"/>
                  </a:lnTo>
                  <a:lnTo>
                    <a:pt x="4193" y="4390"/>
                  </a:lnTo>
                  <a:lnTo>
                    <a:pt x="4196" y="4393"/>
                  </a:lnTo>
                  <a:lnTo>
                    <a:pt x="4198" y="4395"/>
                  </a:lnTo>
                  <a:lnTo>
                    <a:pt x="4202" y="4398"/>
                  </a:lnTo>
                  <a:lnTo>
                    <a:pt x="4205" y="4399"/>
                  </a:lnTo>
                  <a:lnTo>
                    <a:pt x="4209" y="4399"/>
                  </a:lnTo>
                  <a:lnTo>
                    <a:pt x="4211" y="4401"/>
                  </a:lnTo>
                  <a:lnTo>
                    <a:pt x="4214" y="4401"/>
                  </a:lnTo>
                  <a:lnTo>
                    <a:pt x="4216" y="4401"/>
                  </a:lnTo>
                  <a:lnTo>
                    <a:pt x="4220" y="4399"/>
                  </a:lnTo>
                  <a:lnTo>
                    <a:pt x="4223" y="4398"/>
                  </a:lnTo>
                  <a:lnTo>
                    <a:pt x="4227" y="4395"/>
                  </a:lnTo>
                  <a:lnTo>
                    <a:pt x="4229" y="4393"/>
                  </a:lnTo>
                  <a:lnTo>
                    <a:pt x="4232" y="4390"/>
                  </a:lnTo>
                  <a:lnTo>
                    <a:pt x="4236" y="4386"/>
                  </a:lnTo>
                  <a:lnTo>
                    <a:pt x="4238" y="4383"/>
                  </a:lnTo>
                  <a:lnTo>
                    <a:pt x="4242" y="4379"/>
                  </a:lnTo>
                  <a:lnTo>
                    <a:pt x="4245" y="4375"/>
                  </a:lnTo>
                  <a:lnTo>
                    <a:pt x="4247" y="4371"/>
                  </a:lnTo>
                  <a:lnTo>
                    <a:pt x="4251" y="4367"/>
                  </a:lnTo>
                  <a:lnTo>
                    <a:pt x="4254" y="4363"/>
                  </a:lnTo>
                  <a:lnTo>
                    <a:pt x="4256" y="4361"/>
                  </a:lnTo>
                  <a:lnTo>
                    <a:pt x="4260" y="4357"/>
                  </a:lnTo>
                  <a:lnTo>
                    <a:pt x="4263" y="4354"/>
                  </a:lnTo>
                  <a:lnTo>
                    <a:pt x="4265" y="4353"/>
                  </a:lnTo>
                  <a:lnTo>
                    <a:pt x="4269" y="4350"/>
                  </a:lnTo>
                  <a:lnTo>
                    <a:pt x="4272" y="4349"/>
                  </a:lnTo>
                  <a:lnTo>
                    <a:pt x="4276" y="4348"/>
                  </a:lnTo>
                  <a:lnTo>
                    <a:pt x="4278" y="4348"/>
                  </a:lnTo>
                  <a:lnTo>
                    <a:pt x="4281" y="4346"/>
                  </a:lnTo>
                  <a:lnTo>
                    <a:pt x="4285" y="4348"/>
                  </a:lnTo>
                  <a:lnTo>
                    <a:pt x="4287" y="4348"/>
                  </a:lnTo>
                  <a:lnTo>
                    <a:pt x="4290" y="4349"/>
                  </a:lnTo>
                  <a:lnTo>
                    <a:pt x="4294" y="4349"/>
                  </a:lnTo>
                  <a:lnTo>
                    <a:pt x="4296" y="4350"/>
                  </a:lnTo>
                  <a:lnTo>
                    <a:pt x="4299" y="4352"/>
                  </a:lnTo>
                  <a:lnTo>
                    <a:pt x="4303" y="4353"/>
                  </a:lnTo>
                  <a:lnTo>
                    <a:pt x="4305" y="4354"/>
                  </a:lnTo>
                  <a:lnTo>
                    <a:pt x="4308" y="4355"/>
                  </a:lnTo>
                  <a:lnTo>
                    <a:pt x="4312" y="4357"/>
                  </a:lnTo>
                  <a:lnTo>
                    <a:pt x="4314" y="4359"/>
                  </a:lnTo>
                  <a:lnTo>
                    <a:pt x="4318" y="4361"/>
                  </a:lnTo>
                  <a:lnTo>
                    <a:pt x="4321" y="4362"/>
                  </a:lnTo>
                  <a:lnTo>
                    <a:pt x="4323" y="4365"/>
                  </a:lnTo>
                  <a:lnTo>
                    <a:pt x="4327" y="4366"/>
                  </a:lnTo>
                  <a:lnTo>
                    <a:pt x="4330" y="4367"/>
                  </a:lnTo>
                  <a:lnTo>
                    <a:pt x="4332" y="4370"/>
                  </a:lnTo>
                  <a:lnTo>
                    <a:pt x="4336" y="4371"/>
                  </a:lnTo>
                  <a:lnTo>
                    <a:pt x="4339" y="4374"/>
                  </a:lnTo>
                  <a:lnTo>
                    <a:pt x="4341" y="4375"/>
                  </a:lnTo>
                  <a:lnTo>
                    <a:pt x="4345" y="4377"/>
                  </a:lnTo>
                  <a:lnTo>
                    <a:pt x="4348" y="4379"/>
                  </a:lnTo>
                  <a:lnTo>
                    <a:pt x="4352" y="4381"/>
                  </a:lnTo>
                  <a:lnTo>
                    <a:pt x="4354" y="4383"/>
                  </a:lnTo>
                  <a:lnTo>
                    <a:pt x="4357" y="4384"/>
                  </a:lnTo>
                  <a:lnTo>
                    <a:pt x="4361" y="4385"/>
                  </a:lnTo>
                  <a:lnTo>
                    <a:pt x="4363" y="4386"/>
                  </a:lnTo>
                  <a:lnTo>
                    <a:pt x="4366" y="4388"/>
                  </a:lnTo>
                  <a:lnTo>
                    <a:pt x="4370" y="4388"/>
                  </a:lnTo>
                  <a:lnTo>
                    <a:pt x="4372" y="4388"/>
                  </a:lnTo>
                  <a:lnTo>
                    <a:pt x="4376" y="4388"/>
                  </a:lnTo>
                  <a:lnTo>
                    <a:pt x="4379" y="4386"/>
                  </a:lnTo>
                  <a:lnTo>
                    <a:pt x="4381" y="4385"/>
                  </a:lnTo>
                  <a:lnTo>
                    <a:pt x="4385" y="4384"/>
                  </a:lnTo>
                  <a:lnTo>
                    <a:pt x="4388" y="4383"/>
                  </a:lnTo>
                  <a:lnTo>
                    <a:pt x="4392" y="4381"/>
                  </a:lnTo>
                  <a:lnTo>
                    <a:pt x="4394" y="4379"/>
                  </a:lnTo>
                  <a:lnTo>
                    <a:pt x="4397" y="4377"/>
                  </a:lnTo>
                  <a:lnTo>
                    <a:pt x="4401" y="4376"/>
                  </a:lnTo>
                  <a:lnTo>
                    <a:pt x="4403" y="4374"/>
                  </a:lnTo>
                  <a:lnTo>
                    <a:pt x="4406" y="4374"/>
                  </a:lnTo>
                  <a:lnTo>
                    <a:pt x="4410" y="4372"/>
                  </a:lnTo>
                  <a:lnTo>
                    <a:pt x="4412" y="4372"/>
                  </a:lnTo>
                  <a:lnTo>
                    <a:pt x="4415" y="4372"/>
                  </a:lnTo>
                  <a:lnTo>
                    <a:pt x="4419" y="4372"/>
                  </a:lnTo>
                  <a:lnTo>
                    <a:pt x="4421" y="4374"/>
                  </a:lnTo>
                  <a:lnTo>
                    <a:pt x="4425" y="4374"/>
                  </a:lnTo>
                  <a:lnTo>
                    <a:pt x="4428" y="4376"/>
                  </a:lnTo>
                  <a:lnTo>
                    <a:pt x="4430" y="4377"/>
                  </a:lnTo>
                  <a:lnTo>
                    <a:pt x="4434" y="4379"/>
                  </a:lnTo>
                  <a:lnTo>
                    <a:pt x="4437" y="4380"/>
                  </a:lnTo>
                  <a:lnTo>
                    <a:pt x="4439" y="4381"/>
                  </a:lnTo>
                  <a:lnTo>
                    <a:pt x="4443" y="4383"/>
                  </a:lnTo>
                  <a:lnTo>
                    <a:pt x="4446" y="4384"/>
                  </a:lnTo>
                  <a:lnTo>
                    <a:pt x="4448" y="4384"/>
                  </a:lnTo>
                  <a:lnTo>
                    <a:pt x="4452" y="4384"/>
                  </a:lnTo>
                  <a:lnTo>
                    <a:pt x="4455" y="4384"/>
                  </a:lnTo>
                  <a:lnTo>
                    <a:pt x="4458" y="4384"/>
                  </a:lnTo>
                  <a:lnTo>
                    <a:pt x="4461" y="4383"/>
                  </a:lnTo>
                  <a:lnTo>
                    <a:pt x="4464" y="4381"/>
                  </a:lnTo>
                  <a:lnTo>
                    <a:pt x="4467" y="4379"/>
                  </a:lnTo>
                  <a:lnTo>
                    <a:pt x="4470" y="4377"/>
                  </a:lnTo>
                  <a:lnTo>
                    <a:pt x="4473" y="4375"/>
                  </a:lnTo>
                  <a:lnTo>
                    <a:pt x="4476" y="4372"/>
                  </a:lnTo>
                  <a:lnTo>
                    <a:pt x="4479" y="4370"/>
                  </a:lnTo>
                  <a:lnTo>
                    <a:pt x="4482" y="4367"/>
                  </a:lnTo>
                  <a:lnTo>
                    <a:pt x="4485" y="4365"/>
                  </a:lnTo>
                  <a:lnTo>
                    <a:pt x="4488" y="4363"/>
                  </a:lnTo>
                  <a:lnTo>
                    <a:pt x="4492" y="4361"/>
                  </a:lnTo>
                  <a:lnTo>
                    <a:pt x="4494" y="4359"/>
                  </a:lnTo>
                  <a:lnTo>
                    <a:pt x="4497" y="4358"/>
                  </a:lnTo>
                  <a:lnTo>
                    <a:pt x="4501" y="4357"/>
                  </a:lnTo>
                  <a:lnTo>
                    <a:pt x="4503" y="4357"/>
                  </a:lnTo>
                  <a:lnTo>
                    <a:pt x="4507" y="4355"/>
                  </a:lnTo>
                  <a:lnTo>
                    <a:pt x="4510" y="4355"/>
                  </a:lnTo>
                  <a:lnTo>
                    <a:pt x="4512" y="4355"/>
                  </a:lnTo>
                  <a:lnTo>
                    <a:pt x="4516" y="4357"/>
                  </a:lnTo>
                  <a:lnTo>
                    <a:pt x="4519" y="4357"/>
                  </a:lnTo>
                  <a:lnTo>
                    <a:pt x="4521" y="4358"/>
                  </a:lnTo>
                  <a:lnTo>
                    <a:pt x="4524" y="4359"/>
                  </a:lnTo>
                  <a:lnTo>
                    <a:pt x="4528" y="4361"/>
                  </a:lnTo>
                  <a:lnTo>
                    <a:pt x="4531" y="4362"/>
                  </a:lnTo>
                  <a:lnTo>
                    <a:pt x="4534" y="4363"/>
                  </a:lnTo>
                  <a:lnTo>
                    <a:pt x="4537" y="4363"/>
                  </a:lnTo>
                  <a:lnTo>
                    <a:pt x="4540" y="4365"/>
                  </a:lnTo>
                  <a:lnTo>
                    <a:pt x="4543" y="4365"/>
                  </a:lnTo>
                  <a:lnTo>
                    <a:pt x="4546" y="4365"/>
                  </a:lnTo>
                  <a:lnTo>
                    <a:pt x="4550" y="4366"/>
                  </a:lnTo>
                  <a:lnTo>
                    <a:pt x="4552" y="4367"/>
                  </a:lnTo>
                  <a:lnTo>
                    <a:pt x="4555" y="4367"/>
                  </a:lnTo>
                  <a:lnTo>
                    <a:pt x="4559" y="4368"/>
                  </a:lnTo>
                  <a:lnTo>
                    <a:pt x="4561" y="4368"/>
                  </a:lnTo>
                  <a:lnTo>
                    <a:pt x="4564" y="4368"/>
                  </a:lnTo>
                  <a:lnTo>
                    <a:pt x="4568" y="4368"/>
                  </a:lnTo>
                  <a:lnTo>
                    <a:pt x="4570" y="4368"/>
                  </a:lnTo>
                  <a:lnTo>
                    <a:pt x="4574" y="4368"/>
                  </a:lnTo>
                  <a:lnTo>
                    <a:pt x="4577" y="4368"/>
                  </a:lnTo>
                  <a:lnTo>
                    <a:pt x="4579" y="4368"/>
                  </a:lnTo>
                  <a:lnTo>
                    <a:pt x="4583" y="4367"/>
                  </a:lnTo>
                  <a:lnTo>
                    <a:pt x="4586" y="4367"/>
                  </a:lnTo>
                  <a:lnTo>
                    <a:pt x="4588" y="4367"/>
                  </a:lnTo>
                  <a:lnTo>
                    <a:pt x="4592" y="4366"/>
                  </a:lnTo>
                  <a:lnTo>
                    <a:pt x="4595" y="4365"/>
                  </a:lnTo>
                  <a:lnTo>
                    <a:pt x="4597" y="4365"/>
                  </a:lnTo>
                  <a:lnTo>
                    <a:pt x="4601" y="4363"/>
                  </a:lnTo>
                  <a:lnTo>
                    <a:pt x="4604" y="4362"/>
                  </a:lnTo>
                  <a:lnTo>
                    <a:pt x="4608" y="4361"/>
                  </a:lnTo>
                  <a:lnTo>
                    <a:pt x="4610" y="4359"/>
                  </a:lnTo>
                  <a:lnTo>
                    <a:pt x="4613" y="4358"/>
                  </a:lnTo>
                  <a:lnTo>
                    <a:pt x="4617" y="4355"/>
                  </a:lnTo>
                  <a:lnTo>
                    <a:pt x="4619" y="4354"/>
                  </a:lnTo>
                  <a:lnTo>
                    <a:pt x="4622" y="4353"/>
                  </a:lnTo>
                  <a:lnTo>
                    <a:pt x="4626" y="4352"/>
                  </a:lnTo>
                  <a:lnTo>
                    <a:pt x="4628" y="4350"/>
                  </a:lnTo>
                  <a:lnTo>
                    <a:pt x="4631" y="4350"/>
                  </a:lnTo>
                  <a:lnTo>
                    <a:pt x="4635" y="4350"/>
                  </a:lnTo>
                  <a:lnTo>
                    <a:pt x="4637" y="4349"/>
                  </a:lnTo>
                  <a:lnTo>
                    <a:pt x="4640" y="4350"/>
                  </a:lnTo>
                  <a:lnTo>
                    <a:pt x="4644" y="4350"/>
                  </a:lnTo>
                  <a:lnTo>
                    <a:pt x="4646" y="4350"/>
                  </a:lnTo>
                  <a:lnTo>
                    <a:pt x="4650" y="4352"/>
                  </a:lnTo>
                  <a:lnTo>
                    <a:pt x="4653" y="4353"/>
                  </a:lnTo>
                  <a:lnTo>
                    <a:pt x="4655" y="4354"/>
                  </a:lnTo>
                  <a:lnTo>
                    <a:pt x="4659" y="4357"/>
                  </a:lnTo>
                  <a:lnTo>
                    <a:pt x="4662" y="4359"/>
                  </a:lnTo>
                  <a:lnTo>
                    <a:pt x="4666" y="4361"/>
                  </a:lnTo>
                  <a:lnTo>
                    <a:pt x="4668" y="4363"/>
                  </a:lnTo>
                  <a:lnTo>
                    <a:pt x="4671" y="4365"/>
                  </a:lnTo>
                  <a:lnTo>
                    <a:pt x="4675" y="4366"/>
                  </a:lnTo>
                  <a:lnTo>
                    <a:pt x="4677" y="4367"/>
                  </a:lnTo>
                  <a:lnTo>
                    <a:pt x="4680" y="4368"/>
                  </a:lnTo>
                  <a:lnTo>
                    <a:pt x="4684" y="4370"/>
                  </a:lnTo>
                  <a:lnTo>
                    <a:pt x="4686" y="4371"/>
                  </a:lnTo>
                  <a:lnTo>
                    <a:pt x="4689" y="4372"/>
                  </a:lnTo>
                  <a:lnTo>
                    <a:pt x="4693" y="4374"/>
                  </a:lnTo>
                  <a:lnTo>
                    <a:pt x="4695" y="4374"/>
                  </a:lnTo>
                  <a:lnTo>
                    <a:pt x="4699" y="4374"/>
                  </a:lnTo>
                  <a:lnTo>
                    <a:pt x="4702" y="4372"/>
                  </a:lnTo>
                  <a:lnTo>
                    <a:pt x="4704" y="4372"/>
                  </a:lnTo>
                  <a:lnTo>
                    <a:pt x="4708" y="4371"/>
                  </a:lnTo>
                  <a:lnTo>
                    <a:pt x="4711" y="4371"/>
                  </a:lnTo>
                  <a:lnTo>
                    <a:pt x="4713" y="4370"/>
                  </a:lnTo>
                  <a:lnTo>
                    <a:pt x="4717" y="4368"/>
                  </a:lnTo>
                  <a:lnTo>
                    <a:pt x="4720" y="4367"/>
                  </a:lnTo>
                  <a:lnTo>
                    <a:pt x="4722" y="4365"/>
                  </a:lnTo>
                  <a:lnTo>
                    <a:pt x="4726" y="4363"/>
                  </a:lnTo>
                  <a:lnTo>
                    <a:pt x="4729" y="4362"/>
                  </a:lnTo>
                  <a:lnTo>
                    <a:pt x="4733" y="4359"/>
                  </a:lnTo>
                  <a:lnTo>
                    <a:pt x="4735" y="4358"/>
                  </a:lnTo>
                  <a:lnTo>
                    <a:pt x="4738" y="4355"/>
                  </a:lnTo>
                  <a:lnTo>
                    <a:pt x="4742" y="4354"/>
                  </a:lnTo>
                  <a:lnTo>
                    <a:pt x="4744" y="4353"/>
                  </a:lnTo>
                  <a:lnTo>
                    <a:pt x="4747" y="4350"/>
                  </a:lnTo>
                  <a:lnTo>
                    <a:pt x="4751" y="4349"/>
                  </a:lnTo>
                  <a:lnTo>
                    <a:pt x="4753" y="4348"/>
                  </a:lnTo>
                  <a:lnTo>
                    <a:pt x="4756" y="4346"/>
                  </a:lnTo>
                  <a:lnTo>
                    <a:pt x="4760" y="4346"/>
                  </a:lnTo>
                  <a:lnTo>
                    <a:pt x="4762" y="4346"/>
                  </a:lnTo>
                  <a:lnTo>
                    <a:pt x="4766" y="4346"/>
                  </a:lnTo>
                  <a:lnTo>
                    <a:pt x="4769" y="4346"/>
                  </a:lnTo>
                  <a:lnTo>
                    <a:pt x="4771" y="4346"/>
                  </a:lnTo>
                  <a:lnTo>
                    <a:pt x="4775" y="4346"/>
                  </a:lnTo>
                  <a:lnTo>
                    <a:pt x="4778" y="4346"/>
                  </a:lnTo>
                  <a:lnTo>
                    <a:pt x="4781" y="4346"/>
                  </a:lnTo>
                  <a:lnTo>
                    <a:pt x="4784" y="4348"/>
                  </a:lnTo>
                  <a:lnTo>
                    <a:pt x="4787" y="4348"/>
                  </a:lnTo>
                  <a:lnTo>
                    <a:pt x="4789" y="4348"/>
                  </a:lnTo>
                  <a:lnTo>
                    <a:pt x="4793" y="4348"/>
                  </a:lnTo>
                  <a:lnTo>
                    <a:pt x="4796" y="4348"/>
                  </a:lnTo>
                  <a:lnTo>
                    <a:pt x="4799" y="4348"/>
                  </a:lnTo>
                  <a:lnTo>
                    <a:pt x="4802" y="4346"/>
                  </a:lnTo>
                  <a:lnTo>
                    <a:pt x="4805" y="4346"/>
                  </a:lnTo>
                  <a:lnTo>
                    <a:pt x="4808" y="4345"/>
                  </a:lnTo>
                  <a:lnTo>
                    <a:pt x="4811" y="4345"/>
                  </a:lnTo>
                  <a:lnTo>
                    <a:pt x="4815" y="4345"/>
                  </a:lnTo>
                  <a:lnTo>
                    <a:pt x="4818" y="4345"/>
                  </a:lnTo>
                  <a:lnTo>
                    <a:pt x="4820" y="4345"/>
                  </a:lnTo>
                  <a:lnTo>
                    <a:pt x="4824" y="4345"/>
                  </a:lnTo>
                  <a:lnTo>
                    <a:pt x="4827" y="4346"/>
                  </a:lnTo>
                  <a:lnTo>
                    <a:pt x="4829" y="4348"/>
                  </a:lnTo>
                  <a:lnTo>
                    <a:pt x="4833" y="4349"/>
                  </a:lnTo>
                  <a:lnTo>
                    <a:pt x="4836" y="4352"/>
                  </a:lnTo>
                  <a:lnTo>
                    <a:pt x="4838" y="4353"/>
                  </a:lnTo>
                  <a:lnTo>
                    <a:pt x="4842" y="4354"/>
                  </a:lnTo>
                  <a:lnTo>
                    <a:pt x="4845" y="4357"/>
                  </a:lnTo>
                  <a:lnTo>
                    <a:pt x="4848" y="4358"/>
                  </a:lnTo>
                  <a:lnTo>
                    <a:pt x="4851" y="4361"/>
                  </a:lnTo>
                  <a:lnTo>
                    <a:pt x="4854" y="4362"/>
                  </a:lnTo>
                  <a:lnTo>
                    <a:pt x="4857" y="4365"/>
                  </a:lnTo>
                  <a:lnTo>
                    <a:pt x="4860" y="4366"/>
                  </a:lnTo>
                  <a:lnTo>
                    <a:pt x="4863" y="4366"/>
                  </a:lnTo>
                  <a:lnTo>
                    <a:pt x="4866" y="4367"/>
                  </a:lnTo>
                  <a:lnTo>
                    <a:pt x="4869" y="4367"/>
                  </a:lnTo>
                  <a:lnTo>
                    <a:pt x="4872" y="4366"/>
                  </a:lnTo>
                  <a:lnTo>
                    <a:pt x="4875" y="4366"/>
                  </a:lnTo>
                  <a:lnTo>
                    <a:pt x="4878" y="4365"/>
                  </a:lnTo>
                  <a:lnTo>
                    <a:pt x="4882" y="4365"/>
                  </a:lnTo>
                  <a:lnTo>
                    <a:pt x="4884" y="4363"/>
                  </a:lnTo>
                  <a:lnTo>
                    <a:pt x="4887" y="4362"/>
                  </a:lnTo>
                  <a:lnTo>
                    <a:pt x="4891" y="4362"/>
                  </a:lnTo>
                  <a:lnTo>
                    <a:pt x="4893" y="4361"/>
                  </a:lnTo>
                  <a:lnTo>
                    <a:pt x="4896" y="4359"/>
                  </a:lnTo>
                  <a:lnTo>
                    <a:pt x="4900" y="4359"/>
                  </a:lnTo>
                  <a:lnTo>
                    <a:pt x="4902" y="4359"/>
                  </a:lnTo>
                  <a:lnTo>
                    <a:pt x="4905" y="4359"/>
                  </a:lnTo>
                  <a:lnTo>
                    <a:pt x="4909" y="4359"/>
                  </a:lnTo>
                  <a:lnTo>
                    <a:pt x="4911" y="4359"/>
                  </a:lnTo>
                  <a:lnTo>
                    <a:pt x="4915" y="4359"/>
                  </a:lnTo>
                  <a:lnTo>
                    <a:pt x="4918" y="4359"/>
                  </a:lnTo>
                  <a:lnTo>
                    <a:pt x="4920" y="4358"/>
                  </a:lnTo>
                  <a:lnTo>
                    <a:pt x="4924" y="4358"/>
                  </a:lnTo>
                  <a:lnTo>
                    <a:pt x="4927" y="4357"/>
                  </a:lnTo>
                  <a:lnTo>
                    <a:pt x="4931" y="4355"/>
                  </a:lnTo>
                  <a:lnTo>
                    <a:pt x="4933" y="4354"/>
                  </a:lnTo>
                  <a:lnTo>
                    <a:pt x="4936" y="4353"/>
                  </a:lnTo>
                  <a:lnTo>
                    <a:pt x="4940" y="4350"/>
                  </a:lnTo>
                  <a:lnTo>
                    <a:pt x="4942" y="4348"/>
                  </a:lnTo>
                  <a:lnTo>
                    <a:pt x="4945" y="4345"/>
                  </a:lnTo>
                  <a:lnTo>
                    <a:pt x="4949" y="4343"/>
                  </a:lnTo>
                  <a:lnTo>
                    <a:pt x="4951" y="4339"/>
                  </a:lnTo>
                  <a:lnTo>
                    <a:pt x="4954" y="4336"/>
                  </a:lnTo>
                  <a:lnTo>
                    <a:pt x="4958" y="4332"/>
                  </a:lnTo>
                  <a:lnTo>
                    <a:pt x="4960" y="4330"/>
                  </a:lnTo>
                  <a:lnTo>
                    <a:pt x="4964" y="4328"/>
                  </a:lnTo>
                  <a:lnTo>
                    <a:pt x="4967" y="4326"/>
                  </a:lnTo>
                  <a:lnTo>
                    <a:pt x="4969" y="4324"/>
                  </a:lnTo>
                  <a:lnTo>
                    <a:pt x="4973" y="4323"/>
                  </a:lnTo>
                  <a:lnTo>
                    <a:pt x="4976" y="4322"/>
                  </a:lnTo>
                  <a:lnTo>
                    <a:pt x="4978" y="4322"/>
                  </a:lnTo>
                  <a:lnTo>
                    <a:pt x="4982" y="4322"/>
                  </a:lnTo>
                  <a:lnTo>
                    <a:pt x="4985" y="4322"/>
                  </a:lnTo>
                  <a:lnTo>
                    <a:pt x="4987" y="4322"/>
                  </a:lnTo>
                  <a:lnTo>
                    <a:pt x="4991" y="4323"/>
                  </a:lnTo>
                  <a:lnTo>
                    <a:pt x="4994" y="4324"/>
                  </a:lnTo>
                  <a:lnTo>
                    <a:pt x="4998" y="4326"/>
                  </a:lnTo>
                  <a:lnTo>
                    <a:pt x="5000" y="4327"/>
                  </a:lnTo>
                  <a:lnTo>
                    <a:pt x="5003" y="4328"/>
                  </a:lnTo>
                  <a:lnTo>
                    <a:pt x="5007" y="4331"/>
                  </a:lnTo>
                  <a:lnTo>
                    <a:pt x="5009" y="4332"/>
                  </a:lnTo>
                  <a:lnTo>
                    <a:pt x="5012" y="4334"/>
                  </a:lnTo>
                  <a:lnTo>
                    <a:pt x="5016" y="4336"/>
                  </a:lnTo>
                  <a:lnTo>
                    <a:pt x="5018" y="4339"/>
                  </a:lnTo>
                  <a:lnTo>
                    <a:pt x="5021" y="4340"/>
                  </a:lnTo>
                  <a:lnTo>
                    <a:pt x="5025" y="4341"/>
                  </a:lnTo>
                  <a:lnTo>
                    <a:pt x="5027" y="4344"/>
                  </a:lnTo>
                  <a:lnTo>
                    <a:pt x="5031" y="4345"/>
                  </a:lnTo>
                  <a:lnTo>
                    <a:pt x="5034" y="4348"/>
                  </a:lnTo>
                  <a:lnTo>
                    <a:pt x="5036" y="4349"/>
                  </a:lnTo>
                  <a:lnTo>
                    <a:pt x="5040" y="4352"/>
                  </a:lnTo>
                  <a:lnTo>
                    <a:pt x="5043" y="4353"/>
                  </a:lnTo>
                  <a:lnTo>
                    <a:pt x="5047" y="4354"/>
                  </a:lnTo>
                  <a:lnTo>
                    <a:pt x="5049" y="4357"/>
                  </a:lnTo>
                  <a:lnTo>
                    <a:pt x="5052" y="4358"/>
                  </a:lnTo>
                  <a:lnTo>
                    <a:pt x="5054" y="4361"/>
                  </a:lnTo>
                  <a:lnTo>
                    <a:pt x="5058" y="4362"/>
                  </a:lnTo>
                  <a:lnTo>
                    <a:pt x="5061" y="4365"/>
                  </a:lnTo>
                  <a:lnTo>
                    <a:pt x="5065" y="4366"/>
                  </a:lnTo>
                  <a:lnTo>
                    <a:pt x="5067" y="4368"/>
                  </a:lnTo>
                  <a:lnTo>
                    <a:pt x="5070" y="4370"/>
                  </a:lnTo>
                  <a:lnTo>
                    <a:pt x="5074" y="4371"/>
                  </a:lnTo>
                  <a:lnTo>
                    <a:pt x="5076" y="4374"/>
                  </a:lnTo>
                  <a:lnTo>
                    <a:pt x="5080" y="4375"/>
                  </a:lnTo>
                  <a:lnTo>
                    <a:pt x="5083" y="4376"/>
                  </a:lnTo>
                  <a:lnTo>
                    <a:pt x="5085" y="4377"/>
                  </a:lnTo>
                  <a:lnTo>
                    <a:pt x="5089" y="4379"/>
                  </a:lnTo>
                  <a:lnTo>
                    <a:pt x="5092" y="4379"/>
                  </a:lnTo>
                  <a:lnTo>
                    <a:pt x="5094" y="4380"/>
                  </a:lnTo>
                  <a:lnTo>
                    <a:pt x="5098" y="4380"/>
                  </a:lnTo>
                  <a:lnTo>
                    <a:pt x="5101" y="4380"/>
                  </a:lnTo>
                  <a:lnTo>
                    <a:pt x="5103" y="4380"/>
                  </a:lnTo>
                  <a:lnTo>
                    <a:pt x="5107" y="4380"/>
                  </a:lnTo>
                  <a:lnTo>
                    <a:pt x="5110" y="4379"/>
                  </a:lnTo>
                  <a:lnTo>
                    <a:pt x="5114" y="4379"/>
                  </a:lnTo>
                  <a:lnTo>
                    <a:pt x="5116" y="4377"/>
                  </a:lnTo>
                  <a:lnTo>
                    <a:pt x="5119" y="4376"/>
                  </a:lnTo>
                  <a:lnTo>
                    <a:pt x="5123" y="4375"/>
                  </a:lnTo>
                  <a:lnTo>
                    <a:pt x="5125" y="4374"/>
                  </a:lnTo>
                  <a:lnTo>
                    <a:pt x="5128" y="4372"/>
                  </a:lnTo>
                  <a:lnTo>
                    <a:pt x="5132" y="4372"/>
                  </a:lnTo>
                  <a:lnTo>
                    <a:pt x="5134" y="4371"/>
                  </a:lnTo>
                  <a:lnTo>
                    <a:pt x="5137" y="4371"/>
                  </a:lnTo>
                  <a:lnTo>
                    <a:pt x="5141" y="4370"/>
                  </a:lnTo>
                  <a:lnTo>
                    <a:pt x="5143" y="4370"/>
                  </a:lnTo>
                  <a:lnTo>
                    <a:pt x="5147" y="4370"/>
                  </a:lnTo>
                  <a:lnTo>
                    <a:pt x="5150" y="4370"/>
                  </a:lnTo>
                  <a:lnTo>
                    <a:pt x="5152" y="4370"/>
                  </a:lnTo>
                  <a:lnTo>
                    <a:pt x="5156" y="4370"/>
                  </a:lnTo>
                  <a:lnTo>
                    <a:pt x="5159" y="4370"/>
                  </a:lnTo>
                  <a:lnTo>
                    <a:pt x="5161" y="4370"/>
                  </a:lnTo>
                  <a:lnTo>
                    <a:pt x="5165" y="4370"/>
                  </a:lnTo>
                  <a:lnTo>
                    <a:pt x="5168" y="4371"/>
                  </a:lnTo>
                  <a:lnTo>
                    <a:pt x="5170" y="4371"/>
                  </a:lnTo>
                  <a:lnTo>
                    <a:pt x="5174" y="4371"/>
                  </a:lnTo>
                  <a:lnTo>
                    <a:pt x="5177" y="4371"/>
                  </a:lnTo>
                  <a:lnTo>
                    <a:pt x="5180" y="4371"/>
                  </a:lnTo>
                  <a:lnTo>
                    <a:pt x="5183" y="4370"/>
                  </a:lnTo>
                  <a:lnTo>
                    <a:pt x="5186" y="4370"/>
                  </a:lnTo>
                  <a:lnTo>
                    <a:pt x="5189" y="4368"/>
                  </a:lnTo>
                  <a:lnTo>
                    <a:pt x="5192" y="4368"/>
                  </a:lnTo>
                  <a:lnTo>
                    <a:pt x="5196" y="4367"/>
                  </a:lnTo>
                  <a:lnTo>
                    <a:pt x="5198" y="4366"/>
                  </a:lnTo>
                  <a:lnTo>
                    <a:pt x="5201" y="4365"/>
                  </a:lnTo>
                  <a:lnTo>
                    <a:pt x="5205" y="4363"/>
                  </a:lnTo>
                  <a:lnTo>
                    <a:pt x="5207" y="4361"/>
                  </a:lnTo>
                  <a:lnTo>
                    <a:pt x="5210" y="4359"/>
                  </a:lnTo>
                  <a:lnTo>
                    <a:pt x="5214" y="4357"/>
                  </a:lnTo>
                  <a:lnTo>
                    <a:pt x="5216" y="4355"/>
                  </a:lnTo>
                  <a:lnTo>
                    <a:pt x="5219" y="4354"/>
                  </a:lnTo>
                  <a:lnTo>
                    <a:pt x="5223" y="4352"/>
                  </a:lnTo>
                  <a:lnTo>
                    <a:pt x="5225" y="4350"/>
                  </a:lnTo>
                  <a:lnTo>
                    <a:pt x="5229" y="4349"/>
                  </a:lnTo>
                  <a:lnTo>
                    <a:pt x="5232" y="4346"/>
                  </a:lnTo>
                  <a:lnTo>
                    <a:pt x="5234" y="4345"/>
                  </a:lnTo>
                  <a:lnTo>
                    <a:pt x="5238" y="4344"/>
                  </a:lnTo>
                  <a:lnTo>
                    <a:pt x="5241" y="4344"/>
                  </a:lnTo>
                  <a:lnTo>
                    <a:pt x="5244" y="4343"/>
                  </a:lnTo>
                  <a:lnTo>
                    <a:pt x="5247" y="4343"/>
                  </a:lnTo>
                  <a:lnTo>
                    <a:pt x="5250" y="4341"/>
                  </a:lnTo>
                  <a:lnTo>
                    <a:pt x="5253" y="4343"/>
                  </a:lnTo>
                  <a:lnTo>
                    <a:pt x="5256" y="4343"/>
                  </a:lnTo>
                  <a:lnTo>
                    <a:pt x="5259" y="4343"/>
                  </a:lnTo>
                  <a:lnTo>
                    <a:pt x="5263" y="4343"/>
                  </a:lnTo>
                  <a:lnTo>
                    <a:pt x="5265" y="4344"/>
                  </a:lnTo>
                  <a:lnTo>
                    <a:pt x="5268" y="4345"/>
                  </a:lnTo>
                  <a:lnTo>
                    <a:pt x="5272" y="4345"/>
                  </a:lnTo>
                  <a:lnTo>
                    <a:pt x="5274" y="4346"/>
                  </a:lnTo>
                  <a:lnTo>
                    <a:pt x="5277" y="4348"/>
                  </a:lnTo>
                  <a:lnTo>
                    <a:pt x="5281" y="4349"/>
                  </a:lnTo>
                  <a:lnTo>
                    <a:pt x="5283" y="4350"/>
                  </a:lnTo>
                  <a:lnTo>
                    <a:pt x="5286" y="4352"/>
                  </a:lnTo>
                  <a:lnTo>
                    <a:pt x="5290" y="4353"/>
                  </a:lnTo>
                  <a:lnTo>
                    <a:pt x="5292" y="4353"/>
                  </a:lnTo>
                  <a:lnTo>
                    <a:pt x="5296" y="4354"/>
                  </a:lnTo>
                  <a:lnTo>
                    <a:pt x="5299" y="4354"/>
                  </a:lnTo>
                  <a:lnTo>
                    <a:pt x="5301" y="4355"/>
                  </a:lnTo>
                  <a:lnTo>
                    <a:pt x="5305" y="4355"/>
                  </a:lnTo>
                  <a:lnTo>
                    <a:pt x="5308" y="4355"/>
                  </a:lnTo>
                  <a:lnTo>
                    <a:pt x="5312" y="4355"/>
                  </a:lnTo>
                  <a:lnTo>
                    <a:pt x="5314" y="4355"/>
                  </a:lnTo>
                  <a:lnTo>
                    <a:pt x="5317" y="4354"/>
                  </a:lnTo>
                  <a:lnTo>
                    <a:pt x="5319" y="4354"/>
                  </a:lnTo>
                  <a:lnTo>
                    <a:pt x="5323" y="4353"/>
                  </a:lnTo>
                  <a:lnTo>
                    <a:pt x="5326" y="4352"/>
                  </a:lnTo>
                  <a:lnTo>
                    <a:pt x="5330" y="4352"/>
                  </a:lnTo>
                  <a:lnTo>
                    <a:pt x="5332" y="4350"/>
                  </a:lnTo>
                  <a:lnTo>
                    <a:pt x="5335" y="4350"/>
                  </a:lnTo>
                  <a:lnTo>
                    <a:pt x="5339" y="4350"/>
                  </a:lnTo>
                  <a:lnTo>
                    <a:pt x="5341" y="4350"/>
                  </a:lnTo>
                  <a:lnTo>
                    <a:pt x="5345" y="4350"/>
                  </a:lnTo>
                  <a:lnTo>
                    <a:pt x="5348" y="4350"/>
                  </a:lnTo>
                  <a:lnTo>
                    <a:pt x="5350" y="4350"/>
                  </a:lnTo>
                  <a:lnTo>
                    <a:pt x="5354" y="4350"/>
                  </a:lnTo>
                  <a:lnTo>
                    <a:pt x="5357" y="4350"/>
                  </a:lnTo>
                  <a:lnTo>
                    <a:pt x="5359" y="4352"/>
                  </a:lnTo>
                  <a:lnTo>
                    <a:pt x="5363" y="4353"/>
                  </a:lnTo>
                  <a:lnTo>
                    <a:pt x="5366" y="4354"/>
                  </a:lnTo>
                  <a:lnTo>
                    <a:pt x="5368" y="4357"/>
                  </a:lnTo>
                  <a:lnTo>
                    <a:pt x="5372" y="4358"/>
                  </a:lnTo>
                  <a:lnTo>
                    <a:pt x="5375" y="4359"/>
                  </a:lnTo>
                  <a:lnTo>
                    <a:pt x="5379" y="4361"/>
                  </a:lnTo>
                  <a:lnTo>
                    <a:pt x="5381" y="4362"/>
                  </a:lnTo>
                  <a:lnTo>
                    <a:pt x="5384" y="4363"/>
                  </a:lnTo>
                  <a:lnTo>
                    <a:pt x="5388" y="4363"/>
                  </a:lnTo>
                  <a:lnTo>
                    <a:pt x="5390" y="4365"/>
                  </a:lnTo>
                  <a:lnTo>
                    <a:pt x="5393" y="4366"/>
                  </a:lnTo>
                  <a:lnTo>
                    <a:pt x="5397" y="4367"/>
                  </a:lnTo>
                  <a:lnTo>
                    <a:pt x="5399" y="4368"/>
                  </a:lnTo>
                  <a:lnTo>
                    <a:pt x="5402" y="4368"/>
                  </a:lnTo>
                  <a:lnTo>
                    <a:pt x="5406" y="4368"/>
                  </a:lnTo>
                  <a:lnTo>
                    <a:pt x="5408" y="4370"/>
                  </a:lnTo>
                  <a:lnTo>
                    <a:pt x="5412" y="4368"/>
                  </a:lnTo>
                  <a:lnTo>
                    <a:pt x="5415" y="4368"/>
                  </a:lnTo>
                  <a:lnTo>
                    <a:pt x="5417" y="4368"/>
                  </a:lnTo>
                  <a:lnTo>
                    <a:pt x="5421" y="4368"/>
                  </a:lnTo>
                  <a:lnTo>
                    <a:pt x="5424" y="4367"/>
                  </a:lnTo>
                  <a:lnTo>
                    <a:pt x="5428" y="4367"/>
                  </a:lnTo>
                  <a:lnTo>
                    <a:pt x="5430" y="4366"/>
                  </a:lnTo>
                  <a:lnTo>
                    <a:pt x="5433" y="4363"/>
                  </a:lnTo>
                  <a:lnTo>
                    <a:pt x="5435" y="4362"/>
                  </a:lnTo>
                  <a:lnTo>
                    <a:pt x="5439" y="4359"/>
                  </a:lnTo>
                  <a:lnTo>
                    <a:pt x="5442" y="4357"/>
                  </a:lnTo>
                  <a:lnTo>
                    <a:pt x="5446" y="4354"/>
                  </a:lnTo>
                  <a:lnTo>
                    <a:pt x="5448" y="4352"/>
                  </a:lnTo>
                  <a:lnTo>
                    <a:pt x="5451" y="4350"/>
                  </a:lnTo>
                  <a:lnTo>
                    <a:pt x="5455" y="4348"/>
                  </a:lnTo>
                  <a:lnTo>
                    <a:pt x="5457" y="4345"/>
                  </a:lnTo>
                  <a:lnTo>
                    <a:pt x="5461" y="4344"/>
                  </a:lnTo>
                  <a:lnTo>
                    <a:pt x="5464" y="4341"/>
                  </a:lnTo>
                  <a:lnTo>
                    <a:pt x="5466" y="4340"/>
                  </a:lnTo>
                  <a:lnTo>
                    <a:pt x="5470" y="4339"/>
                  </a:lnTo>
                  <a:lnTo>
                    <a:pt x="5473" y="4337"/>
                  </a:lnTo>
                  <a:lnTo>
                    <a:pt x="5475" y="4336"/>
                  </a:lnTo>
                  <a:lnTo>
                    <a:pt x="5479" y="4336"/>
                  </a:lnTo>
                  <a:lnTo>
                    <a:pt x="5482" y="4336"/>
                  </a:lnTo>
                  <a:lnTo>
                    <a:pt x="5484" y="4336"/>
                  </a:lnTo>
                  <a:lnTo>
                    <a:pt x="5488" y="4336"/>
                  </a:lnTo>
                  <a:lnTo>
                    <a:pt x="5491" y="4337"/>
                  </a:lnTo>
                  <a:lnTo>
                    <a:pt x="5494" y="4337"/>
                  </a:lnTo>
                  <a:lnTo>
                    <a:pt x="5497" y="4337"/>
                  </a:lnTo>
                  <a:lnTo>
                    <a:pt x="5500" y="4339"/>
                  </a:lnTo>
                  <a:lnTo>
                    <a:pt x="5503" y="4340"/>
                  </a:lnTo>
                  <a:lnTo>
                    <a:pt x="5506" y="4340"/>
                  </a:lnTo>
                  <a:lnTo>
                    <a:pt x="5509" y="4341"/>
                  </a:lnTo>
                  <a:lnTo>
                    <a:pt x="5512" y="4341"/>
                  </a:lnTo>
                  <a:lnTo>
                    <a:pt x="5515" y="4341"/>
                  </a:lnTo>
                  <a:lnTo>
                    <a:pt x="5518" y="4340"/>
                  </a:lnTo>
                  <a:lnTo>
                    <a:pt x="5521" y="4340"/>
                  </a:lnTo>
                  <a:lnTo>
                    <a:pt x="5524" y="4340"/>
                  </a:lnTo>
                  <a:lnTo>
                    <a:pt x="5528" y="4339"/>
                  </a:lnTo>
                  <a:lnTo>
                    <a:pt x="5531" y="4339"/>
                  </a:lnTo>
                  <a:lnTo>
                    <a:pt x="5533" y="4337"/>
                  </a:lnTo>
                  <a:lnTo>
                    <a:pt x="5537" y="4336"/>
                  </a:lnTo>
                  <a:lnTo>
                    <a:pt x="5540" y="4335"/>
                  </a:lnTo>
                  <a:lnTo>
                    <a:pt x="5542" y="4334"/>
                  </a:lnTo>
                  <a:lnTo>
                    <a:pt x="5546" y="4332"/>
                  </a:lnTo>
                  <a:lnTo>
                    <a:pt x="5549" y="4331"/>
                  </a:lnTo>
                  <a:lnTo>
                    <a:pt x="5551" y="4330"/>
                  </a:lnTo>
                  <a:lnTo>
                    <a:pt x="5555" y="4330"/>
                  </a:lnTo>
                  <a:lnTo>
                    <a:pt x="5558" y="4331"/>
                  </a:lnTo>
                  <a:lnTo>
                    <a:pt x="5561" y="4331"/>
                  </a:lnTo>
                  <a:lnTo>
                    <a:pt x="5564" y="4332"/>
                  </a:lnTo>
                  <a:lnTo>
                    <a:pt x="5567" y="4334"/>
                  </a:lnTo>
                  <a:lnTo>
                    <a:pt x="5570" y="4335"/>
                  </a:lnTo>
                  <a:lnTo>
                    <a:pt x="5573" y="4337"/>
                  </a:lnTo>
                  <a:lnTo>
                    <a:pt x="5576" y="4340"/>
                  </a:lnTo>
                  <a:lnTo>
                    <a:pt x="5579" y="4343"/>
                  </a:lnTo>
                  <a:lnTo>
                    <a:pt x="5582" y="4345"/>
                  </a:lnTo>
                  <a:lnTo>
                    <a:pt x="5585" y="4348"/>
                  </a:lnTo>
                  <a:lnTo>
                    <a:pt x="5588" y="4350"/>
                  </a:lnTo>
                  <a:lnTo>
                    <a:pt x="5591" y="4354"/>
                  </a:lnTo>
                  <a:lnTo>
                    <a:pt x="5595" y="4355"/>
                  </a:lnTo>
                  <a:lnTo>
                    <a:pt x="5597" y="4358"/>
                  </a:lnTo>
                  <a:lnTo>
                    <a:pt x="5600" y="4359"/>
                  </a:lnTo>
                  <a:lnTo>
                    <a:pt x="5604" y="4361"/>
                  </a:lnTo>
                  <a:lnTo>
                    <a:pt x="5606" y="4362"/>
                  </a:lnTo>
                  <a:lnTo>
                    <a:pt x="5610" y="4362"/>
                  </a:lnTo>
                  <a:lnTo>
                    <a:pt x="5613" y="4362"/>
                  </a:lnTo>
                  <a:lnTo>
                    <a:pt x="5615" y="4362"/>
                  </a:lnTo>
                  <a:lnTo>
                    <a:pt x="5619" y="4362"/>
                  </a:lnTo>
                  <a:lnTo>
                    <a:pt x="5622" y="4362"/>
                  </a:lnTo>
                  <a:lnTo>
                    <a:pt x="5624" y="4361"/>
                  </a:lnTo>
                  <a:lnTo>
                    <a:pt x="5628" y="4359"/>
                  </a:lnTo>
                  <a:lnTo>
                    <a:pt x="5631" y="4358"/>
                  </a:lnTo>
                  <a:lnTo>
                    <a:pt x="5633" y="4357"/>
                  </a:lnTo>
                  <a:lnTo>
                    <a:pt x="5637" y="4355"/>
                  </a:lnTo>
                  <a:lnTo>
                    <a:pt x="5640" y="4353"/>
                  </a:lnTo>
                  <a:lnTo>
                    <a:pt x="5644" y="4352"/>
                  </a:lnTo>
                  <a:lnTo>
                    <a:pt x="5646" y="4350"/>
                  </a:lnTo>
                  <a:lnTo>
                    <a:pt x="5649" y="4348"/>
                  </a:lnTo>
                  <a:lnTo>
                    <a:pt x="5653" y="4346"/>
                  </a:lnTo>
                  <a:lnTo>
                    <a:pt x="5655" y="4345"/>
                  </a:lnTo>
                  <a:lnTo>
                    <a:pt x="5658" y="4344"/>
                  </a:lnTo>
                  <a:lnTo>
                    <a:pt x="5662" y="4343"/>
                  </a:lnTo>
                  <a:lnTo>
                    <a:pt x="5664" y="4343"/>
                  </a:lnTo>
                  <a:lnTo>
                    <a:pt x="5667" y="4341"/>
                  </a:lnTo>
                  <a:lnTo>
                    <a:pt x="5671" y="4341"/>
                  </a:lnTo>
                  <a:lnTo>
                    <a:pt x="5673" y="4341"/>
                  </a:lnTo>
                  <a:lnTo>
                    <a:pt x="5677" y="4341"/>
                  </a:lnTo>
                  <a:lnTo>
                    <a:pt x="5680" y="4343"/>
                  </a:lnTo>
                  <a:lnTo>
                    <a:pt x="5682" y="4343"/>
                  </a:lnTo>
                  <a:lnTo>
                    <a:pt x="5686" y="4344"/>
                  </a:lnTo>
                  <a:lnTo>
                    <a:pt x="5689" y="4345"/>
                  </a:lnTo>
                  <a:lnTo>
                    <a:pt x="5691" y="4346"/>
                  </a:lnTo>
                  <a:lnTo>
                    <a:pt x="5695" y="4348"/>
                  </a:lnTo>
                  <a:lnTo>
                    <a:pt x="5698" y="4349"/>
                  </a:lnTo>
                  <a:lnTo>
                    <a:pt x="5700" y="4350"/>
                  </a:lnTo>
                  <a:lnTo>
                    <a:pt x="5704" y="4350"/>
                  </a:lnTo>
                  <a:lnTo>
                    <a:pt x="5707" y="4352"/>
                  </a:lnTo>
                  <a:lnTo>
                    <a:pt x="5711" y="4353"/>
                  </a:lnTo>
                  <a:lnTo>
                    <a:pt x="5713" y="4353"/>
                  </a:lnTo>
                  <a:lnTo>
                    <a:pt x="5716" y="4353"/>
                  </a:lnTo>
                  <a:lnTo>
                    <a:pt x="5720" y="4354"/>
                  </a:lnTo>
                  <a:lnTo>
                    <a:pt x="5722" y="4354"/>
                  </a:lnTo>
                  <a:lnTo>
                    <a:pt x="5726" y="4354"/>
                  </a:lnTo>
                  <a:lnTo>
                    <a:pt x="5729" y="4354"/>
                  </a:lnTo>
                  <a:lnTo>
                    <a:pt x="5731" y="4354"/>
                  </a:lnTo>
                  <a:lnTo>
                    <a:pt x="5735" y="4354"/>
                  </a:lnTo>
                  <a:lnTo>
                    <a:pt x="5738" y="4354"/>
                  </a:lnTo>
                  <a:lnTo>
                    <a:pt x="5740" y="4354"/>
                  </a:lnTo>
                  <a:lnTo>
                    <a:pt x="5744" y="4354"/>
                  </a:lnTo>
                  <a:lnTo>
                    <a:pt x="5747" y="4354"/>
                  </a:lnTo>
                  <a:lnTo>
                    <a:pt x="5749" y="4354"/>
                  </a:lnTo>
                  <a:lnTo>
                    <a:pt x="5753" y="4354"/>
                  </a:lnTo>
                  <a:lnTo>
                    <a:pt x="5756" y="4354"/>
                  </a:lnTo>
                  <a:lnTo>
                    <a:pt x="5760" y="4354"/>
                  </a:lnTo>
                  <a:lnTo>
                    <a:pt x="5762" y="4354"/>
                  </a:lnTo>
                  <a:lnTo>
                    <a:pt x="5765" y="4354"/>
                  </a:lnTo>
                  <a:lnTo>
                    <a:pt x="5769" y="4353"/>
                  </a:lnTo>
                  <a:lnTo>
                    <a:pt x="5771" y="4353"/>
                  </a:lnTo>
                  <a:lnTo>
                    <a:pt x="5774" y="4353"/>
                  </a:lnTo>
                  <a:lnTo>
                    <a:pt x="5778" y="4353"/>
                  </a:lnTo>
                  <a:lnTo>
                    <a:pt x="5780" y="4352"/>
                  </a:lnTo>
                  <a:lnTo>
                    <a:pt x="5783" y="4352"/>
                  </a:lnTo>
                  <a:lnTo>
                    <a:pt x="5787" y="4352"/>
                  </a:lnTo>
                  <a:lnTo>
                    <a:pt x="5789" y="4352"/>
                  </a:lnTo>
                  <a:lnTo>
                    <a:pt x="5793" y="4350"/>
                  </a:lnTo>
                  <a:lnTo>
                    <a:pt x="5796" y="4350"/>
                  </a:lnTo>
                  <a:lnTo>
                    <a:pt x="5798" y="4350"/>
                  </a:lnTo>
                  <a:lnTo>
                    <a:pt x="5802" y="4350"/>
                  </a:lnTo>
                  <a:lnTo>
                    <a:pt x="5805" y="4349"/>
                  </a:lnTo>
                  <a:lnTo>
                    <a:pt x="5807" y="4349"/>
                  </a:lnTo>
                  <a:lnTo>
                    <a:pt x="5811" y="4348"/>
                  </a:lnTo>
                  <a:lnTo>
                    <a:pt x="5814" y="4346"/>
                  </a:lnTo>
                  <a:lnTo>
                    <a:pt x="5816" y="4345"/>
                  </a:lnTo>
                  <a:lnTo>
                    <a:pt x="5820" y="4344"/>
                  </a:lnTo>
                  <a:lnTo>
                    <a:pt x="5823" y="4343"/>
                  </a:lnTo>
                  <a:lnTo>
                    <a:pt x="5827" y="4343"/>
                  </a:lnTo>
                  <a:lnTo>
                    <a:pt x="5829" y="4341"/>
                  </a:lnTo>
                  <a:lnTo>
                    <a:pt x="5832" y="4340"/>
                  </a:lnTo>
                  <a:lnTo>
                    <a:pt x="5836" y="4340"/>
                  </a:lnTo>
                  <a:lnTo>
                    <a:pt x="5838" y="4339"/>
                  </a:lnTo>
                  <a:lnTo>
                    <a:pt x="5842" y="4339"/>
                  </a:lnTo>
                  <a:lnTo>
                    <a:pt x="5845" y="4339"/>
                  </a:lnTo>
                  <a:lnTo>
                    <a:pt x="5847" y="4340"/>
                  </a:lnTo>
                  <a:lnTo>
                    <a:pt x="5850" y="4340"/>
                  </a:lnTo>
                  <a:lnTo>
                    <a:pt x="5854" y="4341"/>
                  </a:lnTo>
                  <a:lnTo>
                    <a:pt x="5856" y="4344"/>
                  </a:lnTo>
                  <a:lnTo>
                    <a:pt x="5859" y="4346"/>
                  </a:lnTo>
                  <a:lnTo>
                    <a:pt x="5863" y="4349"/>
                  </a:lnTo>
                  <a:lnTo>
                    <a:pt x="5865" y="4353"/>
                  </a:lnTo>
                  <a:lnTo>
                    <a:pt x="5869" y="4357"/>
                  </a:lnTo>
                  <a:lnTo>
                    <a:pt x="5872" y="4359"/>
                  </a:lnTo>
                  <a:lnTo>
                    <a:pt x="5875" y="4363"/>
                  </a:lnTo>
                  <a:lnTo>
                    <a:pt x="5878" y="4367"/>
                  </a:lnTo>
                  <a:lnTo>
                    <a:pt x="5881" y="4371"/>
                  </a:lnTo>
                  <a:lnTo>
                    <a:pt x="5884" y="4374"/>
                  </a:lnTo>
                  <a:lnTo>
                    <a:pt x="5887" y="4376"/>
                  </a:lnTo>
                  <a:lnTo>
                    <a:pt x="5890" y="4379"/>
                  </a:lnTo>
                  <a:lnTo>
                    <a:pt x="5893" y="4380"/>
                  </a:lnTo>
                  <a:lnTo>
                    <a:pt x="5896" y="4381"/>
                  </a:lnTo>
                  <a:lnTo>
                    <a:pt x="5899" y="4381"/>
                  </a:lnTo>
                  <a:lnTo>
                    <a:pt x="5902" y="4381"/>
                  </a:lnTo>
                  <a:lnTo>
                    <a:pt x="5905" y="4380"/>
                  </a:lnTo>
                  <a:lnTo>
                    <a:pt x="5909" y="4379"/>
                  </a:lnTo>
                  <a:lnTo>
                    <a:pt x="5911" y="4376"/>
                  </a:lnTo>
                  <a:lnTo>
                    <a:pt x="5914" y="4372"/>
                  </a:lnTo>
                  <a:lnTo>
                    <a:pt x="5918" y="4368"/>
                  </a:lnTo>
                  <a:lnTo>
                    <a:pt x="5920" y="4365"/>
                  </a:lnTo>
                  <a:lnTo>
                    <a:pt x="5923" y="4361"/>
                  </a:lnTo>
                  <a:lnTo>
                    <a:pt x="5927" y="4358"/>
                  </a:lnTo>
                  <a:lnTo>
                    <a:pt x="5929" y="4354"/>
                  </a:lnTo>
                  <a:lnTo>
                    <a:pt x="5932" y="4352"/>
                  </a:lnTo>
                  <a:lnTo>
                    <a:pt x="5936" y="4348"/>
                  </a:lnTo>
                  <a:lnTo>
                    <a:pt x="5938" y="4346"/>
                  </a:lnTo>
                  <a:lnTo>
                    <a:pt x="5942" y="4345"/>
                  </a:lnTo>
                  <a:lnTo>
                    <a:pt x="5945" y="4344"/>
                  </a:lnTo>
                  <a:lnTo>
                    <a:pt x="5947" y="4344"/>
                  </a:lnTo>
                  <a:lnTo>
                    <a:pt x="5951" y="4344"/>
                  </a:lnTo>
                  <a:lnTo>
                    <a:pt x="5954" y="4345"/>
                  </a:lnTo>
                  <a:lnTo>
                    <a:pt x="5958" y="4348"/>
                  </a:lnTo>
                  <a:lnTo>
                    <a:pt x="5960" y="4349"/>
                  </a:lnTo>
                  <a:lnTo>
                    <a:pt x="5963" y="4352"/>
                  </a:lnTo>
                  <a:lnTo>
                    <a:pt x="5966" y="4354"/>
                  </a:lnTo>
                  <a:lnTo>
                    <a:pt x="5969" y="4357"/>
                  </a:lnTo>
                  <a:lnTo>
                    <a:pt x="5972" y="4361"/>
                  </a:lnTo>
                  <a:lnTo>
                    <a:pt x="5976" y="4363"/>
                  </a:lnTo>
                  <a:lnTo>
                    <a:pt x="5978" y="4365"/>
                  </a:lnTo>
                  <a:lnTo>
                    <a:pt x="5981" y="4367"/>
                  </a:lnTo>
                  <a:lnTo>
                    <a:pt x="5985" y="4370"/>
                  </a:lnTo>
                  <a:lnTo>
                    <a:pt x="5987" y="4371"/>
                  </a:lnTo>
                  <a:lnTo>
                    <a:pt x="5991" y="4372"/>
                  </a:lnTo>
                  <a:lnTo>
                    <a:pt x="5994" y="4372"/>
                  </a:lnTo>
                  <a:lnTo>
                    <a:pt x="5996" y="4374"/>
                  </a:lnTo>
                  <a:lnTo>
                    <a:pt x="6000" y="4374"/>
                  </a:lnTo>
                  <a:lnTo>
                    <a:pt x="6003" y="4375"/>
                  </a:lnTo>
                  <a:lnTo>
                    <a:pt x="6005" y="4375"/>
                  </a:lnTo>
                  <a:lnTo>
                    <a:pt x="6009" y="4375"/>
                  </a:lnTo>
                  <a:lnTo>
                    <a:pt x="6012" y="4374"/>
                  </a:lnTo>
                  <a:lnTo>
                    <a:pt x="6014" y="4374"/>
                  </a:lnTo>
                  <a:lnTo>
                    <a:pt x="6018" y="4374"/>
                  </a:lnTo>
                  <a:lnTo>
                    <a:pt x="6021" y="4374"/>
                  </a:lnTo>
                  <a:lnTo>
                    <a:pt x="6023" y="4374"/>
                  </a:lnTo>
                  <a:lnTo>
                    <a:pt x="6027" y="4374"/>
                  </a:lnTo>
                  <a:lnTo>
                    <a:pt x="6030" y="4374"/>
                  </a:lnTo>
                  <a:lnTo>
                    <a:pt x="6034" y="4374"/>
                  </a:lnTo>
                  <a:lnTo>
                    <a:pt x="6036" y="4374"/>
                  </a:lnTo>
                  <a:lnTo>
                    <a:pt x="6039" y="4374"/>
                  </a:lnTo>
                  <a:lnTo>
                    <a:pt x="6043" y="4374"/>
                  </a:lnTo>
                  <a:lnTo>
                    <a:pt x="6045" y="4374"/>
                  </a:lnTo>
                  <a:lnTo>
                    <a:pt x="6048" y="4372"/>
                  </a:lnTo>
                  <a:lnTo>
                    <a:pt x="6052" y="4374"/>
                  </a:lnTo>
                  <a:lnTo>
                    <a:pt x="6054" y="4372"/>
                  </a:lnTo>
                  <a:lnTo>
                    <a:pt x="6058" y="4372"/>
                  </a:lnTo>
                  <a:lnTo>
                    <a:pt x="6061" y="4371"/>
                  </a:lnTo>
                  <a:lnTo>
                    <a:pt x="6063" y="4371"/>
                  </a:lnTo>
                  <a:lnTo>
                    <a:pt x="6067" y="4370"/>
                  </a:lnTo>
                  <a:lnTo>
                    <a:pt x="6070" y="4368"/>
                  </a:lnTo>
                  <a:lnTo>
                    <a:pt x="6072" y="4367"/>
                  </a:lnTo>
                  <a:lnTo>
                    <a:pt x="6076" y="4365"/>
                  </a:lnTo>
                  <a:lnTo>
                    <a:pt x="6079" y="4363"/>
                  </a:lnTo>
                  <a:lnTo>
                    <a:pt x="6081" y="4362"/>
                  </a:lnTo>
                  <a:lnTo>
                    <a:pt x="6085" y="4361"/>
                  </a:lnTo>
                  <a:lnTo>
                    <a:pt x="6088" y="4359"/>
                  </a:lnTo>
                  <a:lnTo>
                    <a:pt x="6090" y="4357"/>
                  </a:lnTo>
                  <a:lnTo>
                    <a:pt x="6094" y="4355"/>
                  </a:lnTo>
                  <a:lnTo>
                    <a:pt x="6097" y="4354"/>
                  </a:lnTo>
                  <a:lnTo>
                    <a:pt x="6101" y="4354"/>
                  </a:lnTo>
                  <a:lnTo>
                    <a:pt x="6103" y="4353"/>
                  </a:lnTo>
                  <a:lnTo>
                    <a:pt x="6106" y="4353"/>
                  </a:lnTo>
                  <a:lnTo>
                    <a:pt x="6110" y="4354"/>
                  </a:lnTo>
                  <a:lnTo>
                    <a:pt x="6112" y="4354"/>
                  </a:lnTo>
                  <a:lnTo>
                    <a:pt x="6115" y="4354"/>
                  </a:lnTo>
                  <a:lnTo>
                    <a:pt x="6119" y="4354"/>
                  </a:lnTo>
                  <a:lnTo>
                    <a:pt x="6121" y="4355"/>
                  </a:lnTo>
                  <a:lnTo>
                    <a:pt x="6124" y="4357"/>
                  </a:lnTo>
                  <a:lnTo>
                    <a:pt x="6128" y="4357"/>
                  </a:lnTo>
                  <a:lnTo>
                    <a:pt x="6130" y="4358"/>
                  </a:lnTo>
                  <a:lnTo>
                    <a:pt x="6134" y="4359"/>
                  </a:lnTo>
                  <a:lnTo>
                    <a:pt x="6137" y="4362"/>
                  </a:lnTo>
                  <a:lnTo>
                    <a:pt x="6139" y="4363"/>
                  </a:lnTo>
                  <a:lnTo>
                    <a:pt x="6143" y="4365"/>
                  </a:lnTo>
                  <a:lnTo>
                    <a:pt x="6146" y="4366"/>
                  </a:lnTo>
                  <a:lnTo>
                    <a:pt x="6150" y="4367"/>
                  </a:lnTo>
                  <a:lnTo>
                    <a:pt x="6152" y="4367"/>
                  </a:lnTo>
                  <a:lnTo>
                    <a:pt x="6155" y="4368"/>
                  </a:lnTo>
                  <a:lnTo>
                    <a:pt x="6159" y="4370"/>
                  </a:lnTo>
                  <a:lnTo>
                    <a:pt x="6161" y="4370"/>
                  </a:lnTo>
                  <a:lnTo>
                    <a:pt x="6164" y="4371"/>
                  </a:lnTo>
                  <a:lnTo>
                    <a:pt x="6168" y="4371"/>
                  </a:lnTo>
                  <a:lnTo>
                    <a:pt x="6170" y="4371"/>
                  </a:lnTo>
                  <a:lnTo>
                    <a:pt x="6173" y="4371"/>
                  </a:lnTo>
                  <a:lnTo>
                    <a:pt x="6177" y="4370"/>
                  </a:lnTo>
                  <a:lnTo>
                    <a:pt x="6179" y="4370"/>
                  </a:lnTo>
                  <a:lnTo>
                    <a:pt x="6183" y="4368"/>
                  </a:lnTo>
                  <a:lnTo>
                    <a:pt x="6186" y="4366"/>
                  </a:lnTo>
                  <a:lnTo>
                    <a:pt x="6188" y="4365"/>
                  </a:lnTo>
                  <a:lnTo>
                    <a:pt x="6192" y="4362"/>
                  </a:lnTo>
                  <a:lnTo>
                    <a:pt x="6195" y="4359"/>
                  </a:lnTo>
                  <a:lnTo>
                    <a:pt x="6197" y="4357"/>
                  </a:lnTo>
                  <a:lnTo>
                    <a:pt x="6201" y="4354"/>
                  </a:lnTo>
                  <a:lnTo>
                    <a:pt x="6204" y="4352"/>
                  </a:lnTo>
                  <a:lnTo>
                    <a:pt x="6206" y="4349"/>
                  </a:lnTo>
                  <a:lnTo>
                    <a:pt x="6210" y="4345"/>
                  </a:lnTo>
                  <a:lnTo>
                    <a:pt x="6213" y="4344"/>
                  </a:lnTo>
                  <a:lnTo>
                    <a:pt x="6216" y="4341"/>
                  </a:lnTo>
                  <a:lnTo>
                    <a:pt x="6219" y="4339"/>
                  </a:lnTo>
                  <a:lnTo>
                    <a:pt x="6222" y="4337"/>
                  </a:lnTo>
                  <a:lnTo>
                    <a:pt x="6225" y="4336"/>
                  </a:lnTo>
                  <a:lnTo>
                    <a:pt x="6228" y="4336"/>
                  </a:lnTo>
                  <a:lnTo>
                    <a:pt x="6231" y="4337"/>
                  </a:lnTo>
                  <a:lnTo>
                    <a:pt x="6234" y="4337"/>
                  </a:lnTo>
                  <a:lnTo>
                    <a:pt x="6237" y="4339"/>
                  </a:lnTo>
                  <a:lnTo>
                    <a:pt x="6240" y="4340"/>
                  </a:lnTo>
                  <a:lnTo>
                    <a:pt x="6244" y="4340"/>
                  </a:lnTo>
                  <a:lnTo>
                    <a:pt x="6246" y="4341"/>
                  </a:lnTo>
                  <a:lnTo>
                    <a:pt x="6250" y="4343"/>
                  </a:lnTo>
                  <a:lnTo>
                    <a:pt x="6253" y="4344"/>
                  </a:lnTo>
                  <a:lnTo>
                    <a:pt x="6255" y="4346"/>
                  </a:lnTo>
                  <a:lnTo>
                    <a:pt x="6259" y="4348"/>
                  </a:lnTo>
                  <a:lnTo>
                    <a:pt x="6262" y="4349"/>
                  </a:lnTo>
                  <a:lnTo>
                    <a:pt x="6265" y="4350"/>
                  </a:lnTo>
                  <a:lnTo>
                    <a:pt x="6268" y="4352"/>
                  </a:lnTo>
                  <a:lnTo>
                    <a:pt x="6271" y="4353"/>
                  </a:lnTo>
                  <a:lnTo>
                    <a:pt x="6273" y="4353"/>
                  </a:lnTo>
                  <a:lnTo>
                    <a:pt x="6277" y="4354"/>
                  </a:lnTo>
                  <a:lnTo>
                    <a:pt x="6280" y="4354"/>
                  </a:lnTo>
                  <a:lnTo>
                    <a:pt x="6283" y="4355"/>
                  </a:lnTo>
                  <a:lnTo>
                    <a:pt x="6286" y="4357"/>
                  </a:lnTo>
                  <a:lnTo>
                    <a:pt x="6289" y="4357"/>
                  </a:lnTo>
                  <a:lnTo>
                    <a:pt x="6292" y="4358"/>
                  </a:lnTo>
                  <a:lnTo>
                    <a:pt x="6295" y="4359"/>
                  </a:lnTo>
                  <a:lnTo>
                    <a:pt x="6299" y="4361"/>
                  </a:lnTo>
                  <a:lnTo>
                    <a:pt x="6301" y="4361"/>
                  </a:lnTo>
                  <a:lnTo>
                    <a:pt x="6304" y="4362"/>
                  </a:lnTo>
                  <a:lnTo>
                    <a:pt x="6308" y="4362"/>
                  </a:lnTo>
                  <a:lnTo>
                    <a:pt x="6310" y="4362"/>
                  </a:lnTo>
                  <a:lnTo>
                    <a:pt x="6313" y="4363"/>
                  </a:lnTo>
                  <a:lnTo>
                    <a:pt x="6317" y="4363"/>
                  </a:lnTo>
                  <a:lnTo>
                    <a:pt x="6319" y="4363"/>
                  </a:lnTo>
                  <a:lnTo>
                    <a:pt x="6322" y="4363"/>
                  </a:lnTo>
                  <a:lnTo>
                    <a:pt x="6326" y="4362"/>
                  </a:lnTo>
                  <a:lnTo>
                    <a:pt x="6328" y="4362"/>
                  </a:lnTo>
                  <a:lnTo>
                    <a:pt x="6332" y="4361"/>
                  </a:lnTo>
                  <a:lnTo>
                    <a:pt x="6335" y="4359"/>
                  </a:lnTo>
                  <a:lnTo>
                    <a:pt x="6337" y="4358"/>
                  </a:lnTo>
                  <a:lnTo>
                    <a:pt x="6341" y="4357"/>
                  </a:lnTo>
                  <a:lnTo>
                    <a:pt x="6344" y="4355"/>
                  </a:lnTo>
                  <a:lnTo>
                    <a:pt x="6346" y="4354"/>
                  </a:lnTo>
                  <a:lnTo>
                    <a:pt x="6350" y="4354"/>
                  </a:lnTo>
                  <a:lnTo>
                    <a:pt x="6353" y="4354"/>
                  </a:lnTo>
                  <a:lnTo>
                    <a:pt x="6357" y="4353"/>
                  </a:lnTo>
                  <a:lnTo>
                    <a:pt x="6359" y="4353"/>
                  </a:lnTo>
                  <a:lnTo>
                    <a:pt x="6362" y="4352"/>
                  </a:lnTo>
                  <a:lnTo>
                    <a:pt x="6366" y="4352"/>
                  </a:lnTo>
                  <a:lnTo>
                    <a:pt x="6368" y="4352"/>
                  </a:lnTo>
                  <a:lnTo>
                    <a:pt x="6372" y="4352"/>
                  </a:lnTo>
                  <a:lnTo>
                    <a:pt x="6375" y="4352"/>
                  </a:lnTo>
                  <a:lnTo>
                    <a:pt x="6377" y="4352"/>
                  </a:lnTo>
                  <a:lnTo>
                    <a:pt x="6380" y="4352"/>
                  </a:lnTo>
                  <a:lnTo>
                    <a:pt x="6384" y="4352"/>
                  </a:lnTo>
                  <a:lnTo>
                    <a:pt x="6386" y="4350"/>
                  </a:lnTo>
                  <a:lnTo>
                    <a:pt x="6389" y="4350"/>
                  </a:lnTo>
                  <a:lnTo>
                    <a:pt x="6393" y="4349"/>
                  </a:lnTo>
                  <a:lnTo>
                    <a:pt x="6395" y="4348"/>
                  </a:lnTo>
                  <a:lnTo>
                    <a:pt x="6399" y="4346"/>
                  </a:lnTo>
                  <a:lnTo>
                    <a:pt x="6402" y="4345"/>
                  </a:lnTo>
                  <a:lnTo>
                    <a:pt x="6404" y="4344"/>
                  </a:lnTo>
                  <a:lnTo>
                    <a:pt x="6408" y="4341"/>
                  </a:lnTo>
                  <a:lnTo>
                    <a:pt x="6411" y="4341"/>
                  </a:lnTo>
                  <a:lnTo>
                    <a:pt x="6415" y="4340"/>
                  </a:lnTo>
                  <a:lnTo>
                    <a:pt x="6417" y="4340"/>
                  </a:lnTo>
                  <a:lnTo>
                    <a:pt x="6420" y="4340"/>
                  </a:lnTo>
                  <a:lnTo>
                    <a:pt x="6424" y="4340"/>
                  </a:lnTo>
                  <a:lnTo>
                    <a:pt x="6426" y="4341"/>
                  </a:lnTo>
                  <a:lnTo>
                    <a:pt x="6429" y="4343"/>
                  </a:lnTo>
                  <a:lnTo>
                    <a:pt x="6433" y="4344"/>
                  </a:lnTo>
                  <a:lnTo>
                    <a:pt x="6435" y="4346"/>
                  </a:lnTo>
                  <a:lnTo>
                    <a:pt x="6438" y="4349"/>
                  </a:lnTo>
                  <a:lnTo>
                    <a:pt x="6442" y="4352"/>
                  </a:lnTo>
                  <a:lnTo>
                    <a:pt x="6444" y="4354"/>
                  </a:lnTo>
                  <a:lnTo>
                    <a:pt x="6448" y="4357"/>
                  </a:lnTo>
                  <a:lnTo>
                    <a:pt x="6451" y="4359"/>
                  </a:lnTo>
                  <a:lnTo>
                    <a:pt x="6453" y="4362"/>
                  </a:lnTo>
                  <a:lnTo>
                    <a:pt x="6457" y="4363"/>
                  </a:lnTo>
                  <a:lnTo>
                    <a:pt x="6460" y="4365"/>
                  </a:lnTo>
                  <a:lnTo>
                    <a:pt x="6462" y="4366"/>
                  </a:lnTo>
                  <a:lnTo>
                    <a:pt x="6466" y="4367"/>
                  </a:lnTo>
                  <a:lnTo>
                    <a:pt x="6469" y="4367"/>
                  </a:lnTo>
                  <a:lnTo>
                    <a:pt x="6471" y="4367"/>
                  </a:lnTo>
                  <a:lnTo>
                    <a:pt x="6475" y="4367"/>
                  </a:lnTo>
                  <a:lnTo>
                    <a:pt x="6478" y="4367"/>
                  </a:lnTo>
                  <a:lnTo>
                    <a:pt x="6482" y="4367"/>
                  </a:lnTo>
                  <a:lnTo>
                    <a:pt x="6484" y="4366"/>
                  </a:lnTo>
                  <a:lnTo>
                    <a:pt x="6487" y="4365"/>
                  </a:lnTo>
                  <a:lnTo>
                    <a:pt x="6491" y="4365"/>
                  </a:lnTo>
                  <a:lnTo>
                    <a:pt x="6493" y="4365"/>
                  </a:lnTo>
                  <a:lnTo>
                    <a:pt x="6496" y="4363"/>
                  </a:lnTo>
                  <a:lnTo>
                    <a:pt x="6500" y="4362"/>
                  </a:lnTo>
                  <a:lnTo>
                    <a:pt x="6502" y="4362"/>
                  </a:lnTo>
                  <a:lnTo>
                    <a:pt x="6505" y="4361"/>
                  </a:lnTo>
                  <a:lnTo>
                    <a:pt x="6509" y="4359"/>
                  </a:lnTo>
                  <a:lnTo>
                    <a:pt x="6511" y="4358"/>
                  </a:lnTo>
                  <a:lnTo>
                    <a:pt x="6515" y="4357"/>
                  </a:lnTo>
                  <a:lnTo>
                    <a:pt x="6518" y="4355"/>
                  </a:lnTo>
                  <a:lnTo>
                    <a:pt x="6520" y="4354"/>
                  </a:lnTo>
                  <a:lnTo>
                    <a:pt x="6524" y="4354"/>
                  </a:lnTo>
                  <a:lnTo>
                    <a:pt x="6527" y="4353"/>
                  </a:lnTo>
                  <a:lnTo>
                    <a:pt x="6531" y="4353"/>
                  </a:lnTo>
                  <a:lnTo>
                    <a:pt x="6533" y="4352"/>
                  </a:lnTo>
                  <a:lnTo>
                    <a:pt x="6536" y="4352"/>
                  </a:lnTo>
                  <a:lnTo>
                    <a:pt x="6538" y="4352"/>
                  </a:lnTo>
                  <a:lnTo>
                    <a:pt x="6542" y="4352"/>
                  </a:lnTo>
                  <a:lnTo>
                    <a:pt x="6545" y="4352"/>
                  </a:lnTo>
                  <a:lnTo>
                    <a:pt x="6549" y="4353"/>
                  </a:lnTo>
                  <a:lnTo>
                    <a:pt x="6551" y="4353"/>
                  </a:lnTo>
                  <a:lnTo>
                    <a:pt x="6554" y="4354"/>
                  </a:lnTo>
                  <a:lnTo>
                    <a:pt x="6558" y="4355"/>
                  </a:lnTo>
                  <a:lnTo>
                    <a:pt x="6560" y="4355"/>
                  </a:lnTo>
                  <a:lnTo>
                    <a:pt x="6564" y="4357"/>
                  </a:lnTo>
                  <a:lnTo>
                    <a:pt x="6567" y="4357"/>
                  </a:lnTo>
                  <a:lnTo>
                    <a:pt x="6569" y="4357"/>
                  </a:lnTo>
                  <a:lnTo>
                    <a:pt x="6573" y="4355"/>
                  </a:lnTo>
                  <a:lnTo>
                    <a:pt x="6576" y="4355"/>
                  </a:lnTo>
                  <a:lnTo>
                    <a:pt x="6578" y="4354"/>
                  </a:lnTo>
                  <a:lnTo>
                    <a:pt x="6582" y="4354"/>
                  </a:lnTo>
                  <a:lnTo>
                    <a:pt x="6585" y="4353"/>
                  </a:lnTo>
                  <a:lnTo>
                    <a:pt x="6587" y="4350"/>
                  </a:lnTo>
                  <a:lnTo>
                    <a:pt x="6591" y="4349"/>
                  </a:lnTo>
                  <a:lnTo>
                    <a:pt x="6594" y="4348"/>
                  </a:lnTo>
                  <a:lnTo>
                    <a:pt x="6597" y="4345"/>
                  </a:lnTo>
                  <a:lnTo>
                    <a:pt x="6600" y="4344"/>
                  </a:lnTo>
                  <a:lnTo>
                    <a:pt x="6603" y="4341"/>
                  </a:lnTo>
                  <a:lnTo>
                    <a:pt x="6606" y="4340"/>
                  </a:lnTo>
                  <a:lnTo>
                    <a:pt x="6609" y="4339"/>
                  </a:lnTo>
                  <a:lnTo>
                    <a:pt x="6612" y="4337"/>
                  </a:lnTo>
                  <a:lnTo>
                    <a:pt x="6615" y="4336"/>
                  </a:lnTo>
                  <a:lnTo>
                    <a:pt x="6618" y="4336"/>
                  </a:lnTo>
                  <a:lnTo>
                    <a:pt x="6621" y="4335"/>
                  </a:lnTo>
                  <a:lnTo>
                    <a:pt x="6624" y="4335"/>
                  </a:lnTo>
                  <a:lnTo>
                    <a:pt x="6627" y="4335"/>
                  </a:lnTo>
                  <a:lnTo>
                    <a:pt x="6631" y="4335"/>
                  </a:lnTo>
                  <a:lnTo>
                    <a:pt x="6633" y="4336"/>
                  </a:lnTo>
                  <a:lnTo>
                    <a:pt x="6636" y="4336"/>
                  </a:lnTo>
                  <a:lnTo>
                    <a:pt x="6640" y="4337"/>
                  </a:lnTo>
                  <a:lnTo>
                    <a:pt x="6642" y="4337"/>
                  </a:lnTo>
                  <a:lnTo>
                    <a:pt x="6645" y="4339"/>
                  </a:lnTo>
                  <a:lnTo>
                    <a:pt x="6649" y="4340"/>
                  </a:lnTo>
                  <a:lnTo>
                    <a:pt x="6651" y="4340"/>
                  </a:lnTo>
                  <a:lnTo>
                    <a:pt x="6654" y="4341"/>
                  </a:lnTo>
                  <a:lnTo>
                    <a:pt x="6658" y="4341"/>
                  </a:lnTo>
                  <a:lnTo>
                    <a:pt x="6660" y="4343"/>
                  </a:lnTo>
                  <a:lnTo>
                    <a:pt x="6664" y="4343"/>
                  </a:lnTo>
                  <a:lnTo>
                    <a:pt x="6667" y="4343"/>
                  </a:lnTo>
                  <a:lnTo>
                    <a:pt x="6669" y="4343"/>
                  </a:lnTo>
                  <a:lnTo>
                    <a:pt x="6673" y="4343"/>
                  </a:lnTo>
                  <a:lnTo>
                    <a:pt x="6676" y="4341"/>
                  </a:lnTo>
                  <a:lnTo>
                    <a:pt x="6680" y="4341"/>
                  </a:lnTo>
                  <a:lnTo>
                    <a:pt x="6682" y="4341"/>
                  </a:lnTo>
                  <a:lnTo>
                    <a:pt x="6685" y="4340"/>
                  </a:lnTo>
                  <a:lnTo>
                    <a:pt x="6689" y="4340"/>
                  </a:lnTo>
                  <a:lnTo>
                    <a:pt x="6691" y="4340"/>
                  </a:lnTo>
                  <a:lnTo>
                    <a:pt x="6694" y="4340"/>
                  </a:lnTo>
                  <a:lnTo>
                    <a:pt x="6698" y="4340"/>
                  </a:lnTo>
                  <a:lnTo>
                    <a:pt x="6700" y="4340"/>
                  </a:lnTo>
                  <a:lnTo>
                    <a:pt x="6703" y="4341"/>
                  </a:lnTo>
                  <a:lnTo>
                    <a:pt x="6707" y="4343"/>
                  </a:lnTo>
                  <a:lnTo>
                    <a:pt x="6709" y="4345"/>
                  </a:lnTo>
                  <a:lnTo>
                    <a:pt x="6713" y="4346"/>
                  </a:lnTo>
                  <a:lnTo>
                    <a:pt x="6716" y="4349"/>
                  </a:lnTo>
                  <a:lnTo>
                    <a:pt x="6718" y="4350"/>
                  </a:lnTo>
                  <a:lnTo>
                    <a:pt x="6722" y="4353"/>
                  </a:lnTo>
                  <a:lnTo>
                    <a:pt x="6725" y="4354"/>
                  </a:lnTo>
                  <a:lnTo>
                    <a:pt x="6727" y="4357"/>
                  </a:lnTo>
                  <a:lnTo>
                    <a:pt x="6731" y="4358"/>
                  </a:lnTo>
                  <a:lnTo>
                    <a:pt x="6734" y="4361"/>
                  </a:lnTo>
                  <a:lnTo>
                    <a:pt x="6736" y="4361"/>
                  </a:lnTo>
                  <a:lnTo>
                    <a:pt x="6740" y="4362"/>
                  </a:lnTo>
                  <a:lnTo>
                    <a:pt x="6743" y="4362"/>
                  </a:lnTo>
                  <a:lnTo>
                    <a:pt x="6747" y="4362"/>
                  </a:lnTo>
                  <a:lnTo>
                    <a:pt x="6749" y="4361"/>
                  </a:lnTo>
                  <a:lnTo>
                    <a:pt x="6752" y="4359"/>
                  </a:lnTo>
                  <a:lnTo>
                    <a:pt x="6756" y="4359"/>
                  </a:lnTo>
                  <a:lnTo>
                    <a:pt x="6758" y="4358"/>
                  </a:lnTo>
                  <a:lnTo>
                    <a:pt x="6761" y="4357"/>
                  </a:lnTo>
                  <a:lnTo>
                    <a:pt x="6765" y="4355"/>
                  </a:lnTo>
                  <a:lnTo>
                    <a:pt x="6767" y="4354"/>
                  </a:lnTo>
                  <a:lnTo>
                    <a:pt x="6770" y="4354"/>
                  </a:lnTo>
                  <a:lnTo>
                    <a:pt x="6774" y="4353"/>
                  </a:lnTo>
                  <a:lnTo>
                    <a:pt x="6776" y="4352"/>
                  </a:lnTo>
                  <a:lnTo>
                    <a:pt x="6780" y="4352"/>
                  </a:lnTo>
                  <a:lnTo>
                    <a:pt x="6783" y="4352"/>
                  </a:lnTo>
                  <a:lnTo>
                    <a:pt x="6785" y="4353"/>
                  </a:lnTo>
                  <a:lnTo>
                    <a:pt x="6789" y="4353"/>
                  </a:lnTo>
                  <a:lnTo>
                    <a:pt x="6792" y="4354"/>
                  </a:lnTo>
                  <a:lnTo>
                    <a:pt x="6796" y="4354"/>
                  </a:lnTo>
                  <a:lnTo>
                    <a:pt x="6798" y="4354"/>
                  </a:lnTo>
                  <a:lnTo>
                    <a:pt x="6801" y="4354"/>
                  </a:lnTo>
                  <a:lnTo>
                    <a:pt x="6803" y="4354"/>
                  </a:lnTo>
                  <a:lnTo>
                    <a:pt x="6807" y="4353"/>
                  </a:lnTo>
                  <a:lnTo>
                    <a:pt x="6810" y="4352"/>
                  </a:lnTo>
                  <a:lnTo>
                    <a:pt x="6814" y="4350"/>
                  </a:lnTo>
                  <a:lnTo>
                    <a:pt x="6816" y="4348"/>
                  </a:lnTo>
                  <a:lnTo>
                    <a:pt x="6819" y="4346"/>
                  </a:lnTo>
                  <a:lnTo>
                    <a:pt x="6823" y="4343"/>
                  </a:lnTo>
                  <a:lnTo>
                    <a:pt x="6825" y="4340"/>
                  </a:lnTo>
                  <a:lnTo>
                    <a:pt x="6829" y="4336"/>
                  </a:lnTo>
                  <a:lnTo>
                    <a:pt x="6832" y="4332"/>
                  </a:lnTo>
                  <a:lnTo>
                    <a:pt x="6834" y="4328"/>
                  </a:lnTo>
                  <a:lnTo>
                    <a:pt x="6838" y="4323"/>
                  </a:lnTo>
                  <a:lnTo>
                    <a:pt x="6841" y="4319"/>
                  </a:lnTo>
                  <a:lnTo>
                    <a:pt x="6843" y="4315"/>
                  </a:lnTo>
                  <a:lnTo>
                    <a:pt x="6847" y="4312"/>
                  </a:lnTo>
                  <a:lnTo>
                    <a:pt x="6850" y="4309"/>
                  </a:lnTo>
                  <a:lnTo>
                    <a:pt x="6852" y="4305"/>
                  </a:lnTo>
                  <a:lnTo>
                    <a:pt x="6856" y="4303"/>
                  </a:lnTo>
                  <a:lnTo>
                    <a:pt x="6859" y="4301"/>
                  </a:lnTo>
                  <a:lnTo>
                    <a:pt x="6863" y="4300"/>
                  </a:lnTo>
                  <a:lnTo>
                    <a:pt x="6865" y="4299"/>
                  </a:lnTo>
                  <a:lnTo>
                    <a:pt x="6868" y="4299"/>
                  </a:lnTo>
                  <a:lnTo>
                    <a:pt x="6872" y="4299"/>
                  </a:lnTo>
                  <a:lnTo>
                    <a:pt x="6874" y="4300"/>
                  </a:lnTo>
                  <a:lnTo>
                    <a:pt x="6877" y="4301"/>
                  </a:lnTo>
                  <a:lnTo>
                    <a:pt x="6881" y="4303"/>
                  </a:lnTo>
                  <a:lnTo>
                    <a:pt x="6883" y="4305"/>
                  </a:lnTo>
                  <a:lnTo>
                    <a:pt x="6886" y="4309"/>
                  </a:lnTo>
                  <a:lnTo>
                    <a:pt x="6890" y="4312"/>
                  </a:lnTo>
                  <a:lnTo>
                    <a:pt x="6892" y="4315"/>
                  </a:lnTo>
                  <a:lnTo>
                    <a:pt x="6896" y="4321"/>
                  </a:lnTo>
                  <a:lnTo>
                    <a:pt x="6899" y="4324"/>
                  </a:lnTo>
                  <a:lnTo>
                    <a:pt x="6901" y="4328"/>
                  </a:lnTo>
                  <a:lnTo>
                    <a:pt x="6905" y="4334"/>
                  </a:lnTo>
                  <a:lnTo>
                    <a:pt x="6908" y="4337"/>
                  </a:lnTo>
                  <a:lnTo>
                    <a:pt x="6910" y="4341"/>
                  </a:lnTo>
                  <a:lnTo>
                    <a:pt x="6914" y="4345"/>
                  </a:lnTo>
                  <a:lnTo>
                    <a:pt x="6917" y="4349"/>
                  </a:lnTo>
                  <a:lnTo>
                    <a:pt x="6919" y="4353"/>
                  </a:lnTo>
                  <a:lnTo>
                    <a:pt x="6923" y="4355"/>
                  </a:lnTo>
                  <a:lnTo>
                    <a:pt x="6926" y="4358"/>
                  </a:lnTo>
                  <a:lnTo>
                    <a:pt x="6929" y="4361"/>
                  </a:lnTo>
                  <a:lnTo>
                    <a:pt x="6932" y="4363"/>
                  </a:lnTo>
                  <a:lnTo>
                    <a:pt x="6935" y="4365"/>
                  </a:lnTo>
                  <a:lnTo>
                    <a:pt x="6938" y="4367"/>
                  </a:lnTo>
                  <a:lnTo>
                    <a:pt x="6941" y="4367"/>
                  </a:lnTo>
                  <a:lnTo>
                    <a:pt x="6945" y="4368"/>
                  </a:lnTo>
                  <a:lnTo>
                    <a:pt x="6947" y="4368"/>
                  </a:lnTo>
                  <a:lnTo>
                    <a:pt x="6950" y="4368"/>
                  </a:lnTo>
                  <a:lnTo>
                    <a:pt x="6954" y="4368"/>
                  </a:lnTo>
                  <a:lnTo>
                    <a:pt x="6956" y="4368"/>
                  </a:lnTo>
                  <a:lnTo>
                    <a:pt x="6959" y="4367"/>
                  </a:lnTo>
                  <a:lnTo>
                    <a:pt x="6963" y="4366"/>
                  </a:lnTo>
                  <a:lnTo>
                    <a:pt x="6966" y="4365"/>
                  </a:lnTo>
                  <a:lnTo>
                    <a:pt x="6968" y="4362"/>
                  </a:lnTo>
                  <a:lnTo>
                    <a:pt x="6972" y="4361"/>
                  </a:lnTo>
                  <a:lnTo>
                    <a:pt x="6975" y="4358"/>
                  </a:lnTo>
                  <a:lnTo>
                    <a:pt x="6978" y="4355"/>
                  </a:lnTo>
                  <a:lnTo>
                    <a:pt x="6981" y="4353"/>
                  </a:lnTo>
                  <a:lnTo>
                    <a:pt x="6984" y="4350"/>
                  </a:lnTo>
                  <a:lnTo>
                    <a:pt x="6987" y="4348"/>
                  </a:lnTo>
                  <a:lnTo>
                    <a:pt x="6990" y="4345"/>
                  </a:lnTo>
                  <a:lnTo>
                    <a:pt x="6993" y="4343"/>
                  </a:lnTo>
                  <a:lnTo>
                    <a:pt x="6996" y="4340"/>
                  </a:lnTo>
                  <a:lnTo>
                    <a:pt x="6999" y="4337"/>
                  </a:lnTo>
                  <a:lnTo>
                    <a:pt x="7002" y="4335"/>
                  </a:lnTo>
                  <a:lnTo>
                    <a:pt x="7005" y="4334"/>
                  </a:lnTo>
                  <a:lnTo>
                    <a:pt x="7008" y="4331"/>
                  </a:lnTo>
                  <a:lnTo>
                    <a:pt x="7012" y="4330"/>
                  </a:lnTo>
                  <a:lnTo>
                    <a:pt x="7014" y="4328"/>
                  </a:lnTo>
                  <a:lnTo>
                    <a:pt x="7017" y="4327"/>
                  </a:lnTo>
                  <a:lnTo>
                    <a:pt x="7021" y="4326"/>
                  </a:lnTo>
                  <a:lnTo>
                    <a:pt x="7023" y="4326"/>
                  </a:lnTo>
                  <a:lnTo>
                    <a:pt x="7026" y="4326"/>
                  </a:lnTo>
                  <a:lnTo>
                    <a:pt x="7030" y="4326"/>
                  </a:lnTo>
                  <a:lnTo>
                    <a:pt x="7032" y="4324"/>
                  </a:lnTo>
                  <a:lnTo>
                    <a:pt x="7035" y="4326"/>
                  </a:lnTo>
                  <a:lnTo>
                    <a:pt x="7039" y="4326"/>
                  </a:lnTo>
                  <a:lnTo>
                    <a:pt x="7041" y="4326"/>
                  </a:lnTo>
                  <a:lnTo>
                    <a:pt x="7045" y="4327"/>
                  </a:lnTo>
                  <a:lnTo>
                    <a:pt x="7048" y="4328"/>
                  </a:lnTo>
                  <a:lnTo>
                    <a:pt x="7050" y="4330"/>
                  </a:lnTo>
                  <a:lnTo>
                    <a:pt x="7054" y="4331"/>
                  </a:lnTo>
                  <a:lnTo>
                    <a:pt x="7057" y="4332"/>
                  </a:lnTo>
                  <a:lnTo>
                    <a:pt x="7061" y="4335"/>
                  </a:lnTo>
                  <a:lnTo>
                    <a:pt x="7063" y="4336"/>
                  </a:lnTo>
                  <a:lnTo>
                    <a:pt x="7066" y="4337"/>
                  </a:lnTo>
                  <a:lnTo>
                    <a:pt x="7068" y="4340"/>
                  </a:lnTo>
                  <a:lnTo>
                    <a:pt x="7072" y="4341"/>
                  </a:lnTo>
                  <a:lnTo>
                    <a:pt x="7075" y="4344"/>
                  </a:lnTo>
                  <a:lnTo>
                    <a:pt x="7079" y="4346"/>
                  </a:lnTo>
                  <a:lnTo>
                    <a:pt x="7081" y="4349"/>
                  </a:lnTo>
                  <a:lnTo>
                    <a:pt x="7084" y="4350"/>
                  </a:lnTo>
                  <a:lnTo>
                    <a:pt x="7088" y="4353"/>
                  </a:lnTo>
                  <a:lnTo>
                    <a:pt x="7090" y="4354"/>
                  </a:lnTo>
                  <a:lnTo>
                    <a:pt x="7094" y="4357"/>
                  </a:lnTo>
                  <a:lnTo>
                    <a:pt x="7097" y="4358"/>
                  </a:lnTo>
                  <a:lnTo>
                    <a:pt x="7099" y="4359"/>
                  </a:lnTo>
                  <a:lnTo>
                    <a:pt x="7103" y="4362"/>
                  </a:lnTo>
                  <a:lnTo>
                    <a:pt x="7106" y="4363"/>
                  </a:lnTo>
                  <a:lnTo>
                    <a:pt x="7108" y="4365"/>
                  </a:lnTo>
                  <a:lnTo>
                    <a:pt x="7112" y="4366"/>
                  </a:lnTo>
                  <a:lnTo>
                    <a:pt x="7115" y="4366"/>
                  </a:lnTo>
                  <a:lnTo>
                    <a:pt x="7117" y="4367"/>
                  </a:lnTo>
                  <a:lnTo>
                    <a:pt x="7121" y="4367"/>
                  </a:lnTo>
                  <a:lnTo>
                    <a:pt x="7124" y="4368"/>
                  </a:lnTo>
                  <a:lnTo>
                    <a:pt x="7128" y="4368"/>
                  </a:lnTo>
                  <a:lnTo>
                    <a:pt x="7130" y="4368"/>
                  </a:lnTo>
                  <a:lnTo>
                    <a:pt x="7133" y="4370"/>
                  </a:lnTo>
                  <a:lnTo>
                    <a:pt x="7137" y="4368"/>
                  </a:lnTo>
                  <a:lnTo>
                    <a:pt x="7139" y="4368"/>
                  </a:lnTo>
                  <a:lnTo>
                    <a:pt x="7142" y="4368"/>
                  </a:lnTo>
                  <a:lnTo>
                    <a:pt x="7146" y="4368"/>
                  </a:lnTo>
                  <a:lnTo>
                    <a:pt x="7148" y="4367"/>
                  </a:lnTo>
                  <a:lnTo>
                    <a:pt x="7151" y="4366"/>
                  </a:lnTo>
                  <a:lnTo>
                    <a:pt x="7155" y="4365"/>
                  </a:lnTo>
                  <a:lnTo>
                    <a:pt x="7157" y="4365"/>
                  </a:lnTo>
                  <a:lnTo>
                    <a:pt x="7161" y="4363"/>
                  </a:lnTo>
                  <a:lnTo>
                    <a:pt x="7164" y="4362"/>
                  </a:lnTo>
                  <a:lnTo>
                    <a:pt x="7166" y="4361"/>
                  </a:lnTo>
                  <a:lnTo>
                    <a:pt x="7170" y="4359"/>
                  </a:lnTo>
                  <a:lnTo>
                    <a:pt x="7173" y="4358"/>
                  </a:lnTo>
                  <a:lnTo>
                    <a:pt x="7177" y="4355"/>
                  </a:lnTo>
                  <a:lnTo>
                    <a:pt x="7179" y="4354"/>
                  </a:lnTo>
                  <a:lnTo>
                    <a:pt x="7182" y="4353"/>
                  </a:lnTo>
                  <a:lnTo>
                    <a:pt x="7184" y="4352"/>
                  </a:lnTo>
                  <a:lnTo>
                    <a:pt x="7188" y="4350"/>
                  </a:lnTo>
                  <a:lnTo>
                    <a:pt x="7191" y="4349"/>
                  </a:lnTo>
                  <a:lnTo>
                    <a:pt x="7195" y="4348"/>
                  </a:lnTo>
                  <a:lnTo>
                    <a:pt x="7197" y="4346"/>
                  </a:lnTo>
                  <a:lnTo>
                    <a:pt x="7200" y="4345"/>
                  </a:lnTo>
                  <a:lnTo>
                    <a:pt x="7204" y="4344"/>
                  </a:lnTo>
                  <a:lnTo>
                    <a:pt x="7206" y="4343"/>
                  </a:lnTo>
                  <a:lnTo>
                    <a:pt x="7210" y="4341"/>
                  </a:lnTo>
                  <a:lnTo>
                    <a:pt x="7213" y="4340"/>
                  </a:lnTo>
                  <a:lnTo>
                    <a:pt x="7215" y="4340"/>
                  </a:lnTo>
                  <a:lnTo>
                    <a:pt x="7219" y="4339"/>
                  </a:lnTo>
                  <a:lnTo>
                    <a:pt x="7222" y="4337"/>
                  </a:lnTo>
                  <a:lnTo>
                    <a:pt x="7224" y="4336"/>
                  </a:lnTo>
                  <a:lnTo>
                    <a:pt x="7228" y="4336"/>
                  </a:lnTo>
                  <a:lnTo>
                    <a:pt x="7231" y="4336"/>
                  </a:lnTo>
                  <a:lnTo>
                    <a:pt x="7233" y="4336"/>
                  </a:lnTo>
                  <a:lnTo>
                    <a:pt x="7237" y="4336"/>
                  </a:lnTo>
                  <a:lnTo>
                    <a:pt x="7240" y="4336"/>
                  </a:lnTo>
                  <a:lnTo>
                    <a:pt x="7243" y="4337"/>
                  </a:lnTo>
                  <a:lnTo>
                    <a:pt x="7246" y="4337"/>
                  </a:lnTo>
                  <a:lnTo>
                    <a:pt x="7249" y="4339"/>
                  </a:lnTo>
                  <a:lnTo>
                    <a:pt x="7253" y="4340"/>
                  </a:lnTo>
                  <a:lnTo>
                    <a:pt x="7255" y="4341"/>
                  </a:lnTo>
                  <a:lnTo>
                    <a:pt x="7258" y="4343"/>
                  </a:lnTo>
                  <a:lnTo>
                    <a:pt x="7262" y="4345"/>
                  </a:lnTo>
                  <a:lnTo>
                    <a:pt x="7264" y="4346"/>
                  </a:lnTo>
                  <a:lnTo>
                    <a:pt x="7267" y="4349"/>
                  </a:lnTo>
                  <a:lnTo>
                    <a:pt x="7271" y="4352"/>
                  </a:lnTo>
                  <a:lnTo>
                    <a:pt x="7273" y="4353"/>
                  </a:lnTo>
                  <a:lnTo>
                    <a:pt x="7277" y="4355"/>
                  </a:lnTo>
                  <a:lnTo>
                    <a:pt x="7280" y="4357"/>
                  </a:lnTo>
                  <a:lnTo>
                    <a:pt x="7282" y="4359"/>
                  </a:lnTo>
                  <a:lnTo>
                    <a:pt x="7286" y="4361"/>
                  </a:lnTo>
                  <a:lnTo>
                    <a:pt x="7289" y="4363"/>
                  </a:lnTo>
                  <a:lnTo>
                    <a:pt x="7291" y="4365"/>
                  </a:lnTo>
                  <a:lnTo>
                    <a:pt x="7295" y="4366"/>
                  </a:lnTo>
                  <a:lnTo>
                    <a:pt x="7298" y="4368"/>
                  </a:lnTo>
                  <a:lnTo>
                    <a:pt x="7300" y="4368"/>
                  </a:lnTo>
                  <a:lnTo>
                    <a:pt x="7304" y="4370"/>
                  </a:lnTo>
                  <a:lnTo>
                    <a:pt x="7307" y="4370"/>
                  </a:lnTo>
                  <a:lnTo>
                    <a:pt x="7310" y="4370"/>
                  </a:lnTo>
                  <a:lnTo>
                    <a:pt x="7313" y="4370"/>
                  </a:lnTo>
                  <a:lnTo>
                    <a:pt x="7316" y="4370"/>
                  </a:lnTo>
                  <a:lnTo>
                    <a:pt x="7319" y="4368"/>
                  </a:lnTo>
                  <a:lnTo>
                    <a:pt x="7322" y="4367"/>
                  </a:lnTo>
                  <a:lnTo>
                    <a:pt x="7325" y="4366"/>
                  </a:lnTo>
                  <a:lnTo>
                    <a:pt x="7328" y="4363"/>
                  </a:lnTo>
                  <a:lnTo>
                    <a:pt x="7331" y="4361"/>
                  </a:lnTo>
                  <a:lnTo>
                    <a:pt x="7334" y="4358"/>
                  </a:lnTo>
                  <a:lnTo>
                    <a:pt x="7337" y="4355"/>
                  </a:lnTo>
                  <a:lnTo>
                    <a:pt x="7340" y="4353"/>
                  </a:lnTo>
                  <a:lnTo>
                    <a:pt x="7344" y="4349"/>
                  </a:lnTo>
                  <a:lnTo>
                    <a:pt x="7346" y="4345"/>
                  </a:lnTo>
                  <a:lnTo>
                    <a:pt x="7349" y="4341"/>
                  </a:lnTo>
                  <a:lnTo>
                    <a:pt x="7353" y="4339"/>
                  </a:lnTo>
                  <a:lnTo>
                    <a:pt x="7355" y="4335"/>
                  </a:lnTo>
                  <a:lnTo>
                    <a:pt x="7359" y="4331"/>
                  </a:lnTo>
                  <a:lnTo>
                    <a:pt x="7362" y="4328"/>
                  </a:lnTo>
                  <a:lnTo>
                    <a:pt x="7364" y="4326"/>
                  </a:lnTo>
                  <a:lnTo>
                    <a:pt x="7368" y="4323"/>
                  </a:lnTo>
                  <a:lnTo>
                    <a:pt x="7371" y="4322"/>
                  </a:lnTo>
                  <a:lnTo>
                    <a:pt x="7373" y="4321"/>
                  </a:lnTo>
                  <a:lnTo>
                    <a:pt x="7377" y="4319"/>
                  </a:lnTo>
                  <a:lnTo>
                    <a:pt x="7380" y="4318"/>
                  </a:lnTo>
                  <a:lnTo>
                    <a:pt x="7382" y="4318"/>
                  </a:lnTo>
                  <a:lnTo>
                    <a:pt x="7386" y="4318"/>
                  </a:lnTo>
                  <a:lnTo>
                    <a:pt x="7389" y="4319"/>
                  </a:lnTo>
                  <a:lnTo>
                    <a:pt x="7393" y="4321"/>
                  </a:lnTo>
                  <a:lnTo>
                    <a:pt x="7395" y="4323"/>
                  </a:lnTo>
                  <a:lnTo>
                    <a:pt x="7398" y="4324"/>
                  </a:lnTo>
                  <a:lnTo>
                    <a:pt x="7402" y="4327"/>
                  </a:lnTo>
                  <a:lnTo>
                    <a:pt x="7404" y="4331"/>
                  </a:lnTo>
                  <a:lnTo>
                    <a:pt x="7407" y="4334"/>
                  </a:lnTo>
                  <a:lnTo>
                    <a:pt x="7411" y="4337"/>
                  </a:lnTo>
                  <a:lnTo>
                    <a:pt x="7413" y="4340"/>
                  </a:lnTo>
                  <a:lnTo>
                    <a:pt x="7416" y="4343"/>
                  </a:lnTo>
                  <a:lnTo>
                    <a:pt x="7420" y="4346"/>
                  </a:lnTo>
                  <a:lnTo>
                    <a:pt x="7422" y="4349"/>
                  </a:lnTo>
                  <a:lnTo>
                    <a:pt x="7425" y="4352"/>
                  </a:lnTo>
                  <a:lnTo>
                    <a:pt x="7429" y="4353"/>
                  </a:lnTo>
                  <a:lnTo>
                    <a:pt x="7431" y="4355"/>
                  </a:lnTo>
                  <a:lnTo>
                    <a:pt x="7435" y="4357"/>
                  </a:lnTo>
                  <a:lnTo>
                    <a:pt x="7438" y="4358"/>
                  </a:lnTo>
                  <a:lnTo>
                    <a:pt x="7440" y="4358"/>
                  </a:lnTo>
                  <a:lnTo>
                    <a:pt x="7444" y="4358"/>
                  </a:lnTo>
                  <a:lnTo>
                    <a:pt x="7447" y="4358"/>
                  </a:lnTo>
                  <a:lnTo>
                    <a:pt x="7449" y="4358"/>
                  </a:lnTo>
                  <a:lnTo>
                    <a:pt x="7453" y="4358"/>
                  </a:lnTo>
                  <a:lnTo>
                    <a:pt x="7456" y="4358"/>
                  </a:lnTo>
                  <a:lnTo>
                    <a:pt x="7458" y="4358"/>
                  </a:lnTo>
                  <a:lnTo>
                    <a:pt x="7462" y="4358"/>
                  </a:lnTo>
                  <a:lnTo>
                    <a:pt x="7465" y="4358"/>
                  </a:lnTo>
                  <a:lnTo>
                    <a:pt x="7469" y="4358"/>
                  </a:lnTo>
                  <a:lnTo>
                    <a:pt x="7471" y="4359"/>
                  </a:lnTo>
                  <a:lnTo>
                    <a:pt x="7474" y="4361"/>
                  </a:lnTo>
                  <a:lnTo>
                    <a:pt x="7478" y="4362"/>
                  </a:lnTo>
                  <a:lnTo>
                    <a:pt x="7480" y="4363"/>
                  </a:lnTo>
                  <a:lnTo>
                    <a:pt x="7484" y="4366"/>
                  </a:lnTo>
                  <a:lnTo>
                    <a:pt x="7487" y="4367"/>
                  </a:lnTo>
                  <a:lnTo>
                    <a:pt x="7489" y="4370"/>
                  </a:lnTo>
                  <a:lnTo>
                    <a:pt x="7492" y="4371"/>
                  </a:lnTo>
                  <a:lnTo>
                    <a:pt x="7496" y="4374"/>
                  </a:lnTo>
                  <a:lnTo>
                    <a:pt x="7498" y="4375"/>
                  </a:lnTo>
                  <a:lnTo>
                    <a:pt x="7502" y="4375"/>
                  </a:lnTo>
                  <a:lnTo>
                    <a:pt x="7505" y="4376"/>
                  </a:lnTo>
                  <a:lnTo>
                    <a:pt x="7507" y="4376"/>
                  </a:lnTo>
                  <a:lnTo>
                    <a:pt x="7511" y="4376"/>
                  </a:lnTo>
                  <a:lnTo>
                    <a:pt x="7514" y="4374"/>
                  </a:lnTo>
                  <a:lnTo>
                    <a:pt x="7518" y="4372"/>
                  </a:lnTo>
                  <a:lnTo>
                    <a:pt x="7520" y="4370"/>
                  </a:lnTo>
                  <a:lnTo>
                    <a:pt x="7523" y="4366"/>
                  </a:lnTo>
                  <a:lnTo>
                    <a:pt x="7527" y="4362"/>
                  </a:lnTo>
                  <a:lnTo>
                    <a:pt x="7529" y="4358"/>
                  </a:lnTo>
                  <a:lnTo>
                    <a:pt x="7532" y="4353"/>
                  </a:lnTo>
                  <a:lnTo>
                    <a:pt x="7536" y="4348"/>
                  </a:lnTo>
                  <a:lnTo>
                    <a:pt x="7538" y="4344"/>
                  </a:lnTo>
                  <a:lnTo>
                    <a:pt x="7542" y="4339"/>
                  </a:lnTo>
                  <a:lnTo>
                    <a:pt x="7545" y="4335"/>
                  </a:lnTo>
                  <a:lnTo>
                    <a:pt x="7547" y="4331"/>
                  </a:lnTo>
                  <a:lnTo>
                    <a:pt x="7551" y="4327"/>
                  </a:lnTo>
                  <a:lnTo>
                    <a:pt x="7554" y="4323"/>
                  </a:lnTo>
                  <a:lnTo>
                    <a:pt x="7556" y="4321"/>
                  </a:lnTo>
                  <a:lnTo>
                    <a:pt x="7560" y="4319"/>
                  </a:lnTo>
                  <a:lnTo>
                    <a:pt x="7563" y="4318"/>
                  </a:lnTo>
                  <a:lnTo>
                    <a:pt x="7565" y="4318"/>
                  </a:lnTo>
                  <a:lnTo>
                    <a:pt x="7569" y="4318"/>
                  </a:lnTo>
                  <a:lnTo>
                    <a:pt x="7572" y="4319"/>
                  </a:lnTo>
                  <a:lnTo>
                    <a:pt x="7576" y="4322"/>
                  </a:lnTo>
                  <a:lnTo>
                    <a:pt x="7578" y="4323"/>
                  </a:lnTo>
                  <a:lnTo>
                    <a:pt x="7581" y="4326"/>
                  </a:lnTo>
                  <a:lnTo>
                    <a:pt x="7585" y="4328"/>
                  </a:lnTo>
                  <a:lnTo>
                    <a:pt x="7587" y="4330"/>
                  </a:lnTo>
                  <a:lnTo>
                    <a:pt x="7591" y="4332"/>
                  </a:lnTo>
                  <a:lnTo>
                    <a:pt x="7594" y="4335"/>
                  </a:lnTo>
                  <a:lnTo>
                    <a:pt x="7596" y="4337"/>
                  </a:lnTo>
                  <a:lnTo>
                    <a:pt x="7599" y="4340"/>
                  </a:lnTo>
                  <a:lnTo>
                    <a:pt x="7603" y="4341"/>
                  </a:lnTo>
                  <a:lnTo>
                    <a:pt x="7605" y="4343"/>
                  </a:lnTo>
                  <a:lnTo>
                    <a:pt x="7608" y="4343"/>
                  </a:lnTo>
                  <a:lnTo>
                    <a:pt x="7612" y="4344"/>
                  </a:lnTo>
                  <a:lnTo>
                    <a:pt x="7614" y="4343"/>
                  </a:lnTo>
                  <a:lnTo>
                    <a:pt x="7618" y="4343"/>
                  </a:lnTo>
                  <a:lnTo>
                    <a:pt x="7621" y="4341"/>
                  </a:lnTo>
                  <a:lnTo>
                    <a:pt x="7623" y="4340"/>
                  </a:lnTo>
                  <a:lnTo>
                    <a:pt x="7627" y="4339"/>
                  </a:lnTo>
                  <a:lnTo>
                    <a:pt x="7630" y="4337"/>
                  </a:lnTo>
                  <a:lnTo>
                    <a:pt x="7633" y="4337"/>
                  </a:lnTo>
                  <a:lnTo>
                    <a:pt x="7636" y="4335"/>
                  </a:lnTo>
                  <a:lnTo>
                    <a:pt x="7639" y="4334"/>
                  </a:lnTo>
                  <a:lnTo>
                    <a:pt x="7642" y="4332"/>
                  </a:lnTo>
                  <a:lnTo>
                    <a:pt x="7645" y="4330"/>
                  </a:lnTo>
                  <a:lnTo>
                    <a:pt x="7648" y="4330"/>
                  </a:lnTo>
                  <a:lnTo>
                    <a:pt x="7651" y="4328"/>
                  </a:lnTo>
                  <a:lnTo>
                    <a:pt x="7654" y="4328"/>
                  </a:lnTo>
                  <a:lnTo>
                    <a:pt x="7657" y="4327"/>
                  </a:lnTo>
                  <a:lnTo>
                    <a:pt x="7660" y="4327"/>
                  </a:lnTo>
                  <a:lnTo>
                    <a:pt x="7663" y="4327"/>
                  </a:lnTo>
                  <a:lnTo>
                    <a:pt x="7667" y="4327"/>
                  </a:lnTo>
                  <a:lnTo>
                    <a:pt x="7669" y="4328"/>
                  </a:lnTo>
                  <a:lnTo>
                    <a:pt x="7672" y="4328"/>
                  </a:lnTo>
                  <a:lnTo>
                    <a:pt x="7676" y="4328"/>
                  </a:lnTo>
                  <a:lnTo>
                    <a:pt x="7679" y="4330"/>
                  </a:lnTo>
                  <a:lnTo>
                    <a:pt x="7681" y="4330"/>
                  </a:lnTo>
                  <a:lnTo>
                    <a:pt x="7685" y="4331"/>
                  </a:lnTo>
                  <a:lnTo>
                    <a:pt x="7688" y="4332"/>
                  </a:lnTo>
                  <a:lnTo>
                    <a:pt x="7691" y="4332"/>
                  </a:lnTo>
                  <a:lnTo>
                    <a:pt x="7694" y="4334"/>
                  </a:lnTo>
                  <a:lnTo>
                    <a:pt x="7697" y="4334"/>
                  </a:lnTo>
                  <a:lnTo>
                    <a:pt x="7700" y="4335"/>
                  </a:lnTo>
                  <a:lnTo>
                    <a:pt x="7703" y="4336"/>
                  </a:lnTo>
                  <a:lnTo>
                    <a:pt x="7707" y="4337"/>
                  </a:lnTo>
                  <a:lnTo>
                    <a:pt x="7709" y="4339"/>
                  </a:lnTo>
                  <a:lnTo>
                    <a:pt x="7712" y="4340"/>
                  </a:lnTo>
                  <a:lnTo>
                    <a:pt x="7715" y="4340"/>
                  </a:lnTo>
                  <a:lnTo>
                    <a:pt x="7718" y="4341"/>
                  </a:lnTo>
                  <a:lnTo>
                    <a:pt x="7721" y="4343"/>
                  </a:lnTo>
                  <a:lnTo>
                    <a:pt x="7724" y="4344"/>
                  </a:lnTo>
                  <a:lnTo>
                    <a:pt x="7727" y="4346"/>
                  </a:lnTo>
                  <a:lnTo>
                    <a:pt x="7730" y="4348"/>
                  </a:lnTo>
                  <a:lnTo>
                    <a:pt x="7734" y="4349"/>
                  </a:lnTo>
                  <a:lnTo>
                    <a:pt x="7736" y="4352"/>
                  </a:lnTo>
                  <a:lnTo>
                    <a:pt x="7740" y="4353"/>
                  </a:lnTo>
                  <a:lnTo>
                    <a:pt x="7743" y="4354"/>
                  </a:lnTo>
                  <a:lnTo>
                    <a:pt x="7745" y="4355"/>
                  </a:lnTo>
                  <a:lnTo>
                    <a:pt x="7749" y="4357"/>
                  </a:lnTo>
                  <a:lnTo>
                    <a:pt x="7752" y="4359"/>
                  </a:lnTo>
                  <a:lnTo>
                    <a:pt x="7754" y="4361"/>
                  </a:lnTo>
                  <a:lnTo>
                    <a:pt x="7758" y="4363"/>
                  </a:lnTo>
                  <a:lnTo>
                    <a:pt x="7761" y="4365"/>
                  </a:lnTo>
                  <a:lnTo>
                    <a:pt x="7763" y="4366"/>
                  </a:lnTo>
                  <a:lnTo>
                    <a:pt x="7767" y="4366"/>
                  </a:lnTo>
                  <a:lnTo>
                    <a:pt x="7770" y="4367"/>
                  </a:lnTo>
                  <a:lnTo>
                    <a:pt x="7774" y="4368"/>
                  </a:lnTo>
                  <a:lnTo>
                    <a:pt x="7776" y="4368"/>
                  </a:lnTo>
                  <a:lnTo>
                    <a:pt x="7779" y="4368"/>
                  </a:lnTo>
                  <a:lnTo>
                    <a:pt x="7783" y="4368"/>
                  </a:lnTo>
                  <a:lnTo>
                    <a:pt x="7785" y="4370"/>
                  </a:lnTo>
                  <a:lnTo>
                    <a:pt x="7788" y="4368"/>
                  </a:lnTo>
                  <a:lnTo>
                    <a:pt x="7792" y="4368"/>
                  </a:lnTo>
                  <a:lnTo>
                    <a:pt x="7794" y="4368"/>
                  </a:lnTo>
                  <a:lnTo>
                    <a:pt x="7797" y="4368"/>
                  </a:lnTo>
                  <a:lnTo>
                    <a:pt x="7801" y="4367"/>
                  </a:lnTo>
                  <a:lnTo>
                    <a:pt x="7803" y="4366"/>
                  </a:lnTo>
                  <a:lnTo>
                    <a:pt x="7807" y="4366"/>
                  </a:lnTo>
                  <a:lnTo>
                    <a:pt x="7810" y="4365"/>
                  </a:lnTo>
                  <a:lnTo>
                    <a:pt x="7812" y="4365"/>
                  </a:lnTo>
                  <a:lnTo>
                    <a:pt x="7816" y="4363"/>
                  </a:lnTo>
                  <a:lnTo>
                    <a:pt x="7819" y="4363"/>
                  </a:lnTo>
                  <a:lnTo>
                    <a:pt x="7821" y="4362"/>
                  </a:lnTo>
                  <a:lnTo>
                    <a:pt x="7825" y="4361"/>
                  </a:lnTo>
                  <a:lnTo>
                    <a:pt x="7828" y="4359"/>
                  </a:lnTo>
                  <a:lnTo>
                    <a:pt x="7830" y="4358"/>
                  </a:lnTo>
                  <a:lnTo>
                    <a:pt x="7834" y="4358"/>
                  </a:lnTo>
                  <a:lnTo>
                    <a:pt x="7837" y="4357"/>
                  </a:lnTo>
                  <a:lnTo>
                    <a:pt x="7839" y="4355"/>
                  </a:lnTo>
                  <a:lnTo>
                    <a:pt x="7843" y="4355"/>
                  </a:lnTo>
                  <a:lnTo>
                    <a:pt x="7846" y="4354"/>
                  </a:lnTo>
                  <a:lnTo>
                    <a:pt x="7850" y="4354"/>
                  </a:lnTo>
                  <a:lnTo>
                    <a:pt x="7852" y="4353"/>
                  </a:lnTo>
                  <a:lnTo>
                    <a:pt x="7855" y="4352"/>
                  </a:lnTo>
                  <a:lnTo>
                    <a:pt x="7859" y="4352"/>
                  </a:lnTo>
                  <a:lnTo>
                    <a:pt x="7861" y="4352"/>
                  </a:lnTo>
                  <a:lnTo>
                    <a:pt x="7864" y="4352"/>
                  </a:lnTo>
                  <a:lnTo>
                    <a:pt x="7868" y="4353"/>
                  </a:lnTo>
                  <a:lnTo>
                    <a:pt x="7870" y="4353"/>
                  </a:lnTo>
                  <a:lnTo>
                    <a:pt x="7873" y="4353"/>
                  </a:lnTo>
                  <a:lnTo>
                    <a:pt x="7877" y="4354"/>
                  </a:lnTo>
                  <a:lnTo>
                    <a:pt x="7879" y="4355"/>
                  </a:lnTo>
                  <a:lnTo>
                    <a:pt x="7883" y="4355"/>
                  </a:lnTo>
                  <a:lnTo>
                    <a:pt x="7886" y="4357"/>
                  </a:lnTo>
                  <a:lnTo>
                    <a:pt x="7888" y="4358"/>
                  </a:lnTo>
                  <a:lnTo>
                    <a:pt x="7892" y="4359"/>
                  </a:lnTo>
                  <a:lnTo>
                    <a:pt x="7895" y="4359"/>
                  </a:lnTo>
                  <a:lnTo>
                    <a:pt x="7899" y="4361"/>
                  </a:lnTo>
                  <a:lnTo>
                    <a:pt x="7901" y="4361"/>
                  </a:lnTo>
                  <a:lnTo>
                    <a:pt x="7904" y="4362"/>
                  </a:lnTo>
                  <a:lnTo>
                    <a:pt x="7908" y="4362"/>
                  </a:lnTo>
                  <a:lnTo>
                    <a:pt x="7910" y="4362"/>
                  </a:lnTo>
                  <a:lnTo>
                    <a:pt x="7913" y="4361"/>
                  </a:lnTo>
                  <a:lnTo>
                    <a:pt x="7917" y="4361"/>
                  </a:lnTo>
                  <a:lnTo>
                    <a:pt x="7919" y="4359"/>
                  </a:lnTo>
                  <a:lnTo>
                    <a:pt x="7922" y="4358"/>
                  </a:lnTo>
                  <a:lnTo>
                    <a:pt x="7926" y="4357"/>
                  </a:lnTo>
                  <a:lnTo>
                    <a:pt x="7928" y="4355"/>
                  </a:lnTo>
                  <a:lnTo>
                    <a:pt x="7932" y="4354"/>
                  </a:lnTo>
                  <a:lnTo>
                    <a:pt x="7935" y="4353"/>
                  </a:lnTo>
                  <a:lnTo>
                    <a:pt x="7937" y="4350"/>
                  </a:lnTo>
                  <a:lnTo>
                    <a:pt x="7941" y="4349"/>
                  </a:lnTo>
                  <a:lnTo>
                    <a:pt x="7944" y="4346"/>
                  </a:lnTo>
                  <a:lnTo>
                    <a:pt x="7946" y="4345"/>
                  </a:lnTo>
                  <a:lnTo>
                    <a:pt x="7950" y="4343"/>
                  </a:lnTo>
                  <a:lnTo>
                    <a:pt x="7953" y="4341"/>
                  </a:lnTo>
                  <a:lnTo>
                    <a:pt x="7955" y="4340"/>
                  </a:lnTo>
                  <a:lnTo>
                    <a:pt x="7959" y="4339"/>
                  </a:lnTo>
                  <a:lnTo>
                    <a:pt x="7962" y="4337"/>
                  </a:lnTo>
                  <a:lnTo>
                    <a:pt x="7966" y="4336"/>
                  </a:lnTo>
                  <a:lnTo>
                    <a:pt x="7968" y="4336"/>
                  </a:lnTo>
                  <a:lnTo>
                    <a:pt x="7971" y="4335"/>
                  </a:lnTo>
                  <a:lnTo>
                    <a:pt x="7975" y="4335"/>
                  </a:lnTo>
                  <a:lnTo>
                    <a:pt x="7977" y="4334"/>
                  </a:lnTo>
                  <a:lnTo>
                    <a:pt x="7980" y="4334"/>
                  </a:lnTo>
                  <a:lnTo>
                    <a:pt x="7984" y="4332"/>
                  </a:lnTo>
                  <a:lnTo>
                    <a:pt x="7986" y="4332"/>
                  </a:lnTo>
                  <a:lnTo>
                    <a:pt x="7989" y="4332"/>
                  </a:lnTo>
                  <a:lnTo>
                    <a:pt x="7993" y="4331"/>
                  </a:lnTo>
                  <a:lnTo>
                    <a:pt x="7995" y="4331"/>
                  </a:lnTo>
                  <a:lnTo>
                    <a:pt x="7999" y="4330"/>
                  </a:lnTo>
                  <a:lnTo>
                    <a:pt x="8002" y="4328"/>
                  </a:lnTo>
                  <a:lnTo>
                    <a:pt x="8004" y="4326"/>
                  </a:lnTo>
                  <a:lnTo>
                    <a:pt x="8008" y="4324"/>
                  </a:lnTo>
                  <a:lnTo>
                    <a:pt x="8011" y="4322"/>
                  </a:lnTo>
                  <a:lnTo>
                    <a:pt x="8014" y="4321"/>
                  </a:lnTo>
                  <a:lnTo>
                    <a:pt x="8017" y="4318"/>
                  </a:lnTo>
                  <a:lnTo>
                    <a:pt x="8020" y="4317"/>
                  </a:lnTo>
                  <a:lnTo>
                    <a:pt x="8022" y="4315"/>
                  </a:lnTo>
                  <a:lnTo>
                    <a:pt x="8026" y="4314"/>
                  </a:lnTo>
                  <a:lnTo>
                    <a:pt x="8029" y="4312"/>
                  </a:lnTo>
                  <a:lnTo>
                    <a:pt x="8032" y="4312"/>
                  </a:lnTo>
                  <a:lnTo>
                    <a:pt x="8035" y="4310"/>
                  </a:lnTo>
                  <a:lnTo>
                    <a:pt x="8038" y="4310"/>
                  </a:lnTo>
                  <a:lnTo>
                    <a:pt x="8041" y="4312"/>
                  </a:lnTo>
                  <a:lnTo>
                    <a:pt x="8044" y="4313"/>
                  </a:lnTo>
                  <a:lnTo>
                    <a:pt x="8048" y="4315"/>
                  </a:lnTo>
                  <a:lnTo>
                    <a:pt x="8050" y="4318"/>
                  </a:lnTo>
                  <a:lnTo>
                    <a:pt x="8053" y="4321"/>
                  </a:lnTo>
                  <a:lnTo>
                    <a:pt x="8057" y="4323"/>
                  </a:lnTo>
                  <a:lnTo>
                    <a:pt x="8059" y="4326"/>
                  </a:lnTo>
                  <a:lnTo>
                    <a:pt x="8062" y="4328"/>
                  </a:lnTo>
                  <a:lnTo>
                    <a:pt x="8066" y="4331"/>
                  </a:lnTo>
                  <a:lnTo>
                    <a:pt x="8068" y="4334"/>
                  </a:lnTo>
                  <a:lnTo>
                    <a:pt x="8071" y="4336"/>
                  </a:lnTo>
                  <a:lnTo>
                    <a:pt x="8075" y="4339"/>
                  </a:lnTo>
                  <a:lnTo>
                    <a:pt x="8077" y="4340"/>
                  </a:lnTo>
                  <a:lnTo>
                    <a:pt x="8081" y="4340"/>
                  </a:lnTo>
                  <a:lnTo>
                    <a:pt x="8084" y="4340"/>
                  </a:lnTo>
                  <a:lnTo>
                    <a:pt x="8086" y="4340"/>
                  </a:lnTo>
                  <a:lnTo>
                    <a:pt x="8090" y="4339"/>
                  </a:lnTo>
                  <a:lnTo>
                    <a:pt x="8093" y="4337"/>
                  </a:lnTo>
                  <a:lnTo>
                    <a:pt x="8095" y="4336"/>
                  </a:lnTo>
                  <a:lnTo>
                    <a:pt x="8099" y="4335"/>
                  </a:lnTo>
                  <a:lnTo>
                    <a:pt x="8102" y="4334"/>
                  </a:lnTo>
                  <a:lnTo>
                    <a:pt x="8105" y="4332"/>
                  </a:lnTo>
                  <a:lnTo>
                    <a:pt x="8108" y="4331"/>
                  </a:lnTo>
                  <a:lnTo>
                    <a:pt x="8111" y="4330"/>
                  </a:lnTo>
                  <a:lnTo>
                    <a:pt x="8115" y="4328"/>
                  </a:lnTo>
                  <a:lnTo>
                    <a:pt x="8117" y="4328"/>
                  </a:lnTo>
                  <a:lnTo>
                    <a:pt x="8120" y="4327"/>
                  </a:lnTo>
                  <a:lnTo>
                    <a:pt x="8124" y="4327"/>
                  </a:lnTo>
                  <a:lnTo>
                    <a:pt x="8126" y="4327"/>
                  </a:lnTo>
                  <a:lnTo>
                    <a:pt x="8129" y="4328"/>
                  </a:lnTo>
                  <a:lnTo>
                    <a:pt x="8133" y="4330"/>
                  </a:lnTo>
                  <a:lnTo>
                    <a:pt x="8135" y="4331"/>
                  </a:lnTo>
                  <a:lnTo>
                    <a:pt x="8138" y="4332"/>
                  </a:lnTo>
                  <a:lnTo>
                    <a:pt x="8142" y="4334"/>
                  </a:lnTo>
                  <a:lnTo>
                    <a:pt x="8144" y="4335"/>
                  </a:lnTo>
                  <a:lnTo>
                    <a:pt x="8148" y="4336"/>
                  </a:lnTo>
                  <a:lnTo>
                    <a:pt x="8151" y="4337"/>
                  </a:lnTo>
                  <a:lnTo>
                    <a:pt x="8153" y="4339"/>
                  </a:lnTo>
                  <a:lnTo>
                    <a:pt x="8157" y="4340"/>
                  </a:lnTo>
                  <a:lnTo>
                    <a:pt x="8160" y="4341"/>
                  </a:lnTo>
                  <a:lnTo>
                    <a:pt x="8164" y="4343"/>
                  </a:lnTo>
                  <a:lnTo>
                    <a:pt x="8166" y="4344"/>
                  </a:lnTo>
                  <a:lnTo>
                    <a:pt x="8169" y="4345"/>
                  </a:lnTo>
                  <a:lnTo>
                    <a:pt x="8173" y="4346"/>
                  </a:lnTo>
                  <a:lnTo>
                    <a:pt x="8175" y="4348"/>
                  </a:lnTo>
                  <a:lnTo>
                    <a:pt x="8178" y="4349"/>
                  </a:lnTo>
                  <a:lnTo>
                    <a:pt x="8182" y="4349"/>
                  </a:lnTo>
                  <a:lnTo>
                    <a:pt x="8184" y="4350"/>
                  </a:lnTo>
                  <a:lnTo>
                    <a:pt x="8187" y="4350"/>
                  </a:lnTo>
                  <a:lnTo>
                    <a:pt x="8191" y="4350"/>
                  </a:lnTo>
                  <a:lnTo>
                    <a:pt x="8193" y="4350"/>
                  </a:lnTo>
                  <a:lnTo>
                    <a:pt x="8197" y="4350"/>
                  </a:lnTo>
                  <a:lnTo>
                    <a:pt x="8200" y="4349"/>
                  </a:lnTo>
                  <a:lnTo>
                    <a:pt x="8202" y="4349"/>
                  </a:lnTo>
                  <a:lnTo>
                    <a:pt x="8206" y="4348"/>
                  </a:lnTo>
                  <a:lnTo>
                    <a:pt x="8209" y="4346"/>
                  </a:lnTo>
                  <a:lnTo>
                    <a:pt x="8211" y="4345"/>
                  </a:lnTo>
                  <a:lnTo>
                    <a:pt x="8215" y="4344"/>
                  </a:lnTo>
                  <a:lnTo>
                    <a:pt x="8218" y="4343"/>
                  </a:lnTo>
                  <a:lnTo>
                    <a:pt x="8220" y="4341"/>
                  </a:lnTo>
                  <a:lnTo>
                    <a:pt x="8224" y="4340"/>
                  </a:lnTo>
                  <a:lnTo>
                    <a:pt x="8227" y="4339"/>
                  </a:lnTo>
                  <a:lnTo>
                    <a:pt x="8231" y="4337"/>
                  </a:lnTo>
                  <a:lnTo>
                    <a:pt x="8233" y="4336"/>
                  </a:lnTo>
                  <a:lnTo>
                    <a:pt x="8236" y="4335"/>
                  </a:lnTo>
                  <a:lnTo>
                    <a:pt x="8240" y="4334"/>
                  </a:lnTo>
                  <a:lnTo>
                    <a:pt x="8242" y="4334"/>
                  </a:lnTo>
                  <a:lnTo>
                    <a:pt x="8245" y="4332"/>
                  </a:lnTo>
                  <a:lnTo>
                    <a:pt x="8249" y="4332"/>
                  </a:lnTo>
                  <a:lnTo>
                    <a:pt x="8251" y="4332"/>
                  </a:lnTo>
                  <a:lnTo>
                    <a:pt x="8254" y="4332"/>
                  </a:lnTo>
                  <a:lnTo>
                    <a:pt x="8258" y="4334"/>
                  </a:lnTo>
                  <a:lnTo>
                    <a:pt x="8260" y="4334"/>
                  </a:lnTo>
                  <a:lnTo>
                    <a:pt x="8264" y="4335"/>
                  </a:lnTo>
                  <a:lnTo>
                    <a:pt x="8267" y="4336"/>
                  </a:lnTo>
                  <a:lnTo>
                    <a:pt x="8269" y="4337"/>
                  </a:lnTo>
                  <a:lnTo>
                    <a:pt x="8273" y="4340"/>
                  </a:lnTo>
                  <a:lnTo>
                    <a:pt x="8276" y="4341"/>
                  </a:lnTo>
                  <a:lnTo>
                    <a:pt x="8280" y="4344"/>
                  </a:lnTo>
                  <a:lnTo>
                    <a:pt x="8282" y="4346"/>
                  </a:lnTo>
                  <a:lnTo>
                    <a:pt x="8285" y="4348"/>
                  </a:lnTo>
                  <a:lnTo>
                    <a:pt x="8287" y="4350"/>
                  </a:lnTo>
                  <a:lnTo>
                    <a:pt x="8291" y="4352"/>
                  </a:lnTo>
                  <a:lnTo>
                    <a:pt x="8294" y="4353"/>
                  </a:lnTo>
                  <a:lnTo>
                    <a:pt x="8298" y="4354"/>
                  </a:lnTo>
                  <a:lnTo>
                    <a:pt x="8300" y="4355"/>
                  </a:lnTo>
                  <a:lnTo>
                    <a:pt x="8303" y="4355"/>
                  </a:lnTo>
                  <a:lnTo>
                    <a:pt x="8307" y="4357"/>
                  </a:lnTo>
                  <a:lnTo>
                    <a:pt x="8309" y="4357"/>
                  </a:lnTo>
                  <a:lnTo>
                    <a:pt x="8313" y="4355"/>
                  </a:lnTo>
                  <a:lnTo>
                    <a:pt x="8316" y="4354"/>
                  </a:lnTo>
                  <a:lnTo>
                    <a:pt x="8318" y="4354"/>
                  </a:lnTo>
                  <a:lnTo>
                    <a:pt x="8322" y="4353"/>
                  </a:lnTo>
                  <a:lnTo>
                    <a:pt x="8325" y="4350"/>
                  </a:lnTo>
                  <a:lnTo>
                    <a:pt x="8327" y="4349"/>
                  </a:lnTo>
                  <a:lnTo>
                    <a:pt x="8331" y="4348"/>
                  </a:lnTo>
                  <a:lnTo>
                    <a:pt x="8334" y="4345"/>
                  </a:lnTo>
                  <a:lnTo>
                    <a:pt x="8336" y="4343"/>
                  </a:lnTo>
                  <a:lnTo>
                    <a:pt x="8340" y="4341"/>
                  </a:lnTo>
                  <a:lnTo>
                    <a:pt x="8343" y="4340"/>
                  </a:lnTo>
                  <a:lnTo>
                    <a:pt x="8346" y="4337"/>
                  </a:lnTo>
                  <a:lnTo>
                    <a:pt x="8349" y="4336"/>
                  </a:lnTo>
                  <a:lnTo>
                    <a:pt x="8352" y="4334"/>
                  </a:lnTo>
                  <a:lnTo>
                    <a:pt x="8355" y="4332"/>
                  </a:lnTo>
                  <a:lnTo>
                    <a:pt x="8358" y="4332"/>
                  </a:lnTo>
                  <a:lnTo>
                    <a:pt x="8361" y="4331"/>
                  </a:lnTo>
                  <a:lnTo>
                    <a:pt x="8364" y="4330"/>
                  </a:lnTo>
                  <a:lnTo>
                    <a:pt x="8367" y="4330"/>
                  </a:lnTo>
                  <a:lnTo>
                    <a:pt x="8370" y="4328"/>
                  </a:lnTo>
                  <a:lnTo>
                    <a:pt x="8373" y="4327"/>
                  </a:lnTo>
                  <a:lnTo>
                    <a:pt x="8376" y="4326"/>
                  </a:lnTo>
                  <a:lnTo>
                    <a:pt x="8380" y="4326"/>
                  </a:lnTo>
                  <a:lnTo>
                    <a:pt x="8382" y="4326"/>
                  </a:lnTo>
                  <a:lnTo>
                    <a:pt x="8385" y="4326"/>
                  </a:lnTo>
                  <a:lnTo>
                    <a:pt x="8389" y="4326"/>
                  </a:lnTo>
                  <a:lnTo>
                    <a:pt x="8392" y="4326"/>
                  </a:lnTo>
                  <a:lnTo>
                    <a:pt x="8394" y="4326"/>
                  </a:lnTo>
                  <a:lnTo>
                    <a:pt x="8398" y="4324"/>
                  </a:lnTo>
                  <a:lnTo>
                    <a:pt x="8401" y="4324"/>
                  </a:lnTo>
                  <a:lnTo>
                    <a:pt x="8403" y="4324"/>
                  </a:lnTo>
                  <a:lnTo>
                    <a:pt x="8407" y="4324"/>
                  </a:lnTo>
                  <a:lnTo>
                    <a:pt x="8410" y="4324"/>
                  </a:lnTo>
                  <a:lnTo>
                    <a:pt x="8413" y="4324"/>
                  </a:lnTo>
                  <a:lnTo>
                    <a:pt x="8416" y="4324"/>
                  </a:lnTo>
                  <a:lnTo>
                    <a:pt x="8419" y="4326"/>
                  </a:lnTo>
                  <a:lnTo>
                    <a:pt x="8422" y="4326"/>
                  </a:lnTo>
                  <a:lnTo>
                    <a:pt x="8425" y="4326"/>
                  </a:lnTo>
                  <a:lnTo>
                    <a:pt x="8429" y="4327"/>
                  </a:lnTo>
                  <a:lnTo>
                    <a:pt x="8431" y="4327"/>
                  </a:lnTo>
                  <a:lnTo>
                    <a:pt x="8434" y="4327"/>
                  </a:lnTo>
                  <a:lnTo>
                    <a:pt x="8438" y="4327"/>
                  </a:lnTo>
                  <a:lnTo>
                    <a:pt x="8440" y="4328"/>
                  </a:lnTo>
                  <a:lnTo>
                    <a:pt x="8443" y="4328"/>
                  </a:lnTo>
                  <a:lnTo>
                    <a:pt x="8447" y="4330"/>
                  </a:lnTo>
                  <a:lnTo>
                    <a:pt x="8449" y="4330"/>
                  </a:lnTo>
                  <a:lnTo>
                    <a:pt x="8452" y="4330"/>
                  </a:lnTo>
                  <a:lnTo>
                    <a:pt x="8456" y="4330"/>
                  </a:lnTo>
                  <a:lnTo>
                    <a:pt x="8458" y="4330"/>
                  </a:lnTo>
                  <a:lnTo>
                    <a:pt x="8462" y="4330"/>
                  </a:lnTo>
                  <a:lnTo>
                    <a:pt x="8465" y="4330"/>
                  </a:lnTo>
                  <a:lnTo>
                    <a:pt x="8467" y="4328"/>
                  </a:lnTo>
                  <a:lnTo>
                    <a:pt x="8471" y="4328"/>
                  </a:lnTo>
                  <a:lnTo>
                    <a:pt x="8474" y="4328"/>
                  </a:lnTo>
                  <a:lnTo>
                    <a:pt x="8476" y="4328"/>
                  </a:lnTo>
                  <a:lnTo>
                    <a:pt x="8480" y="4328"/>
                  </a:lnTo>
                  <a:lnTo>
                    <a:pt x="8483" y="4330"/>
                  </a:lnTo>
                  <a:lnTo>
                    <a:pt x="8485" y="4330"/>
                  </a:lnTo>
                  <a:lnTo>
                    <a:pt x="8489" y="4330"/>
                  </a:lnTo>
                  <a:lnTo>
                    <a:pt x="8492" y="4331"/>
                  </a:lnTo>
                  <a:lnTo>
                    <a:pt x="8496" y="4332"/>
                  </a:lnTo>
                  <a:lnTo>
                    <a:pt x="8498" y="4334"/>
                  </a:lnTo>
                  <a:lnTo>
                    <a:pt x="8501" y="4335"/>
                  </a:lnTo>
                  <a:lnTo>
                    <a:pt x="8505" y="4337"/>
                  </a:lnTo>
                  <a:lnTo>
                    <a:pt x="8507" y="4340"/>
                  </a:lnTo>
                  <a:lnTo>
                    <a:pt x="8510" y="4343"/>
                  </a:lnTo>
                  <a:lnTo>
                    <a:pt x="8514" y="4345"/>
                  </a:lnTo>
                  <a:lnTo>
                    <a:pt x="8516" y="4348"/>
                  </a:lnTo>
                  <a:lnTo>
                    <a:pt x="8519" y="4350"/>
                  </a:lnTo>
                  <a:lnTo>
                    <a:pt x="8523" y="4353"/>
                  </a:lnTo>
                  <a:lnTo>
                    <a:pt x="8525" y="4354"/>
                  </a:lnTo>
                  <a:lnTo>
                    <a:pt x="8529" y="4355"/>
                  </a:lnTo>
                  <a:lnTo>
                    <a:pt x="8532" y="4358"/>
                  </a:lnTo>
                  <a:lnTo>
                    <a:pt x="8534" y="4359"/>
                  </a:lnTo>
                  <a:lnTo>
                    <a:pt x="8538" y="4361"/>
                  </a:lnTo>
                  <a:lnTo>
                    <a:pt x="8541" y="4361"/>
                  </a:lnTo>
                  <a:lnTo>
                    <a:pt x="8545" y="4362"/>
                  </a:lnTo>
                  <a:lnTo>
                    <a:pt x="8547" y="4362"/>
                  </a:lnTo>
                  <a:lnTo>
                    <a:pt x="8550" y="4361"/>
                  </a:lnTo>
                  <a:lnTo>
                    <a:pt x="8552" y="4361"/>
                  </a:lnTo>
                  <a:lnTo>
                    <a:pt x="8556" y="4359"/>
                  </a:lnTo>
                  <a:lnTo>
                    <a:pt x="8559" y="4359"/>
                  </a:lnTo>
                  <a:lnTo>
                    <a:pt x="8563" y="4358"/>
                  </a:lnTo>
                  <a:lnTo>
                    <a:pt x="8565" y="4357"/>
                  </a:lnTo>
                  <a:lnTo>
                    <a:pt x="8568" y="4355"/>
                  </a:lnTo>
                  <a:lnTo>
                    <a:pt x="8572" y="4354"/>
                  </a:lnTo>
                  <a:lnTo>
                    <a:pt x="8574" y="4354"/>
                  </a:lnTo>
                  <a:lnTo>
                    <a:pt x="8578" y="4354"/>
                  </a:lnTo>
                  <a:lnTo>
                    <a:pt x="8581" y="4353"/>
                  </a:lnTo>
                  <a:lnTo>
                    <a:pt x="8583" y="4353"/>
                  </a:lnTo>
                  <a:lnTo>
                    <a:pt x="8587" y="4353"/>
                  </a:lnTo>
                  <a:lnTo>
                    <a:pt x="8590" y="4353"/>
                  </a:lnTo>
                  <a:lnTo>
                    <a:pt x="8592" y="4353"/>
                  </a:lnTo>
                  <a:lnTo>
                    <a:pt x="8596" y="4353"/>
                  </a:lnTo>
                  <a:lnTo>
                    <a:pt x="8599" y="4354"/>
                  </a:lnTo>
                  <a:lnTo>
                    <a:pt x="8601" y="4354"/>
                  </a:lnTo>
                  <a:lnTo>
                    <a:pt x="8605" y="4355"/>
                  </a:lnTo>
                  <a:lnTo>
                    <a:pt x="8608" y="4355"/>
                  </a:lnTo>
                  <a:lnTo>
                    <a:pt x="8612" y="4355"/>
                  </a:lnTo>
                  <a:lnTo>
                    <a:pt x="8614" y="4355"/>
                  </a:lnTo>
                  <a:lnTo>
                    <a:pt x="8617" y="4355"/>
                  </a:lnTo>
                  <a:lnTo>
                    <a:pt x="8621" y="4355"/>
                  </a:lnTo>
                  <a:lnTo>
                    <a:pt x="8623" y="4355"/>
                  </a:lnTo>
                  <a:lnTo>
                    <a:pt x="8626" y="4354"/>
                  </a:lnTo>
                  <a:lnTo>
                    <a:pt x="8630" y="4354"/>
                  </a:lnTo>
                  <a:lnTo>
                    <a:pt x="8632" y="4353"/>
                  </a:lnTo>
                  <a:lnTo>
                    <a:pt x="8635" y="4352"/>
                  </a:lnTo>
                  <a:lnTo>
                    <a:pt x="8639" y="4349"/>
                  </a:lnTo>
                  <a:lnTo>
                    <a:pt x="8641" y="4348"/>
                  </a:lnTo>
                  <a:lnTo>
                    <a:pt x="8645" y="4345"/>
                  </a:lnTo>
                  <a:lnTo>
                    <a:pt x="8648" y="4343"/>
                  </a:lnTo>
                  <a:lnTo>
                    <a:pt x="8650" y="4340"/>
                  </a:lnTo>
                  <a:lnTo>
                    <a:pt x="8654" y="4337"/>
                  </a:lnTo>
                  <a:lnTo>
                    <a:pt x="8657" y="4335"/>
                  </a:lnTo>
                  <a:lnTo>
                    <a:pt x="8660" y="4332"/>
                  </a:lnTo>
                  <a:lnTo>
                    <a:pt x="8663" y="4330"/>
                  </a:lnTo>
                  <a:lnTo>
                    <a:pt x="8666" y="4328"/>
                  </a:lnTo>
                  <a:lnTo>
                    <a:pt x="8668" y="4326"/>
                  </a:lnTo>
                  <a:lnTo>
                    <a:pt x="8672" y="4326"/>
                  </a:lnTo>
                  <a:lnTo>
                    <a:pt x="8675" y="4326"/>
                  </a:lnTo>
                  <a:lnTo>
                    <a:pt x="8679" y="4324"/>
                  </a:lnTo>
                  <a:lnTo>
                    <a:pt x="8681" y="4326"/>
                  </a:lnTo>
                  <a:lnTo>
                    <a:pt x="8684" y="4326"/>
                  </a:lnTo>
                  <a:lnTo>
                    <a:pt x="8688" y="4327"/>
                  </a:lnTo>
                  <a:lnTo>
                    <a:pt x="8690" y="4328"/>
                  </a:lnTo>
                  <a:lnTo>
                    <a:pt x="8694" y="4330"/>
                  </a:lnTo>
                  <a:lnTo>
                    <a:pt x="8697" y="4331"/>
                  </a:lnTo>
                  <a:lnTo>
                    <a:pt x="8699" y="4332"/>
                  </a:lnTo>
                  <a:lnTo>
                    <a:pt x="8703" y="4335"/>
                  </a:lnTo>
                  <a:lnTo>
                    <a:pt x="8706" y="4337"/>
                  </a:lnTo>
                  <a:lnTo>
                    <a:pt x="8708" y="4339"/>
                  </a:lnTo>
                  <a:lnTo>
                    <a:pt x="8712" y="4340"/>
                  </a:lnTo>
                  <a:lnTo>
                    <a:pt x="8715" y="4341"/>
                  </a:lnTo>
                  <a:lnTo>
                    <a:pt x="8717" y="4343"/>
                  </a:lnTo>
                  <a:lnTo>
                    <a:pt x="8721" y="4343"/>
                  </a:lnTo>
                  <a:lnTo>
                    <a:pt x="8724" y="4341"/>
                  </a:lnTo>
                  <a:lnTo>
                    <a:pt x="8727" y="4341"/>
                  </a:lnTo>
                  <a:lnTo>
                    <a:pt x="8730" y="4340"/>
                  </a:lnTo>
                  <a:lnTo>
                    <a:pt x="8733" y="4340"/>
                  </a:lnTo>
                  <a:lnTo>
                    <a:pt x="8736" y="4339"/>
                  </a:lnTo>
                  <a:lnTo>
                    <a:pt x="8739" y="4337"/>
                  </a:lnTo>
                  <a:lnTo>
                    <a:pt x="8742" y="4335"/>
                  </a:lnTo>
                  <a:lnTo>
                    <a:pt x="8745" y="4332"/>
                  </a:lnTo>
                  <a:lnTo>
                    <a:pt x="8748" y="4331"/>
                  </a:lnTo>
                  <a:lnTo>
                    <a:pt x="8751" y="4328"/>
                  </a:lnTo>
                  <a:lnTo>
                    <a:pt x="8754" y="4326"/>
                  </a:lnTo>
                  <a:lnTo>
                    <a:pt x="8757" y="4326"/>
                  </a:lnTo>
                  <a:lnTo>
                    <a:pt x="8761" y="4324"/>
                  </a:lnTo>
                  <a:lnTo>
                    <a:pt x="8763" y="4323"/>
                  </a:lnTo>
                  <a:lnTo>
                    <a:pt x="8766" y="4323"/>
                  </a:lnTo>
                  <a:lnTo>
                    <a:pt x="8770" y="4323"/>
                  </a:lnTo>
                  <a:lnTo>
                    <a:pt x="8772" y="4323"/>
                  </a:lnTo>
                  <a:lnTo>
                    <a:pt x="8775" y="4323"/>
                  </a:lnTo>
                  <a:lnTo>
                    <a:pt x="8779" y="4324"/>
                  </a:lnTo>
                  <a:lnTo>
                    <a:pt x="8781" y="4324"/>
                  </a:lnTo>
                  <a:lnTo>
                    <a:pt x="8784" y="4326"/>
                  </a:lnTo>
                  <a:lnTo>
                    <a:pt x="8788" y="4327"/>
                  </a:lnTo>
                  <a:lnTo>
                    <a:pt x="8790" y="4328"/>
                  </a:lnTo>
                  <a:lnTo>
                    <a:pt x="8794" y="4331"/>
                  </a:lnTo>
                  <a:lnTo>
                    <a:pt x="8797" y="4334"/>
                  </a:lnTo>
                  <a:lnTo>
                    <a:pt x="8799" y="4335"/>
                  </a:lnTo>
                  <a:lnTo>
                    <a:pt x="8803" y="4337"/>
                  </a:lnTo>
                  <a:lnTo>
                    <a:pt x="8806" y="4339"/>
                  </a:lnTo>
                  <a:lnTo>
                    <a:pt x="8810" y="4340"/>
                  </a:lnTo>
                  <a:lnTo>
                    <a:pt x="8812" y="4341"/>
                  </a:lnTo>
                  <a:lnTo>
                    <a:pt x="8815" y="4343"/>
                  </a:lnTo>
                  <a:lnTo>
                    <a:pt x="8818" y="4345"/>
                  </a:lnTo>
                  <a:lnTo>
                    <a:pt x="8821" y="4346"/>
                  </a:lnTo>
                  <a:lnTo>
                    <a:pt x="8824" y="4348"/>
                  </a:lnTo>
                  <a:lnTo>
                    <a:pt x="8827" y="4349"/>
                  </a:lnTo>
                  <a:lnTo>
                    <a:pt x="8830" y="4350"/>
                  </a:lnTo>
                  <a:lnTo>
                    <a:pt x="8833" y="4350"/>
                  </a:lnTo>
                  <a:lnTo>
                    <a:pt x="8837" y="4352"/>
                  </a:lnTo>
                  <a:lnTo>
                    <a:pt x="8839" y="4352"/>
                  </a:lnTo>
                  <a:lnTo>
                    <a:pt x="8842" y="4352"/>
                  </a:lnTo>
                  <a:lnTo>
                    <a:pt x="8846" y="4353"/>
                  </a:lnTo>
                  <a:lnTo>
                    <a:pt x="8848" y="4353"/>
                  </a:lnTo>
                  <a:lnTo>
                    <a:pt x="8852" y="4354"/>
                  </a:lnTo>
                  <a:lnTo>
                    <a:pt x="8855" y="4354"/>
                  </a:lnTo>
                  <a:lnTo>
                    <a:pt x="8857" y="4354"/>
                  </a:lnTo>
                  <a:lnTo>
                    <a:pt x="8861" y="4353"/>
                  </a:lnTo>
                  <a:lnTo>
                    <a:pt x="8864" y="4353"/>
                  </a:lnTo>
                  <a:lnTo>
                    <a:pt x="8866" y="4352"/>
                  </a:lnTo>
                  <a:lnTo>
                    <a:pt x="8870" y="4350"/>
                  </a:lnTo>
                  <a:lnTo>
                    <a:pt x="8873" y="4349"/>
                  </a:lnTo>
                  <a:lnTo>
                    <a:pt x="8877" y="4346"/>
                  </a:lnTo>
                  <a:lnTo>
                    <a:pt x="8879" y="4345"/>
                  </a:lnTo>
                  <a:lnTo>
                    <a:pt x="8882" y="4343"/>
                  </a:lnTo>
                  <a:lnTo>
                    <a:pt x="8886" y="4340"/>
                  </a:lnTo>
                  <a:lnTo>
                    <a:pt x="8888" y="4337"/>
                  </a:lnTo>
                  <a:lnTo>
                    <a:pt x="8891" y="4335"/>
                  </a:lnTo>
                  <a:lnTo>
                    <a:pt x="8895" y="4332"/>
                  </a:lnTo>
                  <a:lnTo>
                    <a:pt x="8897" y="4331"/>
                  </a:lnTo>
                  <a:lnTo>
                    <a:pt x="8900" y="4328"/>
                  </a:lnTo>
                  <a:lnTo>
                    <a:pt x="8904" y="4327"/>
                  </a:lnTo>
                  <a:lnTo>
                    <a:pt x="8906" y="4326"/>
                  </a:lnTo>
                  <a:lnTo>
                    <a:pt x="8910" y="4324"/>
                  </a:lnTo>
                  <a:lnTo>
                    <a:pt x="8913" y="4324"/>
                  </a:lnTo>
                  <a:lnTo>
                    <a:pt x="8915" y="4324"/>
                  </a:lnTo>
                  <a:lnTo>
                    <a:pt x="8919" y="4326"/>
                  </a:lnTo>
                  <a:lnTo>
                    <a:pt x="8922" y="4327"/>
                  </a:lnTo>
                  <a:lnTo>
                    <a:pt x="8926" y="4328"/>
                  </a:lnTo>
                  <a:lnTo>
                    <a:pt x="8928" y="4330"/>
                  </a:lnTo>
                  <a:lnTo>
                    <a:pt x="8931" y="4331"/>
                  </a:lnTo>
                  <a:lnTo>
                    <a:pt x="8933" y="4334"/>
                  </a:lnTo>
                  <a:lnTo>
                    <a:pt x="8937" y="4335"/>
                  </a:lnTo>
                  <a:lnTo>
                    <a:pt x="8940" y="4337"/>
                  </a:lnTo>
                  <a:lnTo>
                    <a:pt x="8942" y="4339"/>
                  </a:lnTo>
                  <a:lnTo>
                    <a:pt x="8946" y="4341"/>
                  </a:lnTo>
                  <a:lnTo>
                    <a:pt x="8949" y="4343"/>
                  </a:lnTo>
                  <a:lnTo>
                    <a:pt x="8953" y="4344"/>
                  </a:lnTo>
                  <a:lnTo>
                    <a:pt x="8955" y="4345"/>
                  </a:lnTo>
                  <a:lnTo>
                    <a:pt x="8959" y="4345"/>
                  </a:lnTo>
                  <a:lnTo>
                    <a:pt x="8962" y="4345"/>
                  </a:lnTo>
                  <a:lnTo>
                    <a:pt x="8964" y="4345"/>
                  </a:lnTo>
                  <a:lnTo>
                    <a:pt x="8968" y="4345"/>
                  </a:lnTo>
                  <a:lnTo>
                    <a:pt x="8971" y="4344"/>
                  </a:lnTo>
                  <a:lnTo>
                    <a:pt x="8973" y="4344"/>
                  </a:lnTo>
                  <a:lnTo>
                    <a:pt x="8977" y="4343"/>
                  </a:lnTo>
                  <a:lnTo>
                    <a:pt x="8980" y="4341"/>
                  </a:lnTo>
                  <a:lnTo>
                    <a:pt x="8982" y="4340"/>
                  </a:lnTo>
                  <a:lnTo>
                    <a:pt x="8986" y="4337"/>
                  </a:lnTo>
                  <a:lnTo>
                    <a:pt x="8989" y="4336"/>
                  </a:lnTo>
                  <a:lnTo>
                    <a:pt x="8993" y="4334"/>
                  </a:lnTo>
                  <a:lnTo>
                    <a:pt x="8995" y="4332"/>
                  </a:lnTo>
                  <a:lnTo>
                    <a:pt x="8998" y="4331"/>
                  </a:lnTo>
                  <a:lnTo>
                    <a:pt x="9002" y="4330"/>
                  </a:lnTo>
                  <a:lnTo>
                    <a:pt x="9004" y="4330"/>
                  </a:lnTo>
                  <a:lnTo>
                    <a:pt x="9007" y="4328"/>
                  </a:lnTo>
                  <a:lnTo>
                    <a:pt x="9011" y="4328"/>
                  </a:lnTo>
                  <a:lnTo>
                    <a:pt x="9013" y="4328"/>
                  </a:lnTo>
                  <a:lnTo>
                    <a:pt x="9016" y="4328"/>
                  </a:lnTo>
                  <a:lnTo>
                    <a:pt x="9020" y="4328"/>
                  </a:lnTo>
                  <a:lnTo>
                    <a:pt x="9022" y="4330"/>
                  </a:lnTo>
                  <a:lnTo>
                    <a:pt x="9026" y="4331"/>
                  </a:lnTo>
                  <a:lnTo>
                    <a:pt x="9029" y="4331"/>
                  </a:lnTo>
                  <a:lnTo>
                    <a:pt x="9031" y="4334"/>
                  </a:lnTo>
                  <a:lnTo>
                    <a:pt x="9035" y="4335"/>
                  </a:lnTo>
                  <a:lnTo>
                    <a:pt x="9038" y="4336"/>
                  </a:lnTo>
                  <a:lnTo>
                    <a:pt x="9040" y="4337"/>
                  </a:lnTo>
                  <a:lnTo>
                    <a:pt x="9044" y="4339"/>
                  </a:lnTo>
                  <a:lnTo>
                    <a:pt x="9047" y="4340"/>
                  </a:lnTo>
                  <a:lnTo>
                    <a:pt x="9049" y="4341"/>
                  </a:lnTo>
                  <a:lnTo>
                    <a:pt x="9053" y="4344"/>
                  </a:lnTo>
                  <a:lnTo>
                    <a:pt x="9056" y="4345"/>
                  </a:lnTo>
                  <a:lnTo>
                    <a:pt x="9059" y="4346"/>
                  </a:lnTo>
                  <a:lnTo>
                    <a:pt x="9062" y="4349"/>
                  </a:lnTo>
                  <a:lnTo>
                    <a:pt x="9065" y="4350"/>
                  </a:lnTo>
                  <a:lnTo>
                    <a:pt x="9068" y="4352"/>
                  </a:lnTo>
                  <a:lnTo>
                    <a:pt x="9071" y="4354"/>
                  </a:lnTo>
                  <a:lnTo>
                    <a:pt x="9074" y="4355"/>
                  </a:lnTo>
                  <a:lnTo>
                    <a:pt x="9077" y="4358"/>
                  </a:lnTo>
                  <a:lnTo>
                    <a:pt x="9080" y="4359"/>
                  </a:lnTo>
                  <a:lnTo>
                    <a:pt x="9083" y="4361"/>
                  </a:lnTo>
                  <a:lnTo>
                    <a:pt x="9086" y="4362"/>
                  </a:lnTo>
                  <a:lnTo>
                    <a:pt x="9089" y="4362"/>
                  </a:lnTo>
                  <a:lnTo>
                    <a:pt x="9093" y="4361"/>
                  </a:lnTo>
                  <a:lnTo>
                    <a:pt x="9095" y="4361"/>
                  </a:lnTo>
                  <a:lnTo>
                    <a:pt x="9098" y="4359"/>
                  </a:lnTo>
                  <a:lnTo>
                    <a:pt x="9102" y="4357"/>
                  </a:lnTo>
                  <a:lnTo>
                    <a:pt x="9105" y="4354"/>
                  </a:lnTo>
                  <a:lnTo>
                    <a:pt x="9108" y="4352"/>
                  </a:lnTo>
                  <a:lnTo>
                    <a:pt x="9111" y="4346"/>
                  </a:lnTo>
                  <a:lnTo>
                    <a:pt x="9114" y="4343"/>
                  </a:lnTo>
                  <a:lnTo>
                    <a:pt x="9117" y="4337"/>
                  </a:lnTo>
                  <a:lnTo>
                    <a:pt x="9120" y="4331"/>
                  </a:lnTo>
                  <a:lnTo>
                    <a:pt x="9123" y="4326"/>
                  </a:lnTo>
                  <a:lnTo>
                    <a:pt x="9126" y="4319"/>
                  </a:lnTo>
                  <a:lnTo>
                    <a:pt x="9129" y="4314"/>
                  </a:lnTo>
                  <a:lnTo>
                    <a:pt x="9132" y="4309"/>
                  </a:lnTo>
                  <a:lnTo>
                    <a:pt x="9135" y="4305"/>
                  </a:lnTo>
                  <a:lnTo>
                    <a:pt x="9138" y="4300"/>
                  </a:lnTo>
                  <a:lnTo>
                    <a:pt x="9141" y="4297"/>
                  </a:lnTo>
                  <a:lnTo>
                    <a:pt x="9144" y="4293"/>
                  </a:lnTo>
                  <a:lnTo>
                    <a:pt x="9147" y="4292"/>
                  </a:lnTo>
                  <a:lnTo>
                    <a:pt x="9151" y="4291"/>
                  </a:lnTo>
                  <a:lnTo>
                    <a:pt x="9153" y="4290"/>
                  </a:lnTo>
                  <a:lnTo>
                    <a:pt x="9156" y="4290"/>
                  </a:lnTo>
                  <a:lnTo>
                    <a:pt x="9159" y="4290"/>
                  </a:lnTo>
                  <a:lnTo>
                    <a:pt x="9161" y="4291"/>
                  </a:lnTo>
                </a:path>
              </a:pathLst>
            </a:custGeom>
            <a:noFill/>
            <a:ln w="11113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A9E66362-401B-F99C-F457-D2E38F4B4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3135"/>
              <a:ext cx="46" cy="59"/>
            </a:xfrm>
            <a:custGeom>
              <a:avLst/>
              <a:gdLst>
                <a:gd name="T0" fmla="*/ 77 w 185"/>
                <a:gd name="T1" fmla="*/ 235 h 235"/>
                <a:gd name="T2" fmla="*/ 77 w 185"/>
                <a:gd name="T3" fmla="*/ 28 h 235"/>
                <a:gd name="T4" fmla="*/ 0 w 185"/>
                <a:gd name="T5" fmla="*/ 28 h 235"/>
                <a:gd name="T6" fmla="*/ 0 w 185"/>
                <a:gd name="T7" fmla="*/ 0 h 235"/>
                <a:gd name="T8" fmla="*/ 185 w 185"/>
                <a:gd name="T9" fmla="*/ 0 h 235"/>
                <a:gd name="T10" fmla="*/ 185 w 185"/>
                <a:gd name="T11" fmla="*/ 28 h 235"/>
                <a:gd name="T12" fmla="*/ 108 w 185"/>
                <a:gd name="T13" fmla="*/ 28 h 235"/>
                <a:gd name="T14" fmla="*/ 108 w 185"/>
                <a:gd name="T15" fmla="*/ 235 h 235"/>
                <a:gd name="T16" fmla="*/ 77 w 185"/>
                <a:gd name="T1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35">
                  <a:moveTo>
                    <a:pt x="77" y="235"/>
                  </a:moveTo>
                  <a:lnTo>
                    <a:pt x="77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28"/>
                  </a:lnTo>
                  <a:lnTo>
                    <a:pt x="108" y="28"/>
                  </a:lnTo>
                  <a:lnTo>
                    <a:pt x="108" y="235"/>
                  </a:lnTo>
                  <a:lnTo>
                    <a:pt x="7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EB99EF77-B9A5-587A-EF78-1AEFAD815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" y="3135"/>
              <a:ext cx="7" cy="59"/>
            </a:xfrm>
            <a:custGeom>
              <a:avLst/>
              <a:gdLst>
                <a:gd name="T0" fmla="*/ 0 w 30"/>
                <a:gd name="T1" fmla="*/ 33 h 235"/>
                <a:gd name="T2" fmla="*/ 0 w 30"/>
                <a:gd name="T3" fmla="*/ 0 h 235"/>
                <a:gd name="T4" fmla="*/ 30 w 30"/>
                <a:gd name="T5" fmla="*/ 0 h 235"/>
                <a:gd name="T6" fmla="*/ 30 w 30"/>
                <a:gd name="T7" fmla="*/ 33 h 235"/>
                <a:gd name="T8" fmla="*/ 0 w 30"/>
                <a:gd name="T9" fmla="*/ 33 h 235"/>
                <a:gd name="T10" fmla="*/ 0 w 30"/>
                <a:gd name="T11" fmla="*/ 235 h 235"/>
                <a:gd name="T12" fmla="*/ 0 w 30"/>
                <a:gd name="T13" fmla="*/ 64 h 235"/>
                <a:gd name="T14" fmla="*/ 30 w 30"/>
                <a:gd name="T15" fmla="*/ 64 h 235"/>
                <a:gd name="T16" fmla="*/ 30 w 30"/>
                <a:gd name="T17" fmla="*/ 235 h 235"/>
                <a:gd name="T18" fmla="*/ 0 w 30"/>
                <a:gd name="T1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35">
                  <a:moveTo>
                    <a:pt x="0" y="33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33"/>
                  </a:lnTo>
                  <a:lnTo>
                    <a:pt x="0" y="33"/>
                  </a:lnTo>
                  <a:close/>
                  <a:moveTo>
                    <a:pt x="0" y="235"/>
                  </a:moveTo>
                  <a:lnTo>
                    <a:pt x="0" y="64"/>
                  </a:lnTo>
                  <a:lnTo>
                    <a:pt x="30" y="64"/>
                  </a:lnTo>
                  <a:lnTo>
                    <a:pt x="30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1F9FED36-18D3-0BA1-FB53-21B262EA2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3151"/>
              <a:ext cx="57" cy="43"/>
            </a:xfrm>
            <a:custGeom>
              <a:avLst/>
              <a:gdLst>
                <a:gd name="T0" fmla="*/ 0 w 229"/>
                <a:gd name="T1" fmla="*/ 2 h 173"/>
                <a:gd name="T2" fmla="*/ 26 w 229"/>
                <a:gd name="T3" fmla="*/ 27 h 173"/>
                <a:gd name="T4" fmla="*/ 35 w 229"/>
                <a:gd name="T5" fmla="*/ 15 h 173"/>
                <a:gd name="T6" fmla="*/ 46 w 229"/>
                <a:gd name="T7" fmla="*/ 6 h 173"/>
                <a:gd name="T8" fmla="*/ 60 w 229"/>
                <a:gd name="T9" fmla="*/ 1 h 173"/>
                <a:gd name="T10" fmla="*/ 77 w 229"/>
                <a:gd name="T11" fmla="*/ 0 h 173"/>
                <a:gd name="T12" fmla="*/ 94 w 229"/>
                <a:gd name="T13" fmla="*/ 1 h 173"/>
                <a:gd name="T14" fmla="*/ 108 w 229"/>
                <a:gd name="T15" fmla="*/ 8 h 173"/>
                <a:gd name="T16" fmla="*/ 117 w 229"/>
                <a:gd name="T17" fmla="*/ 17 h 173"/>
                <a:gd name="T18" fmla="*/ 125 w 229"/>
                <a:gd name="T19" fmla="*/ 30 h 173"/>
                <a:gd name="T20" fmla="*/ 135 w 229"/>
                <a:gd name="T21" fmla="*/ 17 h 173"/>
                <a:gd name="T22" fmla="*/ 148 w 229"/>
                <a:gd name="T23" fmla="*/ 6 h 173"/>
                <a:gd name="T24" fmla="*/ 162 w 229"/>
                <a:gd name="T25" fmla="*/ 1 h 173"/>
                <a:gd name="T26" fmla="*/ 176 w 229"/>
                <a:gd name="T27" fmla="*/ 0 h 173"/>
                <a:gd name="T28" fmla="*/ 199 w 229"/>
                <a:gd name="T29" fmla="*/ 2 h 173"/>
                <a:gd name="T30" fmla="*/ 216 w 229"/>
                <a:gd name="T31" fmla="*/ 13 h 173"/>
                <a:gd name="T32" fmla="*/ 226 w 229"/>
                <a:gd name="T33" fmla="*/ 31 h 173"/>
                <a:gd name="T34" fmla="*/ 229 w 229"/>
                <a:gd name="T35" fmla="*/ 57 h 173"/>
                <a:gd name="T36" fmla="*/ 201 w 229"/>
                <a:gd name="T37" fmla="*/ 173 h 173"/>
                <a:gd name="T38" fmla="*/ 199 w 229"/>
                <a:gd name="T39" fmla="*/ 52 h 173"/>
                <a:gd name="T40" fmla="*/ 197 w 229"/>
                <a:gd name="T41" fmla="*/ 37 h 173"/>
                <a:gd name="T42" fmla="*/ 192 w 229"/>
                <a:gd name="T43" fmla="*/ 31 h 173"/>
                <a:gd name="T44" fmla="*/ 180 w 229"/>
                <a:gd name="T45" fmla="*/ 26 h 173"/>
                <a:gd name="T46" fmla="*/ 162 w 229"/>
                <a:gd name="T47" fmla="*/ 24 h 173"/>
                <a:gd name="T48" fmla="*/ 147 w 229"/>
                <a:gd name="T49" fmla="*/ 31 h 173"/>
                <a:gd name="T50" fmla="*/ 135 w 229"/>
                <a:gd name="T51" fmla="*/ 43 h 173"/>
                <a:gd name="T52" fmla="*/ 130 w 229"/>
                <a:gd name="T53" fmla="*/ 62 h 173"/>
                <a:gd name="T54" fmla="*/ 128 w 229"/>
                <a:gd name="T55" fmla="*/ 173 h 173"/>
                <a:gd name="T56" fmla="*/ 100 w 229"/>
                <a:gd name="T57" fmla="*/ 63 h 173"/>
                <a:gd name="T58" fmla="*/ 98 w 229"/>
                <a:gd name="T59" fmla="*/ 46 h 173"/>
                <a:gd name="T60" fmla="*/ 92 w 229"/>
                <a:gd name="T61" fmla="*/ 33 h 173"/>
                <a:gd name="T62" fmla="*/ 83 w 229"/>
                <a:gd name="T63" fmla="*/ 27 h 173"/>
                <a:gd name="T64" fmla="*/ 71 w 229"/>
                <a:gd name="T65" fmla="*/ 24 h 173"/>
                <a:gd name="T66" fmla="*/ 59 w 229"/>
                <a:gd name="T67" fmla="*/ 26 h 173"/>
                <a:gd name="T68" fmla="*/ 47 w 229"/>
                <a:gd name="T69" fmla="*/ 31 h 173"/>
                <a:gd name="T70" fmla="*/ 38 w 229"/>
                <a:gd name="T71" fmla="*/ 39 h 173"/>
                <a:gd name="T72" fmla="*/ 33 w 229"/>
                <a:gd name="T73" fmla="*/ 49 h 173"/>
                <a:gd name="T74" fmla="*/ 29 w 229"/>
                <a:gd name="T75" fmla="*/ 64 h 173"/>
                <a:gd name="T76" fmla="*/ 28 w 229"/>
                <a:gd name="T77" fmla="*/ 85 h 173"/>
                <a:gd name="T78" fmla="*/ 0 w 229"/>
                <a:gd name="T7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" h="173">
                  <a:moveTo>
                    <a:pt x="0" y="173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6" y="27"/>
                  </a:lnTo>
                  <a:lnTo>
                    <a:pt x="29" y="21"/>
                  </a:lnTo>
                  <a:lnTo>
                    <a:pt x="35" y="15"/>
                  </a:lnTo>
                  <a:lnTo>
                    <a:pt x="40" y="12"/>
                  </a:lnTo>
                  <a:lnTo>
                    <a:pt x="46" y="6"/>
                  </a:lnTo>
                  <a:lnTo>
                    <a:pt x="53" y="4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4" y="1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13" y="12"/>
                  </a:lnTo>
                  <a:lnTo>
                    <a:pt x="117" y="17"/>
                  </a:lnTo>
                  <a:lnTo>
                    <a:pt x="121" y="22"/>
                  </a:lnTo>
                  <a:lnTo>
                    <a:pt x="125" y="30"/>
                  </a:lnTo>
                  <a:lnTo>
                    <a:pt x="130" y="22"/>
                  </a:lnTo>
                  <a:lnTo>
                    <a:pt x="135" y="17"/>
                  </a:lnTo>
                  <a:lnTo>
                    <a:pt x="141" y="12"/>
                  </a:lnTo>
                  <a:lnTo>
                    <a:pt x="148" y="6"/>
                  </a:lnTo>
                  <a:lnTo>
                    <a:pt x="154" y="4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199" y="2"/>
                  </a:lnTo>
                  <a:lnTo>
                    <a:pt x="208" y="8"/>
                  </a:lnTo>
                  <a:lnTo>
                    <a:pt x="216" y="13"/>
                  </a:lnTo>
                  <a:lnTo>
                    <a:pt x="221" y="22"/>
                  </a:lnTo>
                  <a:lnTo>
                    <a:pt x="226" y="31"/>
                  </a:lnTo>
                  <a:lnTo>
                    <a:pt x="229" y="43"/>
                  </a:lnTo>
                  <a:lnTo>
                    <a:pt x="229" y="57"/>
                  </a:lnTo>
                  <a:lnTo>
                    <a:pt x="229" y="173"/>
                  </a:lnTo>
                  <a:lnTo>
                    <a:pt x="201" y="173"/>
                  </a:lnTo>
                  <a:lnTo>
                    <a:pt x="201" y="66"/>
                  </a:lnTo>
                  <a:lnTo>
                    <a:pt x="199" y="52"/>
                  </a:lnTo>
                  <a:lnTo>
                    <a:pt x="198" y="41"/>
                  </a:lnTo>
                  <a:lnTo>
                    <a:pt x="197" y="37"/>
                  </a:lnTo>
                  <a:lnTo>
                    <a:pt x="194" y="35"/>
                  </a:lnTo>
                  <a:lnTo>
                    <a:pt x="192" y="31"/>
                  </a:lnTo>
                  <a:lnTo>
                    <a:pt x="188" y="28"/>
                  </a:lnTo>
                  <a:lnTo>
                    <a:pt x="180" y="26"/>
                  </a:lnTo>
                  <a:lnTo>
                    <a:pt x="170" y="24"/>
                  </a:lnTo>
                  <a:lnTo>
                    <a:pt x="162" y="24"/>
                  </a:lnTo>
                  <a:lnTo>
                    <a:pt x="154" y="27"/>
                  </a:lnTo>
                  <a:lnTo>
                    <a:pt x="147" y="31"/>
                  </a:lnTo>
                  <a:lnTo>
                    <a:pt x="140" y="36"/>
                  </a:lnTo>
                  <a:lnTo>
                    <a:pt x="135" y="43"/>
                  </a:lnTo>
                  <a:lnTo>
                    <a:pt x="131" y="52"/>
                  </a:lnTo>
                  <a:lnTo>
                    <a:pt x="130" y="62"/>
                  </a:lnTo>
                  <a:lnTo>
                    <a:pt x="128" y="75"/>
                  </a:lnTo>
                  <a:lnTo>
                    <a:pt x="128" y="173"/>
                  </a:lnTo>
                  <a:lnTo>
                    <a:pt x="100" y="173"/>
                  </a:lnTo>
                  <a:lnTo>
                    <a:pt x="100" y="63"/>
                  </a:lnTo>
                  <a:lnTo>
                    <a:pt x="100" y="54"/>
                  </a:lnTo>
                  <a:lnTo>
                    <a:pt x="98" y="46"/>
                  </a:lnTo>
                  <a:lnTo>
                    <a:pt x="96" y="39"/>
                  </a:lnTo>
                  <a:lnTo>
                    <a:pt x="92" y="33"/>
                  </a:lnTo>
                  <a:lnTo>
                    <a:pt x="89" y="30"/>
                  </a:lnTo>
                  <a:lnTo>
                    <a:pt x="83" y="27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4" y="24"/>
                  </a:lnTo>
                  <a:lnTo>
                    <a:pt x="59" y="26"/>
                  </a:lnTo>
                  <a:lnTo>
                    <a:pt x="53" y="28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9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7"/>
                  </a:lnTo>
                  <a:lnTo>
                    <a:pt x="29" y="64"/>
                  </a:lnTo>
                  <a:lnTo>
                    <a:pt x="28" y="74"/>
                  </a:lnTo>
                  <a:lnTo>
                    <a:pt x="28" y="85"/>
                  </a:lnTo>
                  <a:lnTo>
                    <a:pt x="28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E4F2B0C5-7EB7-657C-D6C9-B4A4B4835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6" y="3151"/>
              <a:ext cx="39" cy="44"/>
            </a:xfrm>
            <a:custGeom>
              <a:avLst/>
              <a:gdLst>
                <a:gd name="T0" fmla="*/ 155 w 156"/>
                <a:gd name="T1" fmla="*/ 121 h 177"/>
                <a:gd name="T2" fmla="*/ 144 w 156"/>
                <a:gd name="T3" fmla="*/ 145 h 177"/>
                <a:gd name="T4" fmla="*/ 129 w 156"/>
                <a:gd name="T5" fmla="*/ 163 h 177"/>
                <a:gd name="T6" fmla="*/ 107 w 156"/>
                <a:gd name="T7" fmla="*/ 173 h 177"/>
                <a:gd name="T8" fmla="*/ 80 w 156"/>
                <a:gd name="T9" fmla="*/ 177 h 177"/>
                <a:gd name="T10" fmla="*/ 63 w 156"/>
                <a:gd name="T11" fmla="*/ 176 h 177"/>
                <a:gd name="T12" fmla="*/ 47 w 156"/>
                <a:gd name="T13" fmla="*/ 170 h 177"/>
                <a:gd name="T14" fmla="*/ 34 w 156"/>
                <a:gd name="T15" fmla="*/ 164 h 177"/>
                <a:gd name="T16" fmla="*/ 22 w 156"/>
                <a:gd name="T17" fmla="*/ 154 h 177"/>
                <a:gd name="T18" fmla="*/ 12 w 156"/>
                <a:gd name="T19" fmla="*/ 141 h 177"/>
                <a:gd name="T20" fmla="*/ 5 w 156"/>
                <a:gd name="T21" fmla="*/ 126 h 177"/>
                <a:gd name="T22" fmla="*/ 2 w 156"/>
                <a:gd name="T23" fmla="*/ 108 h 177"/>
                <a:gd name="T24" fmla="*/ 0 w 156"/>
                <a:gd name="T25" fmla="*/ 89 h 177"/>
                <a:gd name="T26" fmla="*/ 2 w 156"/>
                <a:gd name="T27" fmla="*/ 70 h 177"/>
                <a:gd name="T28" fmla="*/ 5 w 156"/>
                <a:gd name="T29" fmla="*/ 52 h 177"/>
                <a:gd name="T30" fmla="*/ 12 w 156"/>
                <a:gd name="T31" fmla="*/ 36 h 177"/>
                <a:gd name="T32" fmla="*/ 22 w 156"/>
                <a:gd name="T33" fmla="*/ 23 h 177"/>
                <a:gd name="T34" fmla="*/ 34 w 156"/>
                <a:gd name="T35" fmla="*/ 13 h 177"/>
                <a:gd name="T36" fmla="*/ 47 w 156"/>
                <a:gd name="T37" fmla="*/ 5 h 177"/>
                <a:gd name="T38" fmla="*/ 62 w 156"/>
                <a:gd name="T39" fmla="*/ 1 h 177"/>
                <a:gd name="T40" fmla="*/ 79 w 156"/>
                <a:gd name="T41" fmla="*/ 0 h 177"/>
                <a:gd name="T42" fmla="*/ 96 w 156"/>
                <a:gd name="T43" fmla="*/ 1 h 177"/>
                <a:gd name="T44" fmla="*/ 110 w 156"/>
                <a:gd name="T45" fmla="*/ 5 h 177"/>
                <a:gd name="T46" fmla="*/ 123 w 156"/>
                <a:gd name="T47" fmla="*/ 13 h 177"/>
                <a:gd name="T48" fmla="*/ 134 w 156"/>
                <a:gd name="T49" fmla="*/ 23 h 177"/>
                <a:gd name="T50" fmla="*/ 143 w 156"/>
                <a:gd name="T51" fmla="*/ 35 h 177"/>
                <a:gd name="T52" fmla="*/ 151 w 156"/>
                <a:gd name="T53" fmla="*/ 50 h 177"/>
                <a:gd name="T54" fmla="*/ 155 w 156"/>
                <a:gd name="T55" fmla="*/ 68 h 177"/>
                <a:gd name="T56" fmla="*/ 156 w 156"/>
                <a:gd name="T57" fmla="*/ 88 h 177"/>
                <a:gd name="T58" fmla="*/ 156 w 156"/>
                <a:gd name="T59" fmla="*/ 95 h 177"/>
                <a:gd name="T60" fmla="*/ 31 w 156"/>
                <a:gd name="T61" fmla="*/ 108 h 177"/>
                <a:gd name="T62" fmla="*/ 39 w 156"/>
                <a:gd name="T63" fmla="*/ 130 h 177"/>
                <a:gd name="T64" fmla="*/ 53 w 156"/>
                <a:gd name="T65" fmla="*/ 145 h 177"/>
                <a:gd name="T66" fmla="*/ 70 w 156"/>
                <a:gd name="T67" fmla="*/ 152 h 177"/>
                <a:gd name="T68" fmla="*/ 88 w 156"/>
                <a:gd name="T69" fmla="*/ 152 h 177"/>
                <a:gd name="T70" fmla="*/ 102 w 156"/>
                <a:gd name="T71" fmla="*/ 148 h 177"/>
                <a:gd name="T72" fmla="*/ 112 w 156"/>
                <a:gd name="T73" fmla="*/ 139 h 177"/>
                <a:gd name="T74" fmla="*/ 121 w 156"/>
                <a:gd name="T75" fmla="*/ 126 h 177"/>
                <a:gd name="T76" fmla="*/ 31 w 156"/>
                <a:gd name="T77" fmla="*/ 72 h 177"/>
                <a:gd name="T78" fmla="*/ 124 w 156"/>
                <a:gd name="T79" fmla="*/ 62 h 177"/>
                <a:gd name="T80" fmla="*/ 119 w 156"/>
                <a:gd name="T81" fmla="*/ 45 h 177"/>
                <a:gd name="T82" fmla="*/ 107 w 156"/>
                <a:gd name="T83" fmla="*/ 32 h 177"/>
                <a:gd name="T84" fmla="*/ 89 w 156"/>
                <a:gd name="T85" fmla="*/ 24 h 177"/>
                <a:gd name="T86" fmla="*/ 70 w 156"/>
                <a:gd name="T87" fmla="*/ 23 h 177"/>
                <a:gd name="T88" fmla="*/ 53 w 156"/>
                <a:gd name="T89" fmla="*/ 31 h 177"/>
                <a:gd name="T90" fmla="*/ 40 w 156"/>
                <a:gd name="T91" fmla="*/ 44 h 177"/>
                <a:gd name="T92" fmla="*/ 33 w 156"/>
                <a:gd name="T93" fmla="*/ 6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77">
                  <a:moveTo>
                    <a:pt x="125" y="117"/>
                  </a:moveTo>
                  <a:lnTo>
                    <a:pt x="155" y="121"/>
                  </a:lnTo>
                  <a:lnTo>
                    <a:pt x="151" y="134"/>
                  </a:lnTo>
                  <a:lnTo>
                    <a:pt x="144" y="145"/>
                  </a:lnTo>
                  <a:lnTo>
                    <a:pt x="138" y="155"/>
                  </a:lnTo>
                  <a:lnTo>
                    <a:pt x="129" y="163"/>
                  </a:lnTo>
                  <a:lnTo>
                    <a:pt x="119" y="169"/>
                  </a:lnTo>
                  <a:lnTo>
                    <a:pt x="107" y="173"/>
                  </a:lnTo>
                  <a:lnTo>
                    <a:pt x="94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3" y="176"/>
                  </a:lnTo>
                  <a:lnTo>
                    <a:pt x="54" y="173"/>
                  </a:lnTo>
                  <a:lnTo>
                    <a:pt x="47" y="170"/>
                  </a:lnTo>
                  <a:lnTo>
                    <a:pt x="40" y="168"/>
                  </a:lnTo>
                  <a:lnTo>
                    <a:pt x="34" y="164"/>
                  </a:lnTo>
                  <a:lnTo>
                    <a:pt x="27" y="159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2" y="141"/>
                  </a:lnTo>
                  <a:lnTo>
                    <a:pt x="8" y="134"/>
                  </a:lnTo>
                  <a:lnTo>
                    <a:pt x="5" y="126"/>
                  </a:lnTo>
                  <a:lnTo>
                    <a:pt x="3" y="117"/>
                  </a:lnTo>
                  <a:lnTo>
                    <a:pt x="2" y="10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70"/>
                  </a:lnTo>
                  <a:lnTo>
                    <a:pt x="3" y="61"/>
                  </a:lnTo>
                  <a:lnTo>
                    <a:pt x="5" y="52"/>
                  </a:lnTo>
                  <a:lnTo>
                    <a:pt x="8" y="44"/>
                  </a:lnTo>
                  <a:lnTo>
                    <a:pt x="12" y="36"/>
                  </a:lnTo>
                  <a:lnTo>
                    <a:pt x="17" y="30"/>
                  </a:lnTo>
                  <a:lnTo>
                    <a:pt x="22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7" y="5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6" y="1"/>
                  </a:lnTo>
                  <a:lnTo>
                    <a:pt x="102" y="2"/>
                  </a:lnTo>
                  <a:lnTo>
                    <a:pt x="110" y="5"/>
                  </a:lnTo>
                  <a:lnTo>
                    <a:pt x="116" y="9"/>
                  </a:lnTo>
                  <a:lnTo>
                    <a:pt x="123" y="13"/>
                  </a:lnTo>
                  <a:lnTo>
                    <a:pt x="129" y="17"/>
                  </a:lnTo>
                  <a:lnTo>
                    <a:pt x="134" y="23"/>
                  </a:lnTo>
                  <a:lnTo>
                    <a:pt x="139" y="28"/>
                  </a:lnTo>
                  <a:lnTo>
                    <a:pt x="143" y="35"/>
                  </a:lnTo>
                  <a:lnTo>
                    <a:pt x="147" y="43"/>
                  </a:lnTo>
                  <a:lnTo>
                    <a:pt x="151" y="50"/>
                  </a:lnTo>
                  <a:lnTo>
                    <a:pt x="152" y="59"/>
                  </a:lnTo>
                  <a:lnTo>
                    <a:pt x="155" y="68"/>
                  </a:lnTo>
                  <a:lnTo>
                    <a:pt x="156" y="77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6" y="95"/>
                  </a:lnTo>
                  <a:lnTo>
                    <a:pt x="30" y="95"/>
                  </a:lnTo>
                  <a:lnTo>
                    <a:pt x="31" y="108"/>
                  </a:lnTo>
                  <a:lnTo>
                    <a:pt x="34" y="120"/>
                  </a:lnTo>
                  <a:lnTo>
                    <a:pt x="39" y="130"/>
                  </a:lnTo>
                  <a:lnTo>
                    <a:pt x="45" y="138"/>
                  </a:lnTo>
                  <a:lnTo>
                    <a:pt x="53" y="145"/>
                  </a:lnTo>
                  <a:lnTo>
                    <a:pt x="61" y="150"/>
                  </a:lnTo>
                  <a:lnTo>
                    <a:pt x="70" y="152"/>
                  </a:lnTo>
                  <a:lnTo>
                    <a:pt x="80" y="154"/>
                  </a:lnTo>
                  <a:lnTo>
                    <a:pt x="88" y="152"/>
                  </a:lnTo>
                  <a:lnTo>
                    <a:pt x="96" y="151"/>
                  </a:lnTo>
                  <a:lnTo>
                    <a:pt x="102" y="148"/>
                  </a:lnTo>
                  <a:lnTo>
                    <a:pt x="107" y="145"/>
                  </a:lnTo>
                  <a:lnTo>
                    <a:pt x="112" y="139"/>
                  </a:lnTo>
                  <a:lnTo>
                    <a:pt x="117" y="134"/>
                  </a:lnTo>
                  <a:lnTo>
                    <a:pt x="121" y="126"/>
                  </a:lnTo>
                  <a:lnTo>
                    <a:pt x="125" y="117"/>
                  </a:lnTo>
                  <a:close/>
                  <a:moveTo>
                    <a:pt x="31" y="72"/>
                  </a:moveTo>
                  <a:lnTo>
                    <a:pt x="125" y="72"/>
                  </a:lnTo>
                  <a:lnTo>
                    <a:pt x="124" y="62"/>
                  </a:lnTo>
                  <a:lnTo>
                    <a:pt x="121" y="53"/>
                  </a:lnTo>
                  <a:lnTo>
                    <a:pt x="119" y="45"/>
                  </a:lnTo>
                  <a:lnTo>
                    <a:pt x="115" y="40"/>
                  </a:lnTo>
                  <a:lnTo>
                    <a:pt x="107" y="32"/>
                  </a:lnTo>
                  <a:lnTo>
                    <a:pt x="99" y="27"/>
                  </a:lnTo>
                  <a:lnTo>
                    <a:pt x="89" y="24"/>
                  </a:lnTo>
                  <a:lnTo>
                    <a:pt x="79" y="23"/>
                  </a:lnTo>
                  <a:lnTo>
                    <a:pt x="70" y="23"/>
                  </a:lnTo>
                  <a:lnTo>
                    <a:pt x="61" y="26"/>
                  </a:lnTo>
                  <a:lnTo>
                    <a:pt x="53" y="31"/>
                  </a:lnTo>
                  <a:lnTo>
                    <a:pt x="45" y="36"/>
                  </a:lnTo>
                  <a:lnTo>
                    <a:pt x="40" y="44"/>
                  </a:lnTo>
                  <a:lnTo>
                    <a:pt x="35" y="52"/>
                  </a:lnTo>
                  <a:lnTo>
                    <a:pt x="33" y="61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52B940B7-0EE1-A976-F27B-2665CAC9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135"/>
              <a:ext cx="16" cy="75"/>
            </a:xfrm>
            <a:custGeom>
              <a:avLst/>
              <a:gdLst>
                <a:gd name="T0" fmla="*/ 0 w 63"/>
                <a:gd name="T1" fmla="*/ 301 h 301"/>
                <a:gd name="T2" fmla="*/ 0 w 63"/>
                <a:gd name="T3" fmla="*/ 0 h 301"/>
                <a:gd name="T4" fmla="*/ 63 w 63"/>
                <a:gd name="T5" fmla="*/ 0 h 301"/>
                <a:gd name="T6" fmla="*/ 63 w 63"/>
                <a:gd name="T7" fmla="*/ 24 h 301"/>
                <a:gd name="T8" fmla="*/ 30 w 63"/>
                <a:gd name="T9" fmla="*/ 24 h 301"/>
                <a:gd name="T10" fmla="*/ 30 w 63"/>
                <a:gd name="T11" fmla="*/ 276 h 301"/>
                <a:gd name="T12" fmla="*/ 63 w 63"/>
                <a:gd name="T13" fmla="*/ 276 h 301"/>
                <a:gd name="T14" fmla="*/ 63 w 63"/>
                <a:gd name="T15" fmla="*/ 301 h 301"/>
                <a:gd name="T16" fmla="*/ 0 w 63"/>
                <a:gd name="T1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01">
                  <a:moveTo>
                    <a:pt x="0" y="30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24"/>
                  </a:lnTo>
                  <a:lnTo>
                    <a:pt x="30" y="24"/>
                  </a:lnTo>
                  <a:lnTo>
                    <a:pt x="30" y="276"/>
                  </a:lnTo>
                  <a:lnTo>
                    <a:pt x="63" y="276"/>
                  </a:lnTo>
                  <a:lnTo>
                    <a:pt x="63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09FA6FE6-75D5-7B00-37CA-54276F1C8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3151"/>
              <a:ext cx="57" cy="43"/>
            </a:xfrm>
            <a:custGeom>
              <a:avLst/>
              <a:gdLst>
                <a:gd name="T0" fmla="*/ 0 w 231"/>
                <a:gd name="T1" fmla="*/ 2 h 173"/>
                <a:gd name="T2" fmla="*/ 26 w 231"/>
                <a:gd name="T3" fmla="*/ 27 h 173"/>
                <a:gd name="T4" fmla="*/ 35 w 231"/>
                <a:gd name="T5" fmla="*/ 15 h 173"/>
                <a:gd name="T6" fmla="*/ 48 w 231"/>
                <a:gd name="T7" fmla="*/ 6 h 173"/>
                <a:gd name="T8" fmla="*/ 62 w 231"/>
                <a:gd name="T9" fmla="*/ 1 h 173"/>
                <a:gd name="T10" fmla="*/ 78 w 231"/>
                <a:gd name="T11" fmla="*/ 0 h 173"/>
                <a:gd name="T12" fmla="*/ 94 w 231"/>
                <a:gd name="T13" fmla="*/ 1 h 173"/>
                <a:gd name="T14" fmla="*/ 108 w 231"/>
                <a:gd name="T15" fmla="*/ 8 h 173"/>
                <a:gd name="T16" fmla="*/ 119 w 231"/>
                <a:gd name="T17" fmla="*/ 17 h 173"/>
                <a:gd name="T18" fmla="*/ 125 w 231"/>
                <a:gd name="T19" fmla="*/ 30 h 173"/>
                <a:gd name="T20" fmla="*/ 137 w 231"/>
                <a:gd name="T21" fmla="*/ 17 h 173"/>
                <a:gd name="T22" fmla="*/ 148 w 231"/>
                <a:gd name="T23" fmla="*/ 6 h 173"/>
                <a:gd name="T24" fmla="*/ 162 w 231"/>
                <a:gd name="T25" fmla="*/ 1 h 173"/>
                <a:gd name="T26" fmla="*/ 178 w 231"/>
                <a:gd name="T27" fmla="*/ 0 h 173"/>
                <a:gd name="T28" fmla="*/ 200 w 231"/>
                <a:gd name="T29" fmla="*/ 2 h 173"/>
                <a:gd name="T30" fmla="*/ 216 w 231"/>
                <a:gd name="T31" fmla="*/ 13 h 173"/>
                <a:gd name="T32" fmla="*/ 227 w 231"/>
                <a:gd name="T33" fmla="*/ 31 h 173"/>
                <a:gd name="T34" fmla="*/ 231 w 231"/>
                <a:gd name="T35" fmla="*/ 57 h 173"/>
                <a:gd name="T36" fmla="*/ 202 w 231"/>
                <a:gd name="T37" fmla="*/ 173 h 173"/>
                <a:gd name="T38" fmla="*/ 201 w 231"/>
                <a:gd name="T39" fmla="*/ 52 h 173"/>
                <a:gd name="T40" fmla="*/ 197 w 231"/>
                <a:gd name="T41" fmla="*/ 37 h 173"/>
                <a:gd name="T42" fmla="*/ 192 w 231"/>
                <a:gd name="T43" fmla="*/ 31 h 173"/>
                <a:gd name="T44" fmla="*/ 180 w 231"/>
                <a:gd name="T45" fmla="*/ 26 h 173"/>
                <a:gd name="T46" fmla="*/ 162 w 231"/>
                <a:gd name="T47" fmla="*/ 24 h 173"/>
                <a:gd name="T48" fmla="*/ 148 w 231"/>
                <a:gd name="T49" fmla="*/ 31 h 173"/>
                <a:gd name="T50" fmla="*/ 137 w 231"/>
                <a:gd name="T51" fmla="*/ 43 h 173"/>
                <a:gd name="T52" fmla="*/ 130 w 231"/>
                <a:gd name="T53" fmla="*/ 62 h 173"/>
                <a:gd name="T54" fmla="*/ 130 w 231"/>
                <a:gd name="T55" fmla="*/ 173 h 173"/>
                <a:gd name="T56" fmla="*/ 101 w 231"/>
                <a:gd name="T57" fmla="*/ 63 h 173"/>
                <a:gd name="T58" fmla="*/ 99 w 231"/>
                <a:gd name="T59" fmla="*/ 46 h 173"/>
                <a:gd name="T60" fmla="*/ 94 w 231"/>
                <a:gd name="T61" fmla="*/ 33 h 173"/>
                <a:gd name="T62" fmla="*/ 85 w 231"/>
                <a:gd name="T63" fmla="*/ 27 h 173"/>
                <a:gd name="T64" fmla="*/ 71 w 231"/>
                <a:gd name="T65" fmla="*/ 24 h 173"/>
                <a:gd name="T66" fmla="*/ 59 w 231"/>
                <a:gd name="T67" fmla="*/ 26 h 173"/>
                <a:gd name="T68" fmla="*/ 49 w 231"/>
                <a:gd name="T69" fmla="*/ 31 h 173"/>
                <a:gd name="T70" fmla="*/ 40 w 231"/>
                <a:gd name="T71" fmla="*/ 39 h 173"/>
                <a:gd name="T72" fmla="*/ 34 w 231"/>
                <a:gd name="T73" fmla="*/ 49 h 173"/>
                <a:gd name="T74" fmla="*/ 30 w 231"/>
                <a:gd name="T75" fmla="*/ 64 h 173"/>
                <a:gd name="T76" fmla="*/ 30 w 231"/>
                <a:gd name="T77" fmla="*/ 85 h 173"/>
                <a:gd name="T78" fmla="*/ 0 w 231"/>
                <a:gd name="T7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173">
                  <a:moveTo>
                    <a:pt x="0" y="173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6" y="27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41" y="12"/>
                  </a:lnTo>
                  <a:lnTo>
                    <a:pt x="48" y="6"/>
                  </a:lnTo>
                  <a:lnTo>
                    <a:pt x="54" y="4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2" y="4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19" y="17"/>
                  </a:lnTo>
                  <a:lnTo>
                    <a:pt x="123" y="22"/>
                  </a:lnTo>
                  <a:lnTo>
                    <a:pt x="125" y="30"/>
                  </a:lnTo>
                  <a:lnTo>
                    <a:pt x="130" y="22"/>
                  </a:lnTo>
                  <a:lnTo>
                    <a:pt x="137" y="17"/>
                  </a:lnTo>
                  <a:lnTo>
                    <a:pt x="142" y="12"/>
                  </a:lnTo>
                  <a:lnTo>
                    <a:pt x="148" y="6"/>
                  </a:lnTo>
                  <a:lnTo>
                    <a:pt x="156" y="4"/>
                  </a:lnTo>
                  <a:lnTo>
                    <a:pt x="162" y="1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200" y="2"/>
                  </a:lnTo>
                  <a:lnTo>
                    <a:pt x="209" y="8"/>
                  </a:lnTo>
                  <a:lnTo>
                    <a:pt x="216" y="13"/>
                  </a:lnTo>
                  <a:lnTo>
                    <a:pt x="223" y="22"/>
                  </a:lnTo>
                  <a:lnTo>
                    <a:pt x="227" y="31"/>
                  </a:lnTo>
                  <a:lnTo>
                    <a:pt x="229" y="43"/>
                  </a:lnTo>
                  <a:lnTo>
                    <a:pt x="231" y="57"/>
                  </a:lnTo>
                  <a:lnTo>
                    <a:pt x="231" y="173"/>
                  </a:lnTo>
                  <a:lnTo>
                    <a:pt x="202" y="173"/>
                  </a:lnTo>
                  <a:lnTo>
                    <a:pt x="202" y="66"/>
                  </a:lnTo>
                  <a:lnTo>
                    <a:pt x="201" y="52"/>
                  </a:lnTo>
                  <a:lnTo>
                    <a:pt x="198" y="41"/>
                  </a:lnTo>
                  <a:lnTo>
                    <a:pt x="197" y="37"/>
                  </a:lnTo>
                  <a:lnTo>
                    <a:pt x="195" y="35"/>
                  </a:lnTo>
                  <a:lnTo>
                    <a:pt x="192" y="31"/>
                  </a:lnTo>
                  <a:lnTo>
                    <a:pt x="188" y="28"/>
                  </a:lnTo>
                  <a:lnTo>
                    <a:pt x="180" y="26"/>
                  </a:lnTo>
                  <a:lnTo>
                    <a:pt x="171" y="24"/>
                  </a:lnTo>
                  <a:lnTo>
                    <a:pt x="162" y="24"/>
                  </a:lnTo>
                  <a:lnTo>
                    <a:pt x="155" y="27"/>
                  </a:lnTo>
                  <a:lnTo>
                    <a:pt x="148" y="31"/>
                  </a:lnTo>
                  <a:lnTo>
                    <a:pt x="142" y="36"/>
                  </a:lnTo>
                  <a:lnTo>
                    <a:pt x="137" y="43"/>
                  </a:lnTo>
                  <a:lnTo>
                    <a:pt x="133" y="52"/>
                  </a:lnTo>
                  <a:lnTo>
                    <a:pt x="130" y="62"/>
                  </a:lnTo>
                  <a:lnTo>
                    <a:pt x="130" y="75"/>
                  </a:lnTo>
                  <a:lnTo>
                    <a:pt x="130" y="173"/>
                  </a:lnTo>
                  <a:lnTo>
                    <a:pt x="101" y="173"/>
                  </a:lnTo>
                  <a:lnTo>
                    <a:pt x="101" y="63"/>
                  </a:lnTo>
                  <a:lnTo>
                    <a:pt x="101" y="54"/>
                  </a:lnTo>
                  <a:lnTo>
                    <a:pt x="99" y="46"/>
                  </a:lnTo>
                  <a:lnTo>
                    <a:pt x="97" y="39"/>
                  </a:lnTo>
                  <a:lnTo>
                    <a:pt x="94" y="33"/>
                  </a:lnTo>
                  <a:lnTo>
                    <a:pt x="90" y="30"/>
                  </a:lnTo>
                  <a:lnTo>
                    <a:pt x="85" y="27"/>
                  </a:lnTo>
                  <a:lnTo>
                    <a:pt x="79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6"/>
                  </a:lnTo>
                  <a:lnTo>
                    <a:pt x="54" y="28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40" y="39"/>
                  </a:lnTo>
                  <a:lnTo>
                    <a:pt x="36" y="44"/>
                  </a:lnTo>
                  <a:lnTo>
                    <a:pt x="34" y="49"/>
                  </a:lnTo>
                  <a:lnTo>
                    <a:pt x="32" y="57"/>
                  </a:lnTo>
                  <a:lnTo>
                    <a:pt x="30" y="64"/>
                  </a:lnTo>
                  <a:lnTo>
                    <a:pt x="30" y="74"/>
                  </a:lnTo>
                  <a:lnTo>
                    <a:pt x="30" y="85"/>
                  </a:lnTo>
                  <a:lnTo>
                    <a:pt x="3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4C738658-2CEC-7221-4658-ECDE568CB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7" y="3135"/>
              <a:ext cx="7" cy="59"/>
            </a:xfrm>
            <a:custGeom>
              <a:avLst/>
              <a:gdLst>
                <a:gd name="T0" fmla="*/ 0 w 28"/>
                <a:gd name="T1" fmla="*/ 33 h 235"/>
                <a:gd name="T2" fmla="*/ 0 w 28"/>
                <a:gd name="T3" fmla="*/ 0 h 235"/>
                <a:gd name="T4" fmla="*/ 28 w 28"/>
                <a:gd name="T5" fmla="*/ 0 h 235"/>
                <a:gd name="T6" fmla="*/ 28 w 28"/>
                <a:gd name="T7" fmla="*/ 33 h 235"/>
                <a:gd name="T8" fmla="*/ 0 w 28"/>
                <a:gd name="T9" fmla="*/ 33 h 235"/>
                <a:gd name="T10" fmla="*/ 0 w 28"/>
                <a:gd name="T11" fmla="*/ 235 h 235"/>
                <a:gd name="T12" fmla="*/ 0 w 28"/>
                <a:gd name="T13" fmla="*/ 64 h 235"/>
                <a:gd name="T14" fmla="*/ 28 w 28"/>
                <a:gd name="T15" fmla="*/ 64 h 235"/>
                <a:gd name="T16" fmla="*/ 28 w 28"/>
                <a:gd name="T17" fmla="*/ 235 h 235"/>
                <a:gd name="T18" fmla="*/ 0 w 28"/>
                <a:gd name="T1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5">
                  <a:moveTo>
                    <a:pt x="0" y="3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3"/>
                  </a:lnTo>
                  <a:lnTo>
                    <a:pt x="0" y="33"/>
                  </a:lnTo>
                  <a:close/>
                  <a:moveTo>
                    <a:pt x="0" y="235"/>
                  </a:moveTo>
                  <a:lnTo>
                    <a:pt x="0" y="64"/>
                  </a:lnTo>
                  <a:lnTo>
                    <a:pt x="28" y="64"/>
                  </a:lnTo>
                  <a:lnTo>
                    <a:pt x="28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3F470009-F097-3C3C-DCDC-0F11BF95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3151"/>
              <a:ext cx="34" cy="43"/>
            </a:xfrm>
            <a:custGeom>
              <a:avLst/>
              <a:gdLst>
                <a:gd name="T0" fmla="*/ 0 w 138"/>
                <a:gd name="T1" fmla="*/ 173 h 173"/>
                <a:gd name="T2" fmla="*/ 0 w 138"/>
                <a:gd name="T3" fmla="*/ 2 h 173"/>
                <a:gd name="T4" fmla="*/ 26 w 138"/>
                <a:gd name="T5" fmla="*/ 2 h 173"/>
                <a:gd name="T6" fmla="*/ 26 w 138"/>
                <a:gd name="T7" fmla="*/ 27 h 173"/>
                <a:gd name="T8" fmla="*/ 31 w 138"/>
                <a:gd name="T9" fmla="*/ 21 h 173"/>
                <a:gd name="T10" fmla="*/ 36 w 138"/>
                <a:gd name="T11" fmla="*/ 15 h 173"/>
                <a:gd name="T12" fmla="*/ 43 w 138"/>
                <a:gd name="T13" fmla="*/ 10 h 173"/>
                <a:gd name="T14" fmla="*/ 49 w 138"/>
                <a:gd name="T15" fmla="*/ 6 h 173"/>
                <a:gd name="T16" fmla="*/ 56 w 138"/>
                <a:gd name="T17" fmla="*/ 4 h 173"/>
                <a:gd name="T18" fmla="*/ 63 w 138"/>
                <a:gd name="T19" fmla="*/ 1 h 173"/>
                <a:gd name="T20" fmla="*/ 71 w 138"/>
                <a:gd name="T21" fmla="*/ 0 h 173"/>
                <a:gd name="T22" fmla="*/ 80 w 138"/>
                <a:gd name="T23" fmla="*/ 0 h 173"/>
                <a:gd name="T24" fmla="*/ 88 w 138"/>
                <a:gd name="T25" fmla="*/ 0 h 173"/>
                <a:gd name="T26" fmla="*/ 94 w 138"/>
                <a:gd name="T27" fmla="*/ 1 h 173"/>
                <a:gd name="T28" fmla="*/ 102 w 138"/>
                <a:gd name="T29" fmla="*/ 2 h 173"/>
                <a:gd name="T30" fmla="*/ 108 w 138"/>
                <a:gd name="T31" fmla="*/ 5 h 173"/>
                <a:gd name="T32" fmla="*/ 113 w 138"/>
                <a:gd name="T33" fmla="*/ 8 h 173"/>
                <a:gd name="T34" fmla="*/ 119 w 138"/>
                <a:gd name="T35" fmla="*/ 12 h 173"/>
                <a:gd name="T36" fmla="*/ 124 w 138"/>
                <a:gd name="T37" fmla="*/ 15 h 173"/>
                <a:gd name="T38" fmla="*/ 128 w 138"/>
                <a:gd name="T39" fmla="*/ 19 h 173"/>
                <a:gd name="T40" fmla="*/ 133 w 138"/>
                <a:gd name="T41" fmla="*/ 30 h 173"/>
                <a:gd name="T42" fmla="*/ 137 w 138"/>
                <a:gd name="T43" fmla="*/ 41 h 173"/>
                <a:gd name="T44" fmla="*/ 138 w 138"/>
                <a:gd name="T45" fmla="*/ 52 h 173"/>
                <a:gd name="T46" fmla="*/ 138 w 138"/>
                <a:gd name="T47" fmla="*/ 68 h 173"/>
                <a:gd name="T48" fmla="*/ 138 w 138"/>
                <a:gd name="T49" fmla="*/ 173 h 173"/>
                <a:gd name="T50" fmla="*/ 110 w 138"/>
                <a:gd name="T51" fmla="*/ 173 h 173"/>
                <a:gd name="T52" fmla="*/ 110 w 138"/>
                <a:gd name="T53" fmla="*/ 70 h 173"/>
                <a:gd name="T54" fmla="*/ 108 w 138"/>
                <a:gd name="T55" fmla="*/ 54 h 173"/>
                <a:gd name="T56" fmla="*/ 106 w 138"/>
                <a:gd name="T57" fmla="*/ 44 h 173"/>
                <a:gd name="T58" fmla="*/ 103 w 138"/>
                <a:gd name="T59" fmla="*/ 39 h 173"/>
                <a:gd name="T60" fmla="*/ 101 w 138"/>
                <a:gd name="T61" fmla="*/ 36 h 173"/>
                <a:gd name="T62" fmla="*/ 98 w 138"/>
                <a:gd name="T63" fmla="*/ 32 h 173"/>
                <a:gd name="T64" fmla="*/ 94 w 138"/>
                <a:gd name="T65" fmla="*/ 30 h 173"/>
                <a:gd name="T66" fmla="*/ 89 w 138"/>
                <a:gd name="T67" fmla="*/ 27 h 173"/>
                <a:gd name="T68" fmla="*/ 85 w 138"/>
                <a:gd name="T69" fmla="*/ 26 h 173"/>
                <a:gd name="T70" fmla="*/ 79 w 138"/>
                <a:gd name="T71" fmla="*/ 24 h 173"/>
                <a:gd name="T72" fmla="*/ 74 w 138"/>
                <a:gd name="T73" fmla="*/ 24 h 173"/>
                <a:gd name="T74" fmla="*/ 65 w 138"/>
                <a:gd name="T75" fmla="*/ 24 h 173"/>
                <a:gd name="T76" fmla="*/ 57 w 138"/>
                <a:gd name="T77" fmla="*/ 27 h 173"/>
                <a:gd name="T78" fmla="*/ 49 w 138"/>
                <a:gd name="T79" fmla="*/ 31 h 173"/>
                <a:gd name="T80" fmla="*/ 43 w 138"/>
                <a:gd name="T81" fmla="*/ 36 h 173"/>
                <a:gd name="T82" fmla="*/ 39 w 138"/>
                <a:gd name="T83" fmla="*/ 39 h 173"/>
                <a:gd name="T84" fmla="*/ 36 w 138"/>
                <a:gd name="T85" fmla="*/ 43 h 173"/>
                <a:gd name="T86" fmla="*/ 34 w 138"/>
                <a:gd name="T87" fmla="*/ 48 h 173"/>
                <a:gd name="T88" fmla="*/ 32 w 138"/>
                <a:gd name="T89" fmla="*/ 53 h 173"/>
                <a:gd name="T90" fmla="*/ 30 w 138"/>
                <a:gd name="T91" fmla="*/ 66 h 173"/>
                <a:gd name="T92" fmla="*/ 29 w 138"/>
                <a:gd name="T93" fmla="*/ 80 h 173"/>
                <a:gd name="T94" fmla="*/ 29 w 138"/>
                <a:gd name="T95" fmla="*/ 173 h 173"/>
                <a:gd name="T96" fmla="*/ 0 w 138"/>
                <a:gd name="T9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73">
                  <a:moveTo>
                    <a:pt x="0" y="173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6" y="27"/>
                  </a:lnTo>
                  <a:lnTo>
                    <a:pt x="31" y="21"/>
                  </a:lnTo>
                  <a:lnTo>
                    <a:pt x="36" y="15"/>
                  </a:lnTo>
                  <a:lnTo>
                    <a:pt x="43" y="10"/>
                  </a:lnTo>
                  <a:lnTo>
                    <a:pt x="49" y="6"/>
                  </a:lnTo>
                  <a:lnTo>
                    <a:pt x="56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102" y="2"/>
                  </a:lnTo>
                  <a:lnTo>
                    <a:pt x="108" y="5"/>
                  </a:lnTo>
                  <a:lnTo>
                    <a:pt x="113" y="8"/>
                  </a:lnTo>
                  <a:lnTo>
                    <a:pt x="119" y="12"/>
                  </a:lnTo>
                  <a:lnTo>
                    <a:pt x="124" y="15"/>
                  </a:lnTo>
                  <a:lnTo>
                    <a:pt x="128" y="19"/>
                  </a:lnTo>
                  <a:lnTo>
                    <a:pt x="133" y="30"/>
                  </a:lnTo>
                  <a:lnTo>
                    <a:pt x="137" y="41"/>
                  </a:lnTo>
                  <a:lnTo>
                    <a:pt x="138" y="52"/>
                  </a:lnTo>
                  <a:lnTo>
                    <a:pt x="138" y="68"/>
                  </a:lnTo>
                  <a:lnTo>
                    <a:pt x="138" y="173"/>
                  </a:lnTo>
                  <a:lnTo>
                    <a:pt x="110" y="173"/>
                  </a:lnTo>
                  <a:lnTo>
                    <a:pt x="110" y="70"/>
                  </a:lnTo>
                  <a:lnTo>
                    <a:pt x="108" y="54"/>
                  </a:lnTo>
                  <a:lnTo>
                    <a:pt x="106" y="44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89" y="27"/>
                  </a:lnTo>
                  <a:lnTo>
                    <a:pt x="85" y="26"/>
                  </a:lnTo>
                  <a:lnTo>
                    <a:pt x="79" y="24"/>
                  </a:lnTo>
                  <a:lnTo>
                    <a:pt x="74" y="24"/>
                  </a:lnTo>
                  <a:lnTo>
                    <a:pt x="65" y="24"/>
                  </a:lnTo>
                  <a:lnTo>
                    <a:pt x="57" y="27"/>
                  </a:lnTo>
                  <a:lnTo>
                    <a:pt x="49" y="31"/>
                  </a:lnTo>
                  <a:lnTo>
                    <a:pt x="43" y="36"/>
                  </a:lnTo>
                  <a:lnTo>
                    <a:pt x="39" y="39"/>
                  </a:lnTo>
                  <a:lnTo>
                    <a:pt x="36" y="43"/>
                  </a:lnTo>
                  <a:lnTo>
                    <a:pt x="34" y="48"/>
                  </a:lnTo>
                  <a:lnTo>
                    <a:pt x="32" y="53"/>
                  </a:lnTo>
                  <a:lnTo>
                    <a:pt x="30" y="66"/>
                  </a:lnTo>
                  <a:lnTo>
                    <a:pt x="29" y="80"/>
                  </a:lnTo>
                  <a:lnTo>
                    <a:pt x="29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5DF332F9-BDFF-63A6-FEAE-30DAE969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135"/>
              <a:ext cx="15" cy="75"/>
            </a:xfrm>
            <a:custGeom>
              <a:avLst/>
              <a:gdLst>
                <a:gd name="T0" fmla="*/ 63 w 63"/>
                <a:gd name="T1" fmla="*/ 301 h 301"/>
                <a:gd name="T2" fmla="*/ 0 w 63"/>
                <a:gd name="T3" fmla="*/ 301 h 301"/>
                <a:gd name="T4" fmla="*/ 0 w 63"/>
                <a:gd name="T5" fmla="*/ 276 h 301"/>
                <a:gd name="T6" fmla="*/ 35 w 63"/>
                <a:gd name="T7" fmla="*/ 276 h 301"/>
                <a:gd name="T8" fmla="*/ 35 w 63"/>
                <a:gd name="T9" fmla="*/ 24 h 301"/>
                <a:gd name="T10" fmla="*/ 0 w 63"/>
                <a:gd name="T11" fmla="*/ 24 h 301"/>
                <a:gd name="T12" fmla="*/ 0 w 63"/>
                <a:gd name="T13" fmla="*/ 0 h 301"/>
                <a:gd name="T14" fmla="*/ 63 w 63"/>
                <a:gd name="T15" fmla="*/ 0 h 301"/>
                <a:gd name="T16" fmla="*/ 63 w 63"/>
                <a:gd name="T1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01">
                  <a:moveTo>
                    <a:pt x="63" y="301"/>
                  </a:moveTo>
                  <a:lnTo>
                    <a:pt x="0" y="301"/>
                  </a:lnTo>
                  <a:lnTo>
                    <a:pt x="0" y="276"/>
                  </a:lnTo>
                  <a:lnTo>
                    <a:pt x="35" y="276"/>
                  </a:lnTo>
                  <a:lnTo>
                    <a:pt x="35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C668AE7E-1A79-B87F-58E4-DA4474E95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1666"/>
              <a:ext cx="47" cy="76"/>
            </a:xfrm>
            <a:custGeom>
              <a:avLst/>
              <a:gdLst>
                <a:gd name="T0" fmla="*/ 189 w 189"/>
                <a:gd name="T1" fmla="*/ 215 h 305"/>
                <a:gd name="T2" fmla="*/ 185 w 189"/>
                <a:gd name="T3" fmla="*/ 236 h 305"/>
                <a:gd name="T4" fmla="*/ 177 w 189"/>
                <a:gd name="T5" fmla="*/ 255 h 305"/>
                <a:gd name="T6" fmla="*/ 166 w 189"/>
                <a:gd name="T7" fmla="*/ 271 h 305"/>
                <a:gd name="T8" fmla="*/ 150 w 189"/>
                <a:gd name="T9" fmla="*/ 284 h 305"/>
                <a:gd name="T10" fmla="*/ 132 w 189"/>
                <a:gd name="T11" fmla="*/ 294 h 305"/>
                <a:gd name="T12" fmla="*/ 113 w 189"/>
                <a:gd name="T13" fmla="*/ 301 h 305"/>
                <a:gd name="T14" fmla="*/ 90 w 189"/>
                <a:gd name="T15" fmla="*/ 303 h 305"/>
                <a:gd name="T16" fmla="*/ 64 w 189"/>
                <a:gd name="T17" fmla="*/ 303 h 305"/>
                <a:gd name="T18" fmla="*/ 40 w 189"/>
                <a:gd name="T19" fmla="*/ 299 h 305"/>
                <a:gd name="T20" fmla="*/ 20 w 189"/>
                <a:gd name="T21" fmla="*/ 294 h 305"/>
                <a:gd name="T22" fmla="*/ 7 w 189"/>
                <a:gd name="T23" fmla="*/ 289 h 305"/>
                <a:gd name="T24" fmla="*/ 4 w 189"/>
                <a:gd name="T25" fmla="*/ 285 h 305"/>
                <a:gd name="T26" fmla="*/ 2 w 189"/>
                <a:gd name="T27" fmla="*/ 283 h 305"/>
                <a:gd name="T28" fmla="*/ 1 w 189"/>
                <a:gd name="T29" fmla="*/ 279 h 305"/>
                <a:gd name="T30" fmla="*/ 0 w 189"/>
                <a:gd name="T31" fmla="*/ 272 h 305"/>
                <a:gd name="T32" fmla="*/ 1 w 189"/>
                <a:gd name="T33" fmla="*/ 265 h 305"/>
                <a:gd name="T34" fmla="*/ 1 w 189"/>
                <a:gd name="T35" fmla="*/ 259 h 305"/>
                <a:gd name="T36" fmla="*/ 2 w 189"/>
                <a:gd name="T37" fmla="*/ 255 h 305"/>
                <a:gd name="T38" fmla="*/ 5 w 189"/>
                <a:gd name="T39" fmla="*/ 253 h 305"/>
                <a:gd name="T40" fmla="*/ 10 w 189"/>
                <a:gd name="T41" fmla="*/ 253 h 305"/>
                <a:gd name="T42" fmla="*/ 20 w 189"/>
                <a:gd name="T43" fmla="*/ 259 h 305"/>
                <a:gd name="T44" fmla="*/ 37 w 189"/>
                <a:gd name="T45" fmla="*/ 266 h 305"/>
                <a:gd name="T46" fmla="*/ 61 w 189"/>
                <a:gd name="T47" fmla="*/ 271 h 305"/>
                <a:gd name="T48" fmla="*/ 91 w 189"/>
                <a:gd name="T49" fmla="*/ 271 h 305"/>
                <a:gd name="T50" fmla="*/ 112 w 189"/>
                <a:gd name="T51" fmla="*/ 266 h 305"/>
                <a:gd name="T52" fmla="*/ 122 w 189"/>
                <a:gd name="T53" fmla="*/ 259 h 305"/>
                <a:gd name="T54" fmla="*/ 131 w 189"/>
                <a:gd name="T55" fmla="*/ 252 h 305"/>
                <a:gd name="T56" fmla="*/ 139 w 189"/>
                <a:gd name="T57" fmla="*/ 241 h 305"/>
                <a:gd name="T58" fmla="*/ 144 w 189"/>
                <a:gd name="T59" fmla="*/ 230 h 305"/>
                <a:gd name="T60" fmla="*/ 146 w 189"/>
                <a:gd name="T61" fmla="*/ 215 h 305"/>
                <a:gd name="T62" fmla="*/ 146 w 189"/>
                <a:gd name="T63" fmla="*/ 194 h 305"/>
                <a:gd name="T64" fmla="*/ 140 w 189"/>
                <a:gd name="T65" fmla="*/ 177 h 305"/>
                <a:gd name="T66" fmla="*/ 134 w 189"/>
                <a:gd name="T67" fmla="*/ 168 h 305"/>
                <a:gd name="T68" fmla="*/ 123 w 189"/>
                <a:gd name="T69" fmla="*/ 160 h 305"/>
                <a:gd name="T70" fmla="*/ 112 w 189"/>
                <a:gd name="T71" fmla="*/ 155 h 305"/>
                <a:gd name="T72" fmla="*/ 90 w 189"/>
                <a:gd name="T73" fmla="*/ 150 h 305"/>
                <a:gd name="T74" fmla="*/ 58 w 189"/>
                <a:gd name="T75" fmla="*/ 150 h 305"/>
                <a:gd name="T76" fmla="*/ 37 w 189"/>
                <a:gd name="T77" fmla="*/ 151 h 305"/>
                <a:gd name="T78" fmla="*/ 22 w 189"/>
                <a:gd name="T79" fmla="*/ 151 h 305"/>
                <a:gd name="T80" fmla="*/ 16 w 189"/>
                <a:gd name="T81" fmla="*/ 144 h 305"/>
                <a:gd name="T82" fmla="*/ 15 w 189"/>
                <a:gd name="T83" fmla="*/ 14 h 305"/>
                <a:gd name="T84" fmla="*/ 19 w 189"/>
                <a:gd name="T85" fmla="*/ 4 h 305"/>
                <a:gd name="T86" fmla="*/ 29 w 189"/>
                <a:gd name="T87" fmla="*/ 0 h 305"/>
                <a:gd name="T88" fmla="*/ 164 w 189"/>
                <a:gd name="T89" fmla="*/ 0 h 305"/>
                <a:gd name="T90" fmla="*/ 167 w 189"/>
                <a:gd name="T91" fmla="*/ 2 h 305"/>
                <a:gd name="T92" fmla="*/ 170 w 189"/>
                <a:gd name="T93" fmla="*/ 6 h 305"/>
                <a:gd name="T94" fmla="*/ 171 w 189"/>
                <a:gd name="T95" fmla="*/ 13 h 305"/>
                <a:gd name="T96" fmla="*/ 171 w 189"/>
                <a:gd name="T97" fmla="*/ 24 h 305"/>
                <a:gd name="T98" fmla="*/ 166 w 189"/>
                <a:gd name="T99" fmla="*/ 33 h 305"/>
                <a:gd name="T100" fmla="*/ 55 w 189"/>
                <a:gd name="T101" fmla="*/ 35 h 305"/>
                <a:gd name="T102" fmla="*/ 63 w 189"/>
                <a:gd name="T103" fmla="*/ 117 h 305"/>
                <a:gd name="T104" fmla="*/ 79 w 189"/>
                <a:gd name="T105" fmla="*/ 117 h 305"/>
                <a:gd name="T106" fmla="*/ 103 w 189"/>
                <a:gd name="T107" fmla="*/ 117 h 305"/>
                <a:gd name="T108" fmla="*/ 123 w 189"/>
                <a:gd name="T109" fmla="*/ 120 h 305"/>
                <a:gd name="T110" fmla="*/ 143 w 189"/>
                <a:gd name="T111" fmla="*/ 126 h 305"/>
                <a:gd name="T112" fmla="*/ 158 w 189"/>
                <a:gd name="T113" fmla="*/ 135 h 305"/>
                <a:gd name="T114" fmla="*/ 170 w 189"/>
                <a:gd name="T115" fmla="*/ 146 h 305"/>
                <a:gd name="T116" fmla="*/ 180 w 189"/>
                <a:gd name="T117" fmla="*/ 160 h 305"/>
                <a:gd name="T118" fmla="*/ 186 w 189"/>
                <a:gd name="T119" fmla="*/ 175 h 305"/>
                <a:gd name="T120" fmla="*/ 189 w 189"/>
                <a:gd name="T121" fmla="*/ 1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" h="305">
                  <a:moveTo>
                    <a:pt x="189" y="204"/>
                  </a:moveTo>
                  <a:lnTo>
                    <a:pt x="189" y="215"/>
                  </a:lnTo>
                  <a:lnTo>
                    <a:pt x="188" y="226"/>
                  </a:lnTo>
                  <a:lnTo>
                    <a:pt x="185" y="236"/>
                  </a:lnTo>
                  <a:lnTo>
                    <a:pt x="181" y="246"/>
                  </a:lnTo>
                  <a:lnTo>
                    <a:pt x="177" y="255"/>
                  </a:lnTo>
                  <a:lnTo>
                    <a:pt x="171" y="263"/>
                  </a:lnTo>
                  <a:lnTo>
                    <a:pt x="166" y="271"/>
                  </a:lnTo>
                  <a:lnTo>
                    <a:pt x="158" y="277"/>
                  </a:lnTo>
                  <a:lnTo>
                    <a:pt x="150" y="284"/>
                  </a:lnTo>
                  <a:lnTo>
                    <a:pt x="143" y="289"/>
                  </a:lnTo>
                  <a:lnTo>
                    <a:pt x="132" y="294"/>
                  </a:lnTo>
                  <a:lnTo>
                    <a:pt x="123" y="297"/>
                  </a:lnTo>
                  <a:lnTo>
                    <a:pt x="113" y="301"/>
                  </a:lnTo>
                  <a:lnTo>
                    <a:pt x="101" y="302"/>
                  </a:lnTo>
                  <a:lnTo>
                    <a:pt x="90" y="303"/>
                  </a:lnTo>
                  <a:lnTo>
                    <a:pt x="78" y="305"/>
                  </a:lnTo>
                  <a:lnTo>
                    <a:pt x="64" y="303"/>
                  </a:lnTo>
                  <a:lnTo>
                    <a:pt x="51" y="302"/>
                  </a:lnTo>
                  <a:lnTo>
                    <a:pt x="40" y="299"/>
                  </a:lnTo>
                  <a:lnTo>
                    <a:pt x="29" y="297"/>
                  </a:lnTo>
                  <a:lnTo>
                    <a:pt x="20" y="294"/>
                  </a:lnTo>
                  <a:lnTo>
                    <a:pt x="13" y="292"/>
                  </a:lnTo>
                  <a:lnTo>
                    <a:pt x="7" y="289"/>
                  </a:lnTo>
                  <a:lnTo>
                    <a:pt x="5" y="288"/>
                  </a:lnTo>
                  <a:lnTo>
                    <a:pt x="4" y="285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1" y="281"/>
                  </a:lnTo>
                  <a:lnTo>
                    <a:pt x="1" y="279"/>
                  </a:lnTo>
                  <a:lnTo>
                    <a:pt x="1" y="276"/>
                  </a:lnTo>
                  <a:lnTo>
                    <a:pt x="0" y="272"/>
                  </a:lnTo>
                  <a:lnTo>
                    <a:pt x="0" y="268"/>
                  </a:lnTo>
                  <a:lnTo>
                    <a:pt x="1" y="265"/>
                  </a:lnTo>
                  <a:lnTo>
                    <a:pt x="1" y="262"/>
                  </a:lnTo>
                  <a:lnTo>
                    <a:pt x="1" y="259"/>
                  </a:lnTo>
                  <a:lnTo>
                    <a:pt x="2" y="257"/>
                  </a:lnTo>
                  <a:lnTo>
                    <a:pt x="2" y="255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7" y="253"/>
                  </a:lnTo>
                  <a:lnTo>
                    <a:pt x="10" y="253"/>
                  </a:lnTo>
                  <a:lnTo>
                    <a:pt x="14" y="255"/>
                  </a:lnTo>
                  <a:lnTo>
                    <a:pt x="20" y="259"/>
                  </a:lnTo>
                  <a:lnTo>
                    <a:pt x="27" y="262"/>
                  </a:lnTo>
                  <a:lnTo>
                    <a:pt x="37" y="266"/>
                  </a:lnTo>
                  <a:lnTo>
                    <a:pt x="47" y="268"/>
                  </a:lnTo>
                  <a:lnTo>
                    <a:pt x="61" y="271"/>
                  </a:lnTo>
                  <a:lnTo>
                    <a:pt x="77" y="271"/>
                  </a:lnTo>
                  <a:lnTo>
                    <a:pt x="91" y="271"/>
                  </a:lnTo>
                  <a:lnTo>
                    <a:pt x="105" y="267"/>
                  </a:lnTo>
                  <a:lnTo>
                    <a:pt x="112" y="266"/>
                  </a:lnTo>
                  <a:lnTo>
                    <a:pt x="117" y="263"/>
                  </a:lnTo>
                  <a:lnTo>
                    <a:pt x="122" y="259"/>
                  </a:lnTo>
                  <a:lnTo>
                    <a:pt x="127" y="255"/>
                  </a:lnTo>
                  <a:lnTo>
                    <a:pt x="131" y="252"/>
                  </a:lnTo>
                  <a:lnTo>
                    <a:pt x="136" y="248"/>
                  </a:lnTo>
                  <a:lnTo>
                    <a:pt x="139" y="241"/>
                  </a:lnTo>
                  <a:lnTo>
                    <a:pt x="141" y="236"/>
                  </a:lnTo>
                  <a:lnTo>
                    <a:pt x="144" y="230"/>
                  </a:lnTo>
                  <a:lnTo>
                    <a:pt x="146" y="223"/>
                  </a:lnTo>
                  <a:lnTo>
                    <a:pt x="146" y="215"/>
                  </a:lnTo>
                  <a:lnTo>
                    <a:pt x="148" y="206"/>
                  </a:lnTo>
                  <a:lnTo>
                    <a:pt x="146" y="194"/>
                  </a:lnTo>
                  <a:lnTo>
                    <a:pt x="143" y="182"/>
                  </a:lnTo>
                  <a:lnTo>
                    <a:pt x="140" y="177"/>
                  </a:lnTo>
                  <a:lnTo>
                    <a:pt x="137" y="172"/>
                  </a:lnTo>
                  <a:lnTo>
                    <a:pt x="134" y="168"/>
                  </a:lnTo>
                  <a:lnTo>
                    <a:pt x="128" y="164"/>
                  </a:lnTo>
                  <a:lnTo>
                    <a:pt x="123" y="160"/>
                  </a:lnTo>
                  <a:lnTo>
                    <a:pt x="118" y="157"/>
                  </a:lnTo>
                  <a:lnTo>
                    <a:pt x="112" y="155"/>
                  </a:lnTo>
                  <a:lnTo>
                    <a:pt x="105" y="152"/>
                  </a:lnTo>
                  <a:lnTo>
                    <a:pt x="90" y="150"/>
                  </a:lnTo>
                  <a:lnTo>
                    <a:pt x="70" y="148"/>
                  </a:lnTo>
                  <a:lnTo>
                    <a:pt x="58" y="150"/>
                  </a:lnTo>
                  <a:lnTo>
                    <a:pt x="46" y="150"/>
                  </a:lnTo>
                  <a:lnTo>
                    <a:pt x="37" y="151"/>
                  </a:lnTo>
                  <a:lnTo>
                    <a:pt x="28" y="151"/>
                  </a:lnTo>
                  <a:lnTo>
                    <a:pt x="22" y="151"/>
                  </a:lnTo>
                  <a:lnTo>
                    <a:pt x="18" y="148"/>
                  </a:lnTo>
                  <a:lnTo>
                    <a:pt x="16" y="144"/>
                  </a:lnTo>
                  <a:lnTo>
                    <a:pt x="15" y="137"/>
                  </a:lnTo>
                  <a:lnTo>
                    <a:pt x="15" y="14"/>
                  </a:lnTo>
                  <a:lnTo>
                    <a:pt x="16" y="8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1"/>
                  </a:lnTo>
                  <a:lnTo>
                    <a:pt x="167" y="2"/>
                  </a:lnTo>
                  <a:lnTo>
                    <a:pt x="168" y="4"/>
                  </a:lnTo>
                  <a:lnTo>
                    <a:pt x="170" y="6"/>
                  </a:lnTo>
                  <a:lnTo>
                    <a:pt x="171" y="9"/>
                  </a:lnTo>
                  <a:lnTo>
                    <a:pt x="171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68" y="30"/>
                  </a:lnTo>
                  <a:lnTo>
                    <a:pt x="166" y="33"/>
                  </a:lnTo>
                  <a:lnTo>
                    <a:pt x="162" y="35"/>
                  </a:lnTo>
                  <a:lnTo>
                    <a:pt x="55" y="35"/>
                  </a:lnTo>
                  <a:lnTo>
                    <a:pt x="55" y="119"/>
                  </a:lnTo>
                  <a:lnTo>
                    <a:pt x="63" y="117"/>
                  </a:lnTo>
                  <a:lnTo>
                    <a:pt x="72" y="117"/>
                  </a:lnTo>
                  <a:lnTo>
                    <a:pt x="79" y="117"/>
                  </a:lnTo>
                  <a:lnTo>
                    <a:pt x="90" y="117"/>
                  </a:lnTo>
                  <a:lnTo>
                    <a:pt x="103" y="117"/>
                  </a:lnTo>
                  <a:lnTo>
                    <a:pt x="113" y="119"/>
                  </a:lnTo>
                  <a:lnTo>
                    <a:pt x="123" y="120"/>
                  </a:lnTo>
                  <a:lnTo>
                    <a:pt x="134" y="122"/>
                  </a:lnTo>
                  <a:lnTo>
                    <a:pt x="143" y="126"/>
                  </a:lnTo>
                  <a:lnTo>
                    <a:pt x="150" y="130"/>
                  </a:lnTo>
                  <a:lnTo>
                    <a:pt x="158" y="135"/>
                  </a:lnTo>
                  <a:lnTo>
                    <a:pt x="164" y="141"/>
                  </a:lnTo>
                  <a:lnTo>
                    <a:pt x="170" y="146"/>
                  </a:lnTo>
                  <a:lnTo>
                    <a:pt x="175" y="153"/>
                  </a:lnTo>
                  <a:lnTo>
                    <a:pt x="180" y="160"/>
                  </a:lnTo>
                  <a:lnTo>
                    <a:pt x="182" y="168"/>
                  </a:lnTo>
                  <a:lnTo>
                    <a:pt x="186" y="175"/>
                  </a:lnTo>
                  <a:lnTo>
                    <a:pt x="188" y="184"/>
                  </a:lnTo>
                  <a:lnTo>
                    <a:pt x="189" y="194"/>
                  </a:lnTo>
                  <a:lnTo>
                    <a:pt x="189" y="204"/>
                  </a:lnTo>
                  <a:close/>
                </a:path>
              </a:pathLst>
            </a:custGeom>
            <a:solidFill>
              <a:srgbClr val="730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37A30450-EC4D-24E0-3530-78F1B4D3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1684"/>
              <a:ext cx="77" cy="57"/>
            </a:xfrm>
            <a:custGeom>
              <a:avLst/>
              <a:gdLst>
                <a:gd name="T0" fmla="*/ 308 w 309"/>
                <a:gd name="T1" fmla="*/ 222 h 226"/>
                <a:gd name="T2" fmla="*/ 302 w 309"/>
                <a:gd name="T3" fmla="*/ 226 h 226"/>
                <a:gd name="T4" fmla="*/ 290 w 309"/>
                <a:gd name="T5" fmla="*/ 226 h 226"/>
                <a:gd name="T6" fmla="*/ 277 w 309"/>
                <a:gd name="T7" fmla="*/ 226 h 226"/>
                <a:gd name="T8" fmla="*/ 272 w 309"/>
                <a:gd name="T9" fmla="*/ 222 h 226"/>
                <a:gd name="T10" fmla="*/ 270 w 309"/>
                <a:gd name="T11" fmla="*/ 93 h 226"/>
                <a:gd name="T12" fmla="*/ 265 w 309"/>
                <a:gd name="T13" fmla="*/ 58 h 226"/>
                <a:gd name="T14" fmla="*/ 247 w 309"/>
                <a:gd name="T15" fmla="*/ 37 h 226"/>
                <a:gd name="T16" fmla="*/ 223 w 309"/>
                <a:gd name="T17" fmla="*/ 33 h 226"/>
                <a:gd name="T18" fmla="*/ 203 w 309"/>
                <a:gd name="T19" fmla="*/ 44 h 226"/>
                <a:gd name="T20" fmla="*/ 174 w 309"/>
                <a:gd name="T21" fmla="*/ 219 h 226"/>
                <a:gd name="T22" fmla="*/ 171 w 309"/>
                <a:gd name="T23" fmla="*/ 223 h 226"/>
                <a:gd name="T24" fmla="*/ 163 w 309"/>
                <a:gd name="T25" fmla="*/ 226 h 226"/>
                <a:gd name="T26" fmla="*/ 149 w 309"/>
                <a:gd name="T27" fmla="*/ 226 h 226"/>
                <a:gd name="T28" fmla="*/ 139 w 309"/>
                <a:gd name="T29" fmla="*/ 224 h 226"/>
                <a:gd name="T30" fmla="*/ 135 w 309"/>
                <a:gd name="T31" fmla="*/ 221 h 226"/>
                <a:gd name="T32" fmla="*/ 135 w 309"/>
                <a:gd name="T33" fmla="*/ 80 h 226"/>
                <a:gd name="T34" fmla="*/ 125 w 309"/>
                <a:gd name="T35" fmla="*/ 49 h 226"/>
                <a:gd name="T36" fmla="*/ 104 w 309"/>
                <a:gd name="T37" fmla="*/ 33 h 226"/>
                <a:gd name="T38" fmla="*/ 81 w 309"/>
                <a:gd name="T39" fmla="*/ 36 h 226"/>
                <a:gd name="T40" fmla="*/ 53 w 309"/>
                <a:gd name="T41" fmla="*/ 55 h 226"/>
                <a:gd name="T42" fmla="*/ 37 w 309"/>
                <a:gd name="T43" fmla="*/ 221 h 226"/>
                <a:gd name="T44" fmla="*/ 35 w 309"/>
                <a:gd name="T45" fmla="*/ 224 h 226"/>
                <a:gd name="T46" fmla="*/ 24 w 309"/>
                <a:gd name="T47" fmla="*/ 226 h 226"/>
                <a:gd name="T48" fmla="*/ 9 w 309"/>
                <a:gd name="T49" fmla="*/ 226 h 226"/>
                <a:gd name="T50" fmla="*/ 1 w 309"/>
                <a:gd name="T51" fmla="*/ 223 h 226"/>
                <a:gd name="T52" fmla="*/ 0 w 309"/>
                <a:gd name="T53" fmla="*/ 219 h 226"/>
                <a:gd name="T54" fmla="*/ 0 w 309"/>
                <a:gd name="T55" fmla="*/ 7 h 226"/>
                <a:gd name="T56" fmla="*/ 5 w 309"/>
                <a:gd name="T57" fmla="*/ 4 h 226"/>
                <a:gd name="T58" fmla="*/ 17 w 309"/>
                <a:gd name="T59" fmla="*/ 2 h 226"/>
                <a:gd name="T60" fmla="*/ 28 w 309"/>
                <a:gd name="T61" fmla="*/ 4 h 226"/>
                <a:gd name="T62" fmla="*/ 33 w 309"/>
                <a:gd name="T63" fmla="*/ 7 h 226"/>
                <a:gd name="T64" fmla="*/ 35 w 309"/>
                <a:gd name="T65" fmla="*/ 37 h 226"/>
                <a:gd name="T66" fmla="*/ 61 w 309"/>
                <a:gd name="T67" fmla="*/ 14 h 226"/>
                <a:gd name="T68" fmla="*/ 85 w 309"/>
                <a:gd name="T69" fmla="*/ 2 h 226"/>
                <a:gd name="T70" fmla="*/ 115 w 309"/>
                <a:gd name="T71" fmla="*/ 0 h 226"/>
                <a:gd name="T72" fmla="*/ 143 w 309"/>
                <a:gd name="T73" fmla="*/ 11 h 226"/>
                <a:gd name="T74" fmla="*/ 162 w 309"/>
                <a:gd name="T75" fmla="*/ 32 h 226"/>
                <a:gd name="T76" fmla="*/ 185 w 309"/>
                <a:gd name="T77" fmla="*/ 22 h 226"/>
                <a:gd name="T78" fmla="*/ 212 w 309"/>
                <a:gd name="T79" fmla="*/ 5 h 226"/>
                <a:gd name="T80" fmla="*/ 237 w 309"/>
                <a:gd name="T81" fmla="*/ 0 h 226"/>
                <a:gd name="T82" fmla="*/ 264 w 309"/>
                <a:gd name="T83" fmla="*/ 4 h 226"/>
                <a:gd name="T84" fmla="*/ 283 w 309"/>
                <a:gd name="T85" fmla="*/ 15 h 226"/>
                <a:gd name="T86" fmla="*/ 297 w 309"/>
                <a:gd name="T87" fmla="*/ 32 h 226"/>
                <a:gd name="T88" fmla="*/ 305 w 309"/>
                <a:gd name="T89" fmla="*/ 54 h 226"/>
                <a:gd name="T90" fmla="*/ 309 w 309"/>
                <a:gd name="T9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6">
                  <a:moveTo>
                    <a:pt x="309" y="219"/>
                  </a:moveTo>
                  <a:lnTo>
                    <a:pt x="309" y="221"/>
                  </a:lnTo>
                  <a:lnTo>
                    <a:pt x="308" y="222"/>
                  </a:lnTo>
                  <a:lnTo>
                    <a:pt x="306" y="223"/>
                  </a:lnTo>
                  <a:lnTo>
                    <a:pt x="305" y="224"/>
                  </a:lnTo>
                  <a:lnTo>
                    <a:pt x="302" y="226"/>
                  </a:lnTo>
                  <a:lnTo>
                    <a:pt x="299" y="226"/>
                  </a:lnTo>
                  <a:lnTo>
                    <a:pt x="295" y="226"/>
                  </a:lnTo>
                  <a:lnTo>
                    <a:pt x="290" y="226"/>
                  </a:lnTo>
                  <a:lnTo>
                    <a:pt x="284" y="226"/>
                  </a:lnTo>
                  <a:lnTo>
                    <a:pt x="281" y="226"/>
                  </a:lnTo>
                  <a:lnTo>
                    <a:pt x="277" y="226"/>
                  </a:lnTo>
                  <a:lnTo>
                    <a:pt x="274" y="224"/>
                  </a:lnTo>
                  <a:lnTo>
                    <a:pt x="273" y="223"/>
                  </a:lnTo>
                  <a:lnTo>
                    <a:pt x="272" y="222"/>
                  </a:lnTo>
                  <a:lnTo>
                    <a:pt x="270" y="221"/>
                  </a:lnTo>
                  <a:lnTo>
                    <a:pt x="270" y="219"/>
                  </a:lnTo>
                  <a:lnTo>
                    <a:pt x="270" y="93"/>
                  </a:lnTo>
                  <a:lnTo>
                    <a:pt x="270" y="80"/>
                  </a:lnTo>
                  <a:lnTo>
                    <a:pt x="268" y="68"/>
                  </a:lnTo>
                  <a:lnTo>
                    <a:pt x="265" y="58"/>
                  </a:lnTo>
                  <a:lnTo>
                    <a:pt x="260" y="49"/>
                  </a:lnTo>
                  <a:lnTo>
                    <a:pt x="255" y="42"/>
                  </a:lnTo>
                  <a:lnTo>
                    <a:pt x="247" y="37"/>
                  </a:lnTo>
                  <a:lnTo>
                    <a:pt x="239" y="33"/>
                  </a:lnTo>
                  <a:lnTo>
                    <a:pt x="229" y="33"/>
                  </a:lnTo>
                  <a:lnTo>
                    <a:pt x="223" y="33"/>
                  </a:lnTo>
                  <a:lnTo>
                    <a:pt x="216" y="36"/>
                  </a:lnTo>
                  <a:lnTo>
                    <a:pt x="210" y="38"/>
                  </a:lnTo>
                  <a:lnTo>
                    <a:pt x="203" y="44"/>
                  </a:lnTo>
                  <a:lnTo>
                    <a:pt x="189" y="55"/>
                  </a:lnTo>
                  <a:lnTo>
                    <a:pt x="174" y="73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2" y="222"/>
                  </a:lnTo>
                  <a:lnTo>
                    <a:pt x="171" y="223"/>
                  </a:lnTo>
                  <a:lnTo>
                    <a:pt x="170" y="224"/>
                  </a:lnTo>
                  <a:lnTo>
                    <a:pt x="167" y="226"/>
                  </a:lnTo>
                  <a:lnTo>
                    <a:pt x="163" y="226"/>
                  </a:lnTo>
                  <a:lnTo>
                    <a:pt x="160" y="226"/>
                  </a:lnTo>
                  <a:lnTo>
                    <a:pt x="154" y="226"/>
                  </a:lnTo>
                  <a:lnTo>
                    <a:pt x="149" y="226"/>
                  </a:lnTo>
                  <a:lnTo>
                    <a:pt x="145" y="226"/>
                  </a:lnTo>
                  <a:lnTo>
                    <a:pt x="142" y="226"/>
                  </a:lnTo>
                  <a:lnTo>
                    <a:pt x="139" y="224"/>
                  </a:lnTo>
                  <a:lnTo>
                    <a:pt x="138" y="223"/>
                  </a:lnTo>
                  <a:lnTo>
                    <a:pt x="136" y="222"/>
                  </a:lnTo>
                  <a:lnTo>
                    <a:pt x="135" y="221"/>
                  </a:lnTo>
                  <a:lnTo>
                    <a:pt x="135" y="219"/>
                  </a:lnTo>
                  <a:lnTo>
                    <a:pt x="135" y="93"/>
                  </a:lnTo>
                  <a:lnTo>
                    <a:pt x="135" y="80"/>
                  </a:lnTo>
                  <a:lnTo>
                    <a:pt x="133" y="68"/>
                  </a:lnTo>
                  <a:lnTo>
                    <a:pt x="130" y="58"/>
                  </a:lnTo>
                  <a:lnTo>
                    <a:pt x="125" y="49"/>
                  </a:lnTo>
                  <a:lnTo>
                    <a:pt x="120" y="42"/>
                  </a:lnTo>
                  <a:lnTo>
                    <a:pt x="112" y="37"/>
                  </a:lnTo>
                  <a:lnTo>
                    <a:pt x="104" y="33"/>
                  </a:lnTo>
                  <a:lnTo>
                    <a:pt x="94" y="33"/>
                  </a:lnTo>
                  <a:lnTo>
                    <a:pt x="88" y="33"/>
                  </a:lnTo>
                  <a:lnTo>
                    <a:pt x="81" y="36"/>
                  </a:lnTo>
                  <a:lnTo>
                    <a:pt x="73" y="38"/>
                  </a:lnTo>
                  <a:lnTo>
                    <a:pt x="67" y="44"/>
                  </a:lnTo>
                  <a:lnTo>
                    <a:pt x="53" y="55"/>
                  </a:lnTo>
                  <a:lnTo>
                    <a:pt x="39" y="73"/>
                  </a:lnTo>
                  <a:lnTo>
                    <a:pt x="39" y="219"/>
                  </a:lnTo>
                  <a:lnTo>
                    <a:pt x="37" y="221"/>
                  </a:lnTo>
                  <a:lnTo>
                    <a:pt x="37" y="222"/>
                  </a:lnTo>
                  <a:lnTo>
                    <a:pt x="36" y="223"/>
                  </a:lnTo>
                  <a:lnTo>
                    <a:pt x="35" y="224"/>
                  </a:lnTo>
                  <a:lnTo>
                    <a:pt x="32" y="226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9" y="226"/>
                  </a:lnTo>
                  <a:lnTo>
                    <a:pt x="6" y="226"/>
                  </a:lnTo>
                  <a:lnTo>
                    <a:pt x="4" y="224"/>
                  </a:lnTo>
                  <a:lnTo>
                    <a:pt x="1" y="223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37"/>
                  </a:lnTo>
                  <a:lnTo>
                    <a:pt x="42" y="28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7" y="5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6"/>
                  </a:lnTo>
                  <a:lnTo>
                    <a:pt x="143" y="11"/>
                  </a:lnTo>
                  <a:lnTo>
                    <a:pt x="151" y="16"/>
                  </a:lnTo>
                  <a:lnTo>
                    <a:pt x="157" y="24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76" y="31"/>
                  </a:lnTo>
                  <a:lnTo>
                    <a:pt x="185" y="22"/>
                  </a:lnTo>
                  <a:lnTo>
                    <a:pt x="196" y="14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6" y="1"/>
                  </a:lnTo>
                  <a:lnTo>
                    <a:pt x="264" y="4"/>
                  </a:lnTo>
                  <a:lnTo>
                    <a:pt x="272" y="6"/>
                  </a:lnTo>
                  <a:lnTo>
                    <a:pt x="278" y="10"/>
                  </a:lnTo>
                  <a:lnTo>
                    <a:pt x="283" y="15"/>
                  </a:lnTo>
                  <a:lnTo>
                    <a:pt x="288" y="20"/>
                  </a:lnTo>
                  <a:lnTo>
                    <a:pt x="293" y="26"/>
                  </a:lnTo>
                  <a:lnTo>
                    <a:pt x="297" y="32"/>
                  </a:lnTo>
                  <a:lnTo>
                    <a:pt x="300" y="38"/>
                  </a:lnTo>
                  <a:lnTo>
                    <a:pt x="302" y="46"/>
                  </a:lnTo>
                  <a:lnTo>
                    <a:pt x="305" y="54"/>
                  </a:lnTo>
                  <a:lnTo>
                    <a:pt x="308" y="69"/>
                  </a:lnTo>
                  <a:lnTo>
                    <a:pt x="309" y="88"/>
                  </a:lnTo>
                  <a:lnTo>
                    <a:pt x="309" y="219"/>
                  </a:lnTo>
                  <a:close/>
                </a:path>
              </a:pathLst>
            </a:custGeom>
            <a:solidFill>
              <a:srgbClr val="730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A28CE67E-F6E8-F29E-B562-20BC6DF5E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664"/>
              <a:ext cx="12" cy="77"/>
            </a:xfrm>
            <a:custGeom>
              <a:avLst/>
              <a:gdLst>
                <a:gd name="T0" fmla="*/ 43 w 48"/>
                <a:gd name="T1" fmla="*/ 304 h 309"/>
                <a:gd name="T2" fmla="*/ 41 w 48"/>
                <a:gd name="T3" fmla="*/ 306 h 309"/>
                <a:gd name="T4" fmla="*/ 38 w 48"/>
                <a:gd name="T5" fmla="*/ 309 h 309"/>
                <a:gd name="T6" fmla="*/ 30 w 48"/>
                <a:gd name="T7" fmla="*/ 309 h 309"/>
                <a:gd name="T8" fmla="*/ 20 w 48"/>
                <a:gd name="T9" fmla="*/ 309 h 309"/>
                <a:gd name="T10" fmla="*/ 12 w 48"/>
                <a:gd name="T11" fmla="*/ 309 h 309"/>
                <a:gd name="T12" fmla="*/ 7 w 48"/>
                <a:gd name="T13" fmla="*/ 306 h 309"/>
                <a:gd name="T14" fmla="*/ 5 w 48"/>
                <a:gd name="T15" fmla="*/ 304 h 309"/>
                <a:gd name="T16" fmla="*/ 5 w 48"/>
                <a:gd name="T17" fmla="*/ 93 h 309"/>
                <a:gd name="T18" fmla="*/ 5 w 48"/>
                <a:gd name="T19" fmla="*/ 90 h 309"/>
                <a:gd name="T20" fmla="*/ 9 w 48"/>
                <a:gd name="T21" fmla="*/ 88 h 309"/>
                <a:gd name="T22" fmla="*/ 14 w 48"/>
                <a:gd name="T23" fmla="*/ 87 h 309"/>
                <a:gd name="T24" fmla="*/ 25 w 48"/>
                <a:gd name="T25" fmla="*/ 85 h 309"/>
                <a:gd name="T26" fmla="*/ 34 w 48"/>
                <a:gd name="T27" fmla="*/ 87 h 309"/>
                <a:gd name="T28" fmla="*/ 40 w 48"/>
                <a:gd name="T29" fmla="*/ 88 h 309"/>
                <a:gd name="T30" fmla="*/ 43 w 48"/>
                <a:gd name="T31" fmla="*/ 90 h 309"/>
                <a:gd name="T32" fmla="*/ 44 w 48"/>
                <a:gd name="T33" fmla="*/ 93 h 309"/>
                <a:gd name="T34" fmla="*/ 48 w 48"/>
                <a:gd name="T35" fmla="*/ 23 h 309"/>
                <a:gd name="T36" fmla="*/ 47 w 48"/>
                <a:gd name="T37" fmla="*/ 34 h 309"/>
                <a:gd name="T38" fmla="*/ 43 w 48"/>
                <a:gd name="T39" fmla="*/ 41 h 309"/>
                <a:gd name="T40" fmla="*/ 35 w 48"/>
                <a:gd name="T41" fmla="*/ 45 h 309"/>
                <a:gd name="T42" fmla="*/ 23 w 48"/>
                <a:gd name="T43" fmla="*/ 47 h 309"/>
                <a:gd name="T44" fmla="*/ 13 w 48"/>
                <a:gd name="T45" fmla="*/ 45 h 309"/>
                <a:gd name="T46" fmla="*/ 5 w 48"/>
                <a:gd name="T47" fmla="*/ 41 h 309"/>
                <a:gd name="T48" fmla="*/ 2 w 48"/>
                <a:gd name="T49" fmla="*/ 35 h 309"/>
                <a:gd name="T50" fmla="*/ 0 w 48"/>
                <a:gd name="T51" fmla="*/ 23 h 309"/>
                <a:gd name="T52" fmla="*/ 2 w 48"/>
                <a:gd name="T53" fmla="*/ 12 h 309"/>
                <a:gd name="T54" fmla="*/ 5 w 48"/>
                <a:gd name="T55" fmla="*/ 5 h 309"/>
                <a:gd name="T56" fmla="*/ 13 w 48"/>
                <a:gd name="T57" fmla="*/ 1 h 309"/>
                <a:gd name="T58" fmla="*/ 25 w 48"/>
                <a:gd name="T59" fmla="*/ 0 h 309"/>
                <a:gd name="T60" fmla="*/ 36 w 48"/>
                <a:gd name="T61" fmla="*/ 1 h 309"/>
                <a:gd name="T62" fmla="*/ 43 w 48"/>
                <a:gd name="T63" fmla="*/ 5 h 309"/>
                <a:gd name="T64" fmla="*/ 47 w 48"/>
                <a:gd name="T65" fmla="*/ 12 h 309"/>
                <a:gd name="T66" fmla="*/ 48 w 48"/>
                <a:gd name="T67" fmla="*/ 2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309">
                  <a:moveTo>
                    <a:pt x="44" y="302"/>
                  </a:moveTo>
                  <a:lnTo>
                    <a:pt x="43" y="304"/>
                  </a:lnTo>
                  <a:lnTo>
                    <a:pt x="43" y="305"/>
                  </a:lnTo>
                  <a:lnTo>
                    <a:pt x="41" y="306"/>
                  </a:lnTo>
                  <a:lnTo>
                    <a:pt x="40" y="307"/>
                  </a:lnTo>
                  <a:lnTo>
                    <a:pt x="38" y="309"/>
                  </a:lnTo>
                  <a:lnTo>
                    <a:pt x="34" y="309"/>
                  </a:lnTo>
                  <a:lnTo>
                    <a:pt x="30" y="309"/>
                  </a:lnTo>
                  <a:lnTo>
                    <a:pt x="25" y="309"/>
                  </a:lnTo>
                  <a:lnTo>
                    <a:pt x="20" y="309"/>
                  </a:lnTo>
                  <a:lnTo>
                    <a:pt x="14" y="309"/>
                  </a:lnTo>
                  <a:lnTo>
                    <a:pt x="12" y="309"/>
                  </a:lnTo>
                  <a:lnTo>
                    <a:pt x="9" y="307"/>
                  </a:lnTo>
                  <a:lnTo>
                    <a:pt x="7" y="306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5" y="302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7" y="89"/>
                  </a:lnTo>
                  <a:lnTo>
                    <a:pt x="9" y="88"/>
                  </a:lnTo>
                  <a:lnTo>
                    <a:pt x="12" y="87"/>
                  </a:lnTo>
                  <a:lnTo>
                    <a:pt x="14" y="87"/>
                  </a:lnTo>
                  <a:lnTo>
                    <a:pt x="20" y="87"/>
                  </a:lnTo>
                  <a:lnTo>
                    <a:pt x="25" y="85"/>
                  </a:lnTo>
                  <a:lnTo>
                    <a:pt x="30" y="87"/>
                  </a:lnTo>
                  <a:lnTo>
                    <a:pt x="34" y="87"/>
                  </a:lnTo>
                  <a:lnTo>
                    <a:pt x="38" y="87"/>
                  </a:lnTo>
                  <a:lnTo>
                    <a:pt x="40" y="88"/>
                  </a:lnTo>
                  <a:lnTo>
                    <a:pt x="41" y="89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4" y="93"/>
                  </a:lnTo>
                  <a:lnTo>
                    <a:pt x="44" y="302"/>
                  </a:lnTo>
                  <a:close/>
                  <a:moveTo>
                    <a:pt x="48" y="23"/>
                  </a:moveTo>
                  <a:lnTo>
                    <a:pt x="48" y="28"/>
                  </a:lnTo>
                  <a:lnTo>
                    <a:pt x="47" y="34"/>
                  </a:lnTo>
                  <a:lnTo>
                    <a:pt x="45" y="38"/>
                  </a:lnTo>
                  <a:lnTo>
                    <a:pt x="43" y="41"/>
                  </a:lnTo>
                  <a:lnTo>
                    <a:pt x="40" y="43"/>
                  </a:lnTo>
                  <a:lnTo>
                    <a:pt x="35" y="45"/>
                  </a:lnTo>
                  <a:lnTo>
                    <a:pt x="30" y="45"/>
                  </a:lnTo>
                  <a:lnTo>
                    <a:pt x="23" y="47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7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730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401C6DE1-031C-1C69-F20C-FBE36090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684"/>
              <a:ext cx="45" cy="57"/>
            </a:xfrm>
            <a:custGeom>
              <a:avLst/>
              <a:gdLst>
                <a:gd name="T0" fmla="*/ 178 w 178"/>
                <a:gd name="T1" fmla="*/ 221 h 226"/>
                <a:gd name="T2" fmla="*/ 177 w 178"/>
                <a:gd name="T3" fmla="*/ 223 h 226"/>
                <a:gd name="T4" fmla="*/ 172 w 178"/>
                <a:gd name="T5" fmla="*/ 226 h 226"/>
                <a:gd name="T6" fmla="*/ 166 w 178"/>
                <a:gd name="T7" fmla="*/ 226 h 226"/>
                <a:gd name="T8" fmla="*/ 155 w 178"/>
                <a:gd name="T9" fmla="*/ 226 h 226"/>
                <a:gd name="T10" fmla="*/ 148 w 178"/>
                <a:gd name="T11" fmla="*/ 226 h 226"/>
                <a:gd name="T12" fmla="*/ 142 w 178"/>
                <a:gd name="T13" fmla="*/ 223 h 226"/>
                <a:gd name="T14" fmla="*/ 141 w 178"/>
                <a:gd name="T15" fmla="*/ 221 h 226"/>
                <a:gd name="T16" fmla="*/ 141 w 178"/>
                <a:gd name="T17" fmla="*/ 97 h 226"/>
                <a:gd name="T18" fmla="*/ 137 w 178"/>
                <a:gd name="T19" fmla="*/ 68 h 226"/>
                <a:gd name="T20" fmla="*/ 129 w 178"/>
                <a:gd name="T21" fmla="*/ 49 h 226"/>
                <a:gd name="T22" fmla="*/ 117 w 178"/>
                <a:gd name="T23" fmla="*/ 37 h 226"/>
                <a:gd name="T24" fmla="*/ 97 w 178"/>
                <a:gd name="T25" fmla="*/ 33 h 226"/>
                <a:gd name="T26" fmla="*/ 82 w 178"/>
                <a:gd name="T27" fmla="*/ 36 h 226"/>
                <a:gd name="T28" fmla="*/ 68 w 178"/>
                <a:gd name="T29" fmla="*/ 44 h 226"/>
                <a:gd name="T30" fmla="*/ 54 w 178"/>
                <a:gd name="T31" fmla="*/ 55 h 226"/>
                <a:gd name="T32" fmla="*/ 38 w 178"/>
                <a:gd name="T33" fmla="*/ 73 h 226"/>
                <a:gd name="T34" fmla="*/ 38 w 178"/>
                <a:gd name="T35" fmla="*/ 221 h 226"/>
                <a:gd name="T36" fmla="*/ 36 w 178"/>
                <a:gd name="T37" fmla="*/ 223 h 226"/>
                <a:gd name="T38" fmla="*/ 32 w 178"/>
                <a:gd name="T39" fmla="*/ 226 h 226"/>
                <a:gd name="T40" fmla="*/ 24 w 178"/>
                <a:gd name="T41" fmla="*/ 226 h 226"/>
                <a:gd name="T42" fmla="*/ 14 w 178"/>
                <a:gd name="T43" fmla="*/ 226 h 226"/>
                <a:gd name="T44" fmla="*/ 6 w 178"/>
                <a:gd name="T45" fmla="*/ 226 h 226"/>
                <a:gd name="T46" fmla="*/ 2 w 178"/>
                <a:gd name="T47" fmla="*/ 223 h 226"/>
                <a:gd name="T48" fmla="*/ 0 w 178"/>
                <a:gd name="T49" fmla="*/ 221 h 226"/>
                <a:gd name="T50" fmla="*/ 0 w 178"/>
                <a:gd name="T51" fmla="*/ 10 h 226"/>
                <a:gd name="T52" fmla="*/ 1 w 178"/>
                <a:gd name="T53" fmla="*/ 7 h 226"/>
                <a:gd name="T54" fmla="*/ 3 w 178"/>
                <a:gd name="T55" fmla="*/ 5 h 226"/>
                <a:gd name="T56" fmla="*/ 9 w 178"/>
                <a:gd name="T57" fmla="*/ 4 h 226"/>
                <a:gd name="T58" fmla="*/ 18 w 178"/>
                <a:gd name="T59" fmla="*/ 2 h 226"/>
                <a:gd name="T60" fmla="*/ 25 w 178"/>
                <a:gd name="T61" fmla="*/ 4 h 226"/>
                <a:gd name="T62" fmla="*/ 32 w 178"/>
                <a:gd name="T63" fmla="*/ 5 h 226"/>
                <a:gd name="T64" fmla="*/ 34 w 178"/>
                <a:gd name="T65" fmla="*/ 7 h 226"/>
                <a:gd name="T66" fmla="*/ 34 w 178"/>
                <a:gd name="T67" fmla="*/ 10 h 226"/>
                <a:gd name="T68" fmla="*/ 43 w 178"/>
                <a:gd name="T69" fmla="*/ 28 h 226"/>
                <a:gd name="T70" fmla="*/ 61 w 178"/>
                <a:gd name="T71" fmla="*/ 14 h 226"/>
                <a:gd name="T72" fmla="*/ 78 w 178"/>
                <a:gd name="T73" fmla="*/ 5 h 226"/>
                <a:gd name="T74" fmla="*/ 96 w 178"/>
                <a:gd name="T75" fmla="*/ 0 h 226"/>
                <a:gd name="T76" fmla="*/ 114 w 178"/>
                <a:gd name="T77" fmla="*/ 0 h 226"/>
                <a:gd name="T78" fmla="*/ 132 w 178"/>
                <a:gd name="T79" fmla="*/ 4 h 226"/>
                <a:gd name="T80" fmla="*/ 146 w 178"/>
                <a:gd name="T81" fmla="*/ 10 h 226"/>
                <a:gd name="T82" fmla="*/ 158 w 178"/>
                <a:gd name="T83" fmla="*/ 20 h 226"/>
                <a:gd name="T84" fmla="*/ 167 w 178"/>
                <a:gd name="T85" fmla="*/ 32 h 226"/>
                <a:gd name="T86" fmla="*/ 173 w 178"/>
                <a:gd name="T87" fmla="*/ 46 h 226"/>
                <a:gd name="T88" fmla="*/ 178 w 178"/>
                <a:gd name="T89" fmla="*/ 71 h 226"/>
                <a:gd name="T90" fmla="*/ 178 w 178"/>
                <a:gd name="T9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226">
                  <a:moveTo>
                    <a:pt x="178" y="219"/>
                  </a:moveTo>
                  <a:lnTo>
                    <a:pt x="178" y="221"/>
                  </a:lnTo>
                  <a:lnTo>
                    <a:pt x="178" y="222"/>
                  </a:lnTo>
                  <a:lnTo>
                    <a:pt x="177" y="223"/>
                  </a:lnTo>
                  <a:lnTo>
                    <a:pt x="175" y="224"/>
                  </a:lnTo>
                  <a:lnTo>
                    <a:pt x="172" y="226"/>
                  </a:lnTo>
                  <a:lnTo>
                    <a:pt x="169" y="226"/>
                  </a:lnTo>
                  <a:lnTo>
                    <a:pt x="166" y="226"/>
                  </a:lnTo>
                  <a:lnTo>
                    <a:pt x="160" y="226"/>
                  </a:lnTo>
                  <a:lnTo>
                    <a:pt x="155" y="226"/>
                  </a:lnTo>
                  <a:lnTo>
                    <a:pt x="150" y="226"/>
                  </a:lnTo>
                  <a:lnTo>
                    <a:pt x="148" y="226"/>
                  </a:lnTo>
                  <a:lnTo>
                    <a:pt x="145" y="224"/>
                  </a:lnTo>
                  <a:lnTo>
                    <a:pt x="142" y="223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41" y="219"/>
                  </a:lnTo>
                  <a:lnTo>
                    <a:pt x="141" y="97"/>
                  </a:lnTo>
                  <a:lnTo>
                    <a:pt x="140" y="81"/>
                  </a:lnTo>
                  <a:lnTo>
                    <a:pt x="137" y="68"/>
                  </a:lnTo>
                  <a:lnTo>
                    <a:pt x="135" y="58"/>
                  </a:lnTo>
                  <a:lnTo>
                    <a:pt x="129" y="49"/>
                  </a:lnTo>
                  <a:lnTo>
                    <a:pt x="124" y="42"/>
                  </a:lnTo>
                  <a:lnTo>
                    <a:pt x="117" y="37"/>
                  </a:lnTo>
                  <a:lnTo>
                    <a:pt x="108" y="33"/>
                  </a:lnTo>
                  <a:lnTo>
                    <a:pt x="97" y="33"/>
                  </a:lnTo>
                  <a:lnTo>
                    <a:pt x="90" y="33"/>
                  </a:lnTo>
                  <a:lnTo>
                    <a:pt x="82" y="36"/>
                  </a:lnTo>
                  <a:lnTo>
                    <a:pt x="75" y="38"/>
                  </a:lnTo>
                  <a:lnTo>
                    <a:pt x="68" y="44"/>
                  </a:lnTo>
                  <a:lnTo>
                    <a:pt x="61" y="49"/>
                  </a:lnTo>
                  <a:lnTo>
                    <a:pt x="54" y="55"/>
                  </a:lnTo>
                  <a:lnTo>
                    <a:pt x="46" y="64"/>
                  </a:lnTo>
                  <a:lnTo>
                    <a:pt x="38" y="73"/>
                  </a:lnTo>
                  <a:lnTo>
                    <a:pt x="38" y="219"/>
                  </a:lnTo>
                  <a:lnTo>
                    <a:pt x="38" y="221"/>
                  </a:lnTo>
                  <a:lnTo>
                    <a:pt x="37" y="222"/>
                  </a:lnTo>
                  <a:lnTo>
                    <a:pt x="36" y="223"/>
                  </a:lnTo>
                  <a:lnTo>
                    <a:pt x="34" y="224"/>
                  </a:lnTo>
                  <a:lnTo>
                    <a:pt x="32" y="226"/>
                  </a:lnTo>
                  <a:lnTo>
                    <a:pt x="29" y="226"/>
                  </a:lnTo>
                  <a:lnTo>
                    <a:pt x="24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6" y="226"/>
                  </a:lnTo>
                  <a:lnTo>
                    <a:pt x="3" y="224"/>
                  </a:lnTo>
                  <a:lnTo>
                    <a:pt x="2" y="223"/>
                  </a:lnTo>
                  <a:lnTo>
                    <a:pt x="1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37"/>
                  </a:lnTo>
                  <a:lnTo>
                    <a:pt x="43" y="28"/>
                  </a:lnTo>
                  <a:lnTo>
                    <a:pt x="52" y="20"/>
                  </a:lnTo>
                  <a:lnTo>
                    <a:pt x="61" y="14"/>
                  </a:lnTo>
                  <a:lnTo>
                    <a:pt x="69" y="9"/>
                  </a:lnTo>
                  <a:lnTo>
                    <a:pt x="78" y="5"/>
                  </a:lnTo>
                  <a:lnTo>
                    <a:pt x="87" y="2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2" y="4"/>
                  </a:lnTo>
                  <a:lnTo>
                    <a:pt x="140" y="6"/>
                  </a:lnTo>
                  <a:lnTo>
                    <a:pt x="146" y="10"/>
                  </a:lnTo>
                  <a:lnTo>
                    <a:pt x="153" y="15"/>
                  </a:lnTo>
                  <a:lnTo>
                    <a:pt x="158" y="20"/>
                  </a:lnTo>
                  <a:lnTo>
                    <a:pt x="163" y="26"/>
                  </a:lnTo>
                  <a:lnTo>
                    <a:pt x="167" y="32"/>
                  </a:lnTo>
                  <a:lnTo>
                    <a:pt x="171" y="38"/>
                  </a:lnTo>
                  <a:lnTo>
                    <a:pt x="173" y="46"/>
                  </a:lnTo>
                  <a:lnTo>
                    <a:pt x="176" y="54"/>
                  </a:lnTo>
                  <a:lnTo>
                    <a:pt x="178" y="71"/>
                  </a:lnTo>
                  <a:lnTo>
                    <a:pt x="178" y="91"/>
                  </a:lnTo>
                  <a:lnTo>
                    <a:pt x="178" y="219"/>
                  </a:lnTo>
                  <a:close/>
                </a:path>
              </a:pathLst>
            </a:custGeom>
            <a:solidFill>
              <a:srgbClr val="730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68644246-6D71-BA01-A94E-E4A0F0C4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4" y="1458"/>
              <a:ext cx="50" cy="77"/>
            </a:xfrm>
            <a:custGeom>
              <a:avLst/>
              <a:gdLst>
                <a:gd name="T0" fmla="*/ 195 w 197"/>
                <a:gd name="T1" fmla="*/ 162 h 309"/>
                <a:gd name="T2" fmla="*/ 191 w 197"/>
                <a:gd name="T3" fmla="*/ 202 h 309"/>
                <a:gd name="T4" fmla="*/ 171 w 197"/>
                <a:gd name="T5" fmla="*/ 255 h 309"/>
                <a:gd name="T6" fmla="*/ 154 w 197"/>
                <a:gd name="T7" fmla="*/ 277 h 309"/>
                <a:gd name="T8" fmla="*/ 132 w 197"/>
                <a:gd name="T9" fmla="*/ 294 h 309"/>
                <a:gd name="T10" fmla="*/ 104 w 197"/>
                <a:gd name="T11" fmla="*/ 305 h 309"/>
                <a:gd name="T12" fmla="*/ 68 w 197"/>
                <a:gd name="T13" fmla="*/ 309 h 309"/>
                <a:gd name="T14" fmla="*/ 41 w 197"/>
                <a:gd name="T15" fmla="*/ 307 h 309"/>
                <a:gd name="T16" fmla="*/ 19 w 197"/>
                <a:gd name="T17" fmla="*/ 301 h 309"/>
                <a:gd name="T18" fmla="*/ 10 w 197"/>
                <a:gd name="T19" fmla="*/ 294 h 309"/>
                <a:gd name="T20" fmla="*/ 7 w 197"/>
                <a:gd name="T21" fmla="*/ 281 h 309"/>
                <a:gd name="T22" fmla="*/ 9 w 197"/>
                <a:gd name="T23" fmla="*/ 270 h 309"/>
                <a:gd name="T24" fmla="*/ 11 w 197"/>
                <a:gd name="T25" fmla="*/ 266 h 309"/>
                <a:gd name="T26" fmla="*/ 18 w 197"/>
                <a:gd name="T27" fmla="*/ 266 h 309"/>
                <a:gd name="T28" fmla="*/ 33 w 197"/>
                <a:gd name="T29" fmla="*/ 272 h 309"/>
                <a:gd name="T30" fmla="*/ 60 w 197"/>
                <a:gd name="T31" fmla="*/ 277 h 309"/>
                <a:gd name="T32" fmla="*/ 92 w 197"/>
                <a:gd name="T33" fmla="*/ 274 h 309"/>
                <a:gd name="T34" fmla="*/ 117 w 197"/>
                <a:gd name="T35" fmla="*/ 264 h 309"/>
                <a:gd name="T36" fmla="*/ 136 w 197"/>
                <a:gd name="T37" fmla="*/ 245 h 309"/>
                <a:gd name="T38" fmla="*/ 149 w 197"/>
                <a:gd name="T39" fmla="*/ 220 h 309"/>
                <a:gd name="T40" fmla="*/ 155 w 197"/>
                <a:gd name="T41" fmla="*/ 192 h 309"/>
                <a:gd name="T42" fmla="*/ 144 w 197"/>
                <a:gd name="T43" fmla="*/ 177 h 309"/>
                <a:gd name="T44" fmla="*/ 109 w 197"/>
                <a:gd name="T45" fmla="*/ 188 h 309"/>
                <a:gd name="T46" fmla="*/ 76 w 197"/>
                <a:gd name="T47" fmla="*/ 189 h 309"/>
                <a:gd name="T48" fmla="*/ 46 w 197"/>
                <a:gd name="T49" fmla="*/ 183 h 309"/>
                <a:gd name="T50" fmla="*/ 24 w 197"/>
                <a:gd name="T51" fmla="*/ 168 h 309"/>
                <a:gd name="T52" fmla="*/ 10 w 197"/>
                <a:gd name="T53" fmla="*/ 150 h 309"/>
                <a:gd name="T54" fmla="*/ 1 w 197"/>
                <a:gd name="T55" fmla="*/ 118 h 309"/>
                <a:gd name="T56" fmla="*/ 1 w 197"/>
                <a:gd name="T57" fmla="*/ 81 h 309"/>
                <a:gd name="T58" fmla="*/ 9 w 197"/>
                <a:gd name="T59" fmla="*/ 53 h 309"/>
                <a:gd name="T60" fmla="*/ 23 w 197"/>
                <a:gd name="T61" fmla="*/ 30 h 309"/>
                <a:gd name="T62" fmla="*/ 45 w 197"/>
                <a:gd name="T63" fmla="*/ 12 h 309"/>
                <a:gd name="T64" fmla="*/ 76 w 197"/>
                <a:gd name="T65" fmla="*/ 2 h 309"/>
                <a:gd name="T66" fmla="*/ 109 w 197"/>
                <a:gd name="T67" fmla="*/ 0 h 309"/>
                <a:gd name="T68" fmla="*/ 134 w 197"/>
                <a:gd name="T69" fmla="*/ 4 h 309"/>
                <a:gd name="T70" fmla="*/ 153 w 197"/>
                <a:gd name="T71" fmla="*/ 15 h 309"/>
                <a:gd name="T72" fmla="*/ 176 w 197"/>
                <a:gd name="T73" fmla="*/ 41 h 309"/>
                <a:gd name="T74" fmla="*/ 191 w 197"/>
                <a:gd name="T75" fmla="*/ 86 h 309"/>
                <a:gd name="T76" fmla="*/ 195 w 197"/>
                <a:gd name="T77" fmla="*/ 123 h 309"/>
                <a:gd name="T78" fmla="*/ 157 w 197"/>
                <a:gd name="T79" fmla="*/ 139 h 309"/>
                <a:gd name="T80" fmla="*/ 154 w 197"/>
                <a:gd name="T81" fmla="*/ 99 h 309"/>
                <a:gd name="T82" fmla="*/ 148 w 197"/>
                <a:gd name="T83" fmla="*/ 70 h 309"/>
                <a:gd name="T84" fmla="*/ 136 w 197"/>
                <a:gd name="T85" fmla="*/ 50 h 309"/>
                <a:gd name="T86" fmla="*/ 122 w 197"/>
                <a:gd name="T87" fmla="*/ 38 h 309"/>
                <a:gd name="T88" fmla="*/ 103 w 197"/>
                <a:gd name="T89" fmla="*/ 33 h 309"/>
                <a:gd name="T90" fmla="*/ 82 w 197"/>
                <a:gd name="T91" fmla="*/ 33 h 309"/>
                <a:gd name="T92" fmla="*/ 65 w 197"/>
                <a:gd name="T93" fmla="*/ 41 h 309"/>
                <a:gd name="T94" fmla="*/ 52 w 197"/>
                <a:gd name="T95" fmla="*/ 52 h 309"/>
                <a:gd name="T96" fmla="*/ 41 w 197"/>
                <a:gd name="T97" fmla="*/ 84 h 309"/>
                <a:gd name="T98" fmla="*/ 42 w 197"/>
                <a:gd name="T99" fmla="*/ 122 h 309"/>
                <a:gd name="T100" fmla="*/ 55 w 197"/>
                <a:gd name="T101" fmla="*/ 145 h 309"/>
                <a:gd name="T102" fmla="*/ 69 w 197"/>
                <a:gd name="T103" fmla="*/ 153 h 309"/>
                <a:gd name="T104" fmla="*/ 103 w 197"/>
                <a:gd name="T105" fmla="*/ 157 h 309"/>
                <a:gd name="T106" fmla="*/ 128 w 197"/>
                <a:gd name="T107" fmla="*/ 1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309">
                  <a:moveTo>
                    <a:pt x="197" y="143"/>
                  </a:moveTo>
                  <a:lnTo>
                    <a:pt x="197" y="153"/>
                  </a:lnTo>
                  <a:lnTo>
                    <a:pt x="195" y="162"/>
                  </a:lnTo>
                  <a:lnTo>
                    <a:pt x="195" y="172"/>
                  </a:lnTo>
                  <a:lnTo>
                    <a:pt x="194" y="183"/>
                  </a:lnTo>
                  <a:lnTo>
                    <a:pt x="191" y="202"/>
                  </a:lnTo>
                  <a:lnTo>
                    <a:pt x="186" y="220"/>
                  </a:lnTo>
                  <a:lnTo>
                    <a:pt x="180" y="238"/>
                  </a:lnTo>
                  <a:lnTo>
                    <a:pt x="171" y="255"/>
                  </a:lnTo>
                  <a:lnTo>
                    <a:pt x="166" y="263"/>
                  </a:lnTo>
                  <a:lnTo>
                    <a:pt x="161" y="270"/>
                  </a:lnTo>
                  <a:lnTo>
                    <a:pt x="154" y="277"/>
                  </a:lnTo>
                  <a:lnTo>
                    <a:pt x="148" y="283"/>
                  </a:lnTo>
                  <a:lnTo>
                    <a:pt x="140" y="288"/>
                  </a:lnTo>
                  <a:lnTo>
                    <a:pt x="132" y="294"/>
                  </a:lnTo>
                  <a:lnTo>
                    <a:pt x="123" y="299"/>
                  </a:lnTo>
                  <a:lnTo>
                    <a:pt x="114" y="303"/>
                  </a:lnTo>
                  <a:lnTo>
                    <a:pt x="104" y="305"/>
                  </a:lnTo>
                  <a:lnTo>
                    <a:pt x="92" y="308"/>
                  </a:lnTo>
                  <a:lnTo>
                    <a:pt x="81" y="309"/>
                  </a:lnTo>
                  <a:lnTo>
                    <a:pt x="68" y="309"/>
                  </a:lnTo>
                  <a:lnTo>
                    <a:pt x="59" y="309"/>
                  </a:lnTo>
                  <a:lnTo>
                    <a:pt x="49" y="308"/>
                  </a:lnTo>
                  <a:lnTo>
                    <a:pt x="41" y="307"/>
                  </a:lnTo>
                  <a:lnTo>
                    <a:pt x="32" y="305"/>
                  </a:lnTo>
                  <a:lnTo>
                    <a:pt x="25" y="303"/>
                  </a:lnTo>
                  <a:lnTo>
                    <a:pt x="19" y="301"/>
                  </a:lnTo>
                  <a:lnTo>
                    <a:pt x="15" y="299"/>
                  </a:lnTo>
                  <a:lnTo>
                    <a:pt x="13" y="296"/>
                  </a:lnTo>
                  <a:lnTo>
                    <a:pt x="10" y="294"/>
                  </a:lnTo>
                  <a:lnTo>
                    <a:pt x="9" y="291"/>
                  </a:lnTo>
                  <a:lnTo>
                    <a:pt x="9" y="287"/>
                  </a:lnTo>
                  <a:lnTo>
                    <a:pt x="7" y="281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70"/>
                  </a:lnTo>
                  <a:lnTo>
                    <a:pt x="9" y="269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8" y="266"/>
                  </a:lnTo>
                  <a:lnTo>
                    <a:pt x="22" y="268"/>
                  </a:lnTo>
                  <a:lnTo>
                    <a:pt x="27" y="269"/>
                  </a:lnTo>
                  <a:lnTo>
                    <a:pt x="33" y="272"/>
                  </a:lnTo>
                  <a:lnTo>
                    <a:pt x="41" y="273"/>
                  </a:lnTo>
                  <a:lnTo>
                    <a:pt x="50" y="276"/>
                  </a:lnTo>
                  <a:lnTo>
                    <a:pt x="60" y="277"/>
                  </a:lnTo>
                  <a:lnTo>
                    <a:pt x="70" y="277"/>
                  </a:lnTo>
                  <a:lnTo>
                    <a:pt x="82" y="277"/>
                  </a:lnTo>
                  <a:lnTo>
                    <a:pt x="92" y="274"/>
                  </a:lnTo>
                  <a:lnTo>
                    <a:pt x="101" y="272"/>
                  </a:lnTo>
                  <a:lnTo>
                    <a:pt x="109" y="268"/>
                  </a:lnTo>
                  <a:lnTo>
                    <a:pt x="117" y="264"/>
                  </a:lnTo>
                  <a:lnTo>
                    <a:pt x="125" y="257"/>
                  </a:lnTo>
                  <a:lnTo>
                    <a:pt x="131" y="252"/>
                  </a:lnTo>
                  <a:lnTo>
                    <a:pt x="136" y="245"/>
                  </a:lnTo>
                  <a:lnTo>
                    <a:pt x="141" y="237"/>
                  </a:lnTo>
                  <a:lnTo>
                    <a:pt x="145" y="229"/>
                  </a:lnTo>
                  <a:lnTo>
                    <a:pt x="149" y="220"/>
                  </a:lnTo>
                  <a:lnTo>
                    <a:pt x="152" y="211"/>
                  </a:lnTo>
                  <a:lnTo>
                    <a:pt x="153" y="202"/>
                  </a:lnTo>
                  <a:lnTo>
                    <a:pt x="155" y="192"/>
                  </a:lnTo>
                  <a:lnTo>
                    <a:pt x="157" y="181"/>
                  </a:lnTo>
                  <a:lnTo>
                    <a:pt x="157" y="171"/>
                  </a:lnTo>
                  <a:lnTo>
                    <a:pt x="144" y="177"/>
                  </a:lnTo>
                  <a:lnTo>
                    <a:pt x="127" y="184"/>
                  </a:lnTo>
                  <a:lnTo>
                    <a:pt x="118" y="185"/>
                  </a:lnTo>
                  <a:lnTo>
                    <a:pt x="109" y="188"/>
                  </a:lnTo>
                  <a:lnTo>
                    <a:pt x="99" y="189"/>
                  </a:lnTo>
                  <a:lnTo>
                    <a:pt x="88" y="189"/>
                  </a:lnTo>
                  <a:lnTo>
                    <a:pt x="76" y="189"/>
                  </a:lnTo>
                  <a:lnTo>
                    <a:pt x="65" y="188"/>
                  </a:lnTo>
                  <a:lnTo>
                    <a:pt x="55" y="185"/>
                  </a:lnTo>
                  <a:lnTo>
                    <a:pt x="46" y="183"/>
                  </a:lnTo>
                  <a:lnTo>
                    <a:pt x="38" y="179"/>
                  </a:lnTo>
                  <a:lnTo>
                    <a:pt x="31" y="174"/>
                  </a:lnTo>
                  <a:lnTo>
                    <a:pt x="24" y="168"/>
                  </a:lnTo>
                  <a:lnTo>
                    <a:pt x="19" y="163"/>
                  </a:lnTo>
                  <a:lnTo>
                    <a:pt x="14" y="157"/>
                  </a:lnTo>
                  <a:lnTo>
                    <a:pt x="10" y="150"/>
                  </a:lnTo>
                  <a:lnTo>
                    <a:pt x="6" y="143"/>
                  </a:lnTo>
                  <a:lnTo>
                    <a:pt x="4" y="135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1" y="81"/>
                  </a:lnTo>
                  <a:lnTo>
                    <a:pt x="2" y="72"/>
                  </a:lnTo>
                  <a:lnTo>
                    <a:pt x="5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8" y="37"/>
                  </a:lnTo>
                  <a:lnTo>
                    <a:pt x="23" y="30"/>
                  </a:lnTo>
                  <a:lnTo>
                    <a:pt x="29" y="24"/>
                  </a:lnTo>
                  <a:lnTo>
                    <a:pt x="37" y="17"/>
                  </a:lnTo>
                  <a:lnTo>
                    <a:pt x="45" y="12"/>
                  </a:lnTo>
                  <a:lnTo>
                    <a:pt x="54" y="8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2"/>
                  </a:lnTo>
                  <a:lnTo>
                    <a:pt x="126" y="3"/>
                  </a:lnTo>
                  <a:lnTo>
                    <a:pt x="134" y="4"/>
                  </a:lnTo>
                  <a:lnTo>
                    <a:pt x="140" y="7"/>
                  </a:lnTo>
                  <a:lnTo>
                    <a:pt x="146" y="11"/>
                  </a:lnTo>
                  <a:lnTo>
                    <a:pt x="153" y="15"/>
                  </a:lnTo>
                  <a:lnTo>
                    <a:pt x="158" y="19"/>
                  </a:lnTo>
                  <a:lnTo>
                    <a:pt x="168" y="29"/>
                  </a:lnTo>
                  <a:lnTo>
                    <a:pt x="176" y="41"/>
                  </a:lnTo>
                  <a:lnTo>
                    <a:pt x="182" y="53"/>
                  </a:lnTo>
                  <a:lnTo>
                    <a:pt x="188" y="69"/>
                  </a:lnTo>
                  <a:lnTo>
                    <a:pt x="191" y="86"/>
                  </a:lnTo>
                  <a:lnTo>
                    <a:pt x="194" y="104"/>
                  </a:lnTo>
                  <a:lnTo>
                    <a:pt x="195" y="113"/>
                  </a:lnTo>
                  <a:lnTo>
                    <a:pt x="195" y="123"/>
                  </a:lnTo>
                  <a:lnTo>
                    <a:pt x="197" y="132"/>
                  </a:lnTo>
                  <a:lnTo>
                    <a:pt x="197" y="143"/>
                  </a:lnTo>
                  <a:close/>
                  <a:moveTo>
                    <a:pt x="157" y="139"/>
                  </a:moveTo>
                  <a:lnTo>
                    <a:pt x="155" y="124"/>
                  </a:lnTo>
                  <a:lnTo>
                    <a:pt x="155" y="112"/>
                  </a:lnTo>
                  <a:lnTo>
                    <a:pt x="154" y="99"/>
                  </a:lnTo>
                  <a:lnTo>
                    <a:pt x="152" y="88"/>
                  </a:lnTo>
                  <a:lnTo>
                    <a:pt x="150" y="79"/>
                  </a:lnTo>
                  <a:lnTo>
                    <a:pt x="148" y="70"/>
                  </a:lnTo>
                  <a:lnTo>
                    <a:pt x="144" y="62"/>
                  </a:lnTo>
                  <a:lnTo>
                    <a:pt x="140" y="56"/>
                  </a:lnTo>
                  <a:lnTo>
                    <a:pt x="136" y="50"/>
                  </a:lnTo>
                  <a:lnTo>
                    <a:pt x="132" y="44"/>
                  </a:lnTo>
                  <a:lnTo>
                    <a:pt x="127" y="41"/>
                  </a:lnTo>
                  <a:lnTo>
                    <a:pt x="122" y="38"/>
                  </a:lnTo>
                  <a:lnTo>
                    <a:pt x="116" y="35"/>
                  </a:lnTo>
                  <a:lnTo>
                    <a:pt x="110" y="33"/>
                  </a:lnTo>
                  <a:lnTo>
                    <a:pt x="103" y="33"/>
                  </a:lnTo>
                  <a:lnTo>
                    <a:pt x="96" y="31"/>
                  </a:lnTo>
                  <a:lnTo>
                    <a:pt x="88" y="33"/>
                  </a:lnTo>
                  <a:lnTo>
                    <a:pt x="82" y="33"/>
                  </a:lnTo>
                  <a:lnTo>
                    <a:pt x="76" y="35"/>
                  </a:lnTo>
                  <a:lnTo>
                    <a:pt x="70" y="38"/>
                  </a:lnTo>
                  <a:lnTo>
                    <a:pt x="65" y="41"/>
                  </a:lnTo>
                  <a:lnTo>
                    <a:pt x="60" y="44"/>
                  </a:lnTo>
                  <a:lnTo>
                    <a:pt x="56" y="48"/>
                  </a:lnTo>
                  <a:lnTo>
                    <a:pt x="52" y="52"/>
                  </a:lnTo>
                  <a:lnTo>
                    <a:pt x="47" y="62"/>
                  </a:lnTo>
                  <a:lnTo>
                    <a:pt x="43" y="73"/>
                  </a:lnTo>
                  <a:lnTo>
                    <a:pt x="41" y="84"/>
                  </a:lnTo>
                  <a:lnTo>
                    <a:pt x="40" y="97"/>
                  </a:lnTo>
                  <a:lnTo>
                    <a:pt x="41" y="110"/>
                  </a:lnTo>
                  <a:lnTo>
                    <a:pt x="42" y="122"/>
                  </a:lnTo>
                  <a:lnTo>
                    <a:pt x="46" y="132"/>
                  </a:lnTo>
                  <a:lnTo>
                    <a:pt x="52" y="141"/>
                  </a:lnTo>
                  <a:lnTo>
                    <a:pt x="55" y="145"/>
                  </a:lnTo>
                  <a:lnTo>
                    <a:pt x="59" y="148"/>
                  </a:lnTo>
                  <a:lnTo>
                    <a:pt x="64" y="150"/>
                  </a:lnTo>
                  <a:lnTo>
                    <a:pt x="69" y="153"/>
                  </a:lnTo>
                  <a:lnTo>
                    <a:pt x="81" y="157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12" y="157"/>
                  </a:lnTo>
                  <a:lnTo>
                    <a:pt x="119" y="154"/>
                  </a:lnTo>
                  <a:lnTo>
                    <a:pt x="128" y="153"/>
                  </a:lnTo>
                  <a:lnTo>
                    <a:pt x="144" y="146"/>
                  </a:lnTo>
                  <a:lnTo>
                    <a:pt x="157" y="13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6CF564C7-7418-F62F-0378-90263B06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1478"/>
              <a:ext cx="77" cy="57"/>
            </a:xfrm>
            <a:custGeom>
              <a:avLst/>
              <a:gdLst>
                <a:gd name="T0" fmla="*/ 309 w 309"/>
                <a:gd name="T1" fmla="*/ 224 h 228"/>
                <a:gd name="T2" fmla="*/ 302 w 309"/>
                <a:gd name="T3" fmla="*/ 226 h 228"/>
                <a:gd name="T4" fmla="*/ 290 w 309"/>
                <a:gd name="T5" fmla="*/ 228 h 228"/>
                <a:gd name="T6" fmla="*/ 278 w 309"/>
                <a:gd name="T7" fmla="*/ 226 h 228"/>
                <a:gd name="T8" fmla="*/ 271 w 309"/>
                <a:gd name="T9" fmla="*/ 224 h 228"/>
                <a:gd name="T10" fmla="*/ 271 w 309"/>
                <a:gd name="T11" fmla="*/ 93 h 228"/>
                <a:gd name="T12" fmla="*/ 265 w 309"/>
                <a:gd name="T13" fmla="*/ 58 h 228"/>
                <a:gd name="T14" fmla="*/ 248 w 309"/>
                <a:gd name="T15" fmla="*/ 38 h 228"/>
                <a:gd name="T16" fmla="*/ 224 w 309"/>
                <a:gd name="T17" fmla="*/ 34 h 228"/>
                <a:gd name="T18" fmla="*/ 203 w 309"/>
                <a:gd name="T19" fmla="*/ 44 h 228"/>
                <a:gd name="T20" fmla="*/ 173 w 309"/>
                <a:gd name="T21" fmla="*/ 220 h 228"/>
                <a:gd name="T22" fmla="*/ 172 w 309"/>
                <a:gd name="T23" fmla="*/ 225 h 228"/>
                <a:gd name="T24" fmla="*/ 164 w 309"/>
                <a:gd name="T25" fmla="*/ 226 h 228"/>
                <a:gd name="T26" fmla="*/ 150 w 309"/>
                <a:gd name="T27" fmla="*/ 228 h 228"/>
                <a:gd name="T28" fmla="*/ 140 w 309"/>
                <a:gd name="T29" fmla="*/ 225 h 228"/>
                <a:gd name="T30" fmla="*/ 136 w 309"/>
                <a:gd name="T31" fmla="*/ 222 h 228"/>
                <a:gd name="T32" fmla="*/ 135 w 309"/>
                <a:gd name="T33" fmla="*/ 80 h 228"/>
                <a:gd name="T34" fmla="*/ 126 w 309"/>
                <a:gd name="T35" fmla="*/ 51 h 228"/>
                <a:gd name="T36" fmla="*/ 104 w 309"/>
                <a:gd name="T37" fmla="*/ 35 h 228"/>
                <a:gd name="T38" fmla="*/ 81 w 309"/>
                <a:gd name="T39" fmla="*/ 36 h 228"/>
                <a:gd name="T40" fmla="*/ 54 w 309"/>
                <a:gd name="T41" fmla="*/ 57 h 228"/>
                <a:gd name="T42" fmla="*/ 38 w 309"/>
                <a:gd name="T43" fmla="*/ 222 h 228"/>
                <a:gd name="T44" fmla="*/ 34 w 309"/>
                <a:gd name="T45" fmla="*/ 225 h 228"/>
                <a:gd name="T46" fmla="*/ 24 w 309"/>
                <a:gd name="T47" fmla="*/ 228 h 228"/>
                <a:gd name="T48" fmla="*/ 10 w 309"/>
                <a:gd name="T49" fmla="*/ 226 h 228"/>
                <a:gd name="T50" fmla="*/ 2 w 309"/>
                <a:gd name="T51" fmla="*/ 225 h 228"/>
                <a:gd name="T52" fmla="*/ 0 w 309"/>
                <a:gd name="T53" fmla="*/ 220 h 228"/>
                <a:gd name="T54" fmla="*/ 1 w 309"/>
                <a:gd name="T55" fmla="*/ 8 h 228"/>
                <a:gd name="T56" fmla="*/ 6 w 309"/>
                <a:gd name="T57" fmla="*/ 4 h 228"/>
                <a:gd name="T58" fmla="*/ 18 w 309"/>
                <a:gd name="T59" fmla="*/ 4 h 228"/>
                <a:gd name="T60" fmla="*/ 29 w 309"/>
                <a:gd name="T61" fmla="*/ 4 h 228"/>
                <a:gd name="T62" fmla="*/ 34 w 309"/>
                <a:gd name="T63" fmla="*/ 8 h 228"/>
                <a:gd name="T64" fmla="*/ 34 w 309"/>
                <a:gd name="T65" fmla="*/ 39 h 228"/>
                <a:gd name="T66" fmla="*/ 60 w 309"/>
                <a:gd name="T67" fmla="*/ 14 h 228"/>
                <a:gd name="T68" fmla="*/ 86 w 309"/>
                <a:gd name="T69" fmla="*/ 3 h 228"/>
                <a:gd name="T70" fmla="*/ 114 w 309"/>
                <a:gd name="T71" fmla="*/ 2 h 228"/>
                <a:gd name="T72" fmla="*/ 144 w 309"/>
                <a:gd name="T73" fmla="*/ 12 h 228"/>
                <a:gd name="T74" fmla="*/ 162 w 309"/>
                <a:gd name="T75" fmla="*/ 33 h 228"/>
                <a:gd name="T76" fmla="*/ 186 w 309"/>
                <a:gd name="T77" fmla="*/ 22 h 228"/>
                <a:gd name="T78" fmla="*/ 213 w 309"/>
                <a:gd name="T79" fmla="*/ 5 h 228"/>
                <a:gd name="T80" fmla="*/ 238 w 309"/>
                <a:gd name="T81" fmla="*/ 0 h 228"/>
                <a:gd name="T82" fmla="*/ 263 w 309"/>
                <a:gd name="T83" fmla="*/ 4 h 228"/>
                <a:gd name="T84" fmla="*/ 284 w 309"/>
                <a:gd name="T85" fmla="*/ 16 h 228"/>
                <a:gd name="T86" fmla="*/ 297 w 309"/>
                <a:gd name="T87" fmla="*/ 33 h 228"/>
                <a:gd name="T88" fmla="*/ 306 w 309"/>
                <a:gd name="T89" fmla="*/ 54 h 228"/>
                <a:gd name="T90" fmla="*/ 309 w 309"/>
                <a:gd name="T91" fmla="*/ 2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8">
                  <a:moveTo>
                    <a:pt x="309" y="220"/>
                  </a:moveTo>
                  <a:lnTo>
                    <a:pt x="309" y="222"/>
                  </a:lnTo>
                  <a:lnTo>
                    <a:pt x="309" y="224"/>
                  </a:lnTo>
                  <a:lnTo>
                    <a:pt x="307" y="225"/>
                  </a:lnTo>
                  <a:lnTo>
                    <a:pt x="305" y="225"/>
                  </a:lnTo>
                  <a:lnTo>
                    <a:pt x="302" y="226"/>
                  </a:lnTo>
                  <a:lnTo>
                    <a:pt x="299" y="226"/>
                  </a:lnTo>
                  <a:lnTo>
                    <a:pt x="296" y="228"/>
                  </a:lnTo>
                  <a:lnTo>
                    <a:pt x="290" y="228"/>
                  </a:lnTo>
                  <a:lnTo>
                    <a:pt x="285" y="228"/>
                  </a:lnTo>
                  <a:lnTo>
                    <a:pt x="280" y="226"/>
                  </a:lnTo>
                  <a:lnTo>
                    <a:pt x="278" y="226"/>
                  </a:lnTo>
                  <a:lnTo>
                    <a:pt x="275" y="225"/>
                  </a:lnTo>
                  <a:lnTo>
                    <a:pt x="272" y="225"/>
                  </a:lnTo>
                  <a:lnTo>
                    <a:pt x="271" y="224"/>
                  </a:lnTo>
                  <a:lnTo>
                    <a:pt x="271" y="222"/>
                  </a:lnTo>
                  <a:lnTo>
                    <a:pt x="271" y="220"/>
                  </a:lnTo>
                  <a:lnTo>
                    <a:pt x="271" y="93"/>
                  </a:lnTo>
                  <a:lnTo>
                    <a:pt x="270" y="80"/>
                  </a:lnTo>
                  <a:lnTo>
                    <a:pt x="269" y="69"/>
                  </a:lnTo>
                  <a:lnTo>
                    <a:pt x="265" y="58"/>
                  </a:lnTo>
                  <a:lnTo>
                    <a:pt x="261" y="51"/>
                  </a:lnTo>
                  <a:lnTo>
                    <a:pt x="256" y="43"/>
                  </a:lnTo>
                  <a:lnTo>
                    <a:pt x="248" y="38"/>
                  </a:lnTo>
                  <a:lnTo>
                    <a:pt x="239" y="35"/>
                  </a:lnTo>
                  <a:lnTo>
                    <a:pt x="230" y="34"/>
                  </a:lnTo>
                  <a:lnTo>
                    <a:pt x="224" y="34"/>
                  </a:lnTo>
                  <a:lnTo>
                    <a:pt x="216" y="36"/>
                  </a:lnTo>
                  <a:lnTo>
                    <a:pt x="209" y="39"/>
                  </a:lnTo>
                  <a:lnTo>
                    <a:pt x="203" y="44"/>
                  </a:lnTo>
                  <a:lnTo>
                    <a:pt x="189" y="57"/>
                  </a:lnTo>
                  <a:lnTo>
                    <a:pt x="173" y="74"/>
                  </a:lnTo>
                  <a:lnTo>
                    <a:pt x="173" y="220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2" y="225"/>
                  </a:lnTo>
                  <a:lnTo>
                    <a:pt x="170" y="225"/>
                  </a:lnTo>
                  <a:lnTo>
                    <a:pt x="167" y="226"/>
                  </a:lnTo>
                  <a:lnTo>
                    <a:pt x="164" y="226"/>
                  </a:lnTo>
                  <a:lnTo>
                    <a:pt x="159" y="228"/>
                  </a:lnTo>
                  <a:lnTo>
                    <a:pt x="154" y="228"/>
                  </a:lnTo>
                  <a:lnTo>
                    <a:pt x="150" y="228"/>
                  </a:lnTo>
                  <a:lnTo>
                    <a:pt x="145" y="226"/>
                  </a:lnTo>
                  <a:lnTo>
                    <a:pt x="142" y="226"/>
                  </a:lnTo>
                  <a:lnTo>
                    <a:pt x="140" y="225"/>
                  </a:lnTo>
                  <a:lnTo>
                    <a:pt x="137" y="225"/>
                  </a:lnTo>
                  <a:lnTo>
                    <a:pt x="136" y="224"/>
                  </a:lnTo>
                  <a:lnTo>
                    <a:pt x="136" y="222"/>
                  </a:lnTo>
                  <a:lnTo>
                    <a:pt x="136" y="220"/>
                  </a:lnTo>
                  <a:lnTo>
                    <a:pt x="136" y="93"/>
                  </a:lnTo>
                  <a:lnTo>
                    <a:pt x="135" y="80"/>
                  </a:lnTo>
                  <a:lnTo>
                    <a:pt x="133" y="69"/>
                  </a:lnTo>
                  <a:lnTo>
                    <a:pt x="130" y="58"/>
                  </a:lnTo>
                  <a:lnTo>
                    <a:pt x="126" y="51"/>
                  </a:lnTo>
                  <a:lnTo>
                    <a:pt x="119" y="43"/>
                  </a:lnTo>
                  <a:lnTo>
                    <a:pt x="113" y="38"/>
                  </a:lnTo>
                  <a:lnTo>
                    <a:pt x="104" y="35"/>
                  </a:lnTo>
                  <a:lnTo>
                    <a:pt x="94" y="34"/>
                  </a:lnTo>
                  <a:lnTo>
                    <a:pt x="87" y="34"/>
                  </a:lnTo>
                  <a:lnTo>
                    <a:pt x="81" y="36"/>
                  </a:lnTo>
                  <a:lnTo>
                    <a:pt x="74" y="39"/>
                  </a:lnTo>
                  <a:lnTo>
                    <a:pt x="68" y="44"/>
                  </a:lnTo>
                  <a:lnTo>
                    <a:pt x="54" y="57"/>
                  </a:lnTo>
                  <a:lnTo>
                    <a:pt x="38" y="74"/>
                  </a:lnTo>
                  <a:lnTo>
                    <a:pt x="38" y="220"/>
                  </a:lnTo>
                  <a:lnTo>
                    <a:pt x="38" y="222"/>
                  </a:lnTo>
                  <a:lnTo>
                    <a:pt x="37" y="224"/>
                  </a:lnTo>
                  <a:lnTo>
                    <a:pt x="36" y="225"/>
                  </a:lnTo>
                  <a:lnTo>
                    <a:pt x="34" y="225"/>
                  </a:lnTo>
                  <a:lnTo>
                    <a:pt x="32" y="226"/>
                  </a:lnTo>
                  <a:lnTo>
                    <a:pt x="29" y="226"/>
                  </a:lnTo>
                  <a:lnTo>
                    <a:pt x="24" y="228"/>
                  </a:lnTo>
                  <a:lnTo>
                    <a:pt x="19" y="228"/>
                  </a:lnTo>
                  <a:lnTo>
                    <a:pt x="14" y="228"/>
                  </a:lnTo>
                  <a:lnTo>
                    <a:pt x="10" y="226"/>
                  </a:lnTo>
                  <a:lnTo>
                    <a:pt x="6" y="226"/>
                  </a:lnTo>
                  <a:lnTo>
                    <a:pt x="3" y="225"/>
                  </a:lnTo>
                  <a:lnTo>
                    <a:pt x="2" y="225"/>
                  </a:lnTo>
                  <a:lnTo>
                    <a:pt x="1" y="224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39"/>
                  </a:lnTo>
                  <a:lnTo>
                    <a:pt x="43" y="30"/>
                  </a:lnTo>
                  <a:lnTo>
                    <a:pt x="52" y="22"/>
                  </a:lnTo>
                  <a:lnTo>
                    <a:pt x="60" y="14"/>
                  </a:lnTo>
                  <a:lnTo>
                    <a:pt x="69" y="9"/>
                  </a:lnTo>
                  <a:lnTo>
                    <a:pt x="77" y="5"/>
                  </a:lnTo>
                  <a:lnTo>
                    <a:pt x="86" y="3"/>
                  </a:lnTo>
                  <a:lnTo>
                    <a:pt x="94" y="2"/>
                  </a:lnTo>
                  <a:lnTo>
                    <a:pt x="103" y="0"/>
                  </a:lnTo>
                  <a:lnTo>
                    <a:pt x="114" y="2"/>
                  </a:lnTo>
                  <a:lnTo>
                    <a:pt x="126" y="4"/>
                  </a:lnTo>
                  <a:lnTo>
                    <a:pt x="135" y="7"/>
                  </a:lnTo>
                  <a:lnTo>
                    <a:pt x="144" y="12"/>
                  </a:lnTo>
                  <a:lnTo>
                    <a:pt x="151" y="18"/>
                  </a:lnTo>
                  <a:lnTo>
                    <a:pt x="157" y="25"/>
                  </a:lnTo>
                  <a:lnTo>
                    <a:pt x="162" y="33"/>
                  </a:lnTo>
                  <a:lnTo>
                    <a:pt x="167" y="42"/>
                  </a:lnTo>
                  <a:lnTo>
                    <a:pt x="177" y="31"/>
                  </a:lnTo>
                  <a:lnTo>
                    <a:pt x="186" y="22"/>
                  </a:lnTo>
                  <a:lnTo>
                    <a:pt x="195" y="16"/>
                  </a:lnTo>
                  <a:lnTo>
                    <a:pt x="204" y="9"/>
                  </a:lnTo>
                  <a:lnTo>
                    <a:pt x="213" y="5"/>
                  </a:lnTo>
                  <a:lnTo>
                    <a:pt x="221" y="3"/>
                  </a:lnTo>
                  <a:lnTo>
                    <a:pt x="229" y="2"/>
                  </a:lnTo>
                  <a:lnTo>
                    <a:pt x="238" y="0"/>
                  </a:lnTo>
                  <a:lnTo>
                    <a:pt x="247" y="2"/>
                  </a:lnTo>
                  <a:lnTo>
                    <a:pt x="256" y="3"/>
                  </a:lnTo>
                  <a:lnTo>
                    <a:pt x="263" y="4"/>
                  </a:lnTo>
                  <a:lnTo>
                    <a:pt x="271" y="8"/>
                  </a:lnTo>
                  <a:lnTo>
                    <a:pt x="278" y="12"/>
                  </a:lnTo>
                  <a:lnTo>
                    <a:pt x="284" y="16"/>
                  </a:lnTo>
                  <a:lnTo>
                    <a:pt x="289" y="21"/>
                  </a:lnTo>
                  <a:lnTo>
                    <a:pt x="293" y="26"/>
                  </a:lnTo>
                  <a:lnTo>
                    <a:pt x="297" y="33"/>
                  </a:lnTo>
                  <a:lnTo>
                    <a:pt x="301" y="39"/>
                  </a:lnTo>
                  <a:lnTo>
                    <a:pt x="303" y="47"/>
                  </a:lnTo>
                  <a:lnTo>
                    <a:pt x="306" y="54"/>
                  </a:lnTo>
                  <a:lnTo>
                    <a:pt x="309" y="71"/>
                  </a:lnTo>
                  <a:lnTo>
                    <a:pt x="309" y="88"/>
                  </a:lnTo>
                  <a:lnTo>
                    <a:pt x="309" y="22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5C248904-5078-B2E2-6080-749A1B6D4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" y="1457"/>
              <a:ext cx="12" cy="78"/>
            </a:xfrm>
            <a:custGeom>
              <a:avLst/>
              <a:gdLst>
                <a:gd name="T0" fmla="*/ 43 w 48"/>
                <a:gd name="T1" fmla="*/ 304 h 310"/>
                <a:gd name="T2" fmla="*/ 41 w 48"/>
                <a:gd name="T3" fmla="*/ 307 h 310"/>
                <a:gd name="T4" fmla="*/ 36 w 48"/>
                <a:gd name="T5" fmla="*/ 308 h 310"/>
                <a:gd name="T6" fmla="*/ 28 w 48"/>
                <a:gd name="T7" fmla="*/ 310 h 310"/>
                <a:gd name="T8" fmla="*/ 18 w 48"/>
                <a:gd name="T9" fmla="*/ 310 h 310"/>
                <a:gd name="T10" fmla="*/ 10 w 48"/>
                <a:gd name="T11" fmla="*/ 308 h 310"/>
                <a:gd name="T12" fmla="*/ 7 w 48"/>
                <a:gd name="T13" fmla="*/ 307 h 310"/>
                <a:gd name="T14" fmla="*/ 5 w 48"/>
                <a:gd name="T15" fmla="*/ 304 h 310"/>
                <a:gd name="T16" fmla="*/ 4 w 48"/>
                <a:gd name="T17" fmla="*/ 93 h 310"/>
                <a:gd name="T18" fmla="*/ 5 w 48"/>
                <a:gd name="T19" fmla="*/ 90 h 310"/>
                <a:gd name="T20" fmla="*/ 8 w 48"/>
                <a:gd name="T21" fmla="*/ 87 h 310"/>
                <a:gd name="T22" fmla="*/ 14 w 48"/>
                <a:gd name="T23" fmla="*/ 86 h 310"/>
                <a:gd name="T24" fmla="*/ 23 w 48"/>
                <a:gd name="T25" fmla="*/ 86 h 310"/>
                <a:gd name="T26" fmla="*/ 34 w 48"/>
                <a:gd name="T27" fmla="*/ 86 h 310"/>
                <a:gd name="T28" fmla="*/ 39 w 48"/>
                <a:gd name="T29" fmla="*/ 87 h 310"/>
                <a:gd name="T30" fmla="*/ 41 w 48"/>
                <a:gd name="T31" fmla="*/ 90 h 310"/>
                <a:gd name="T32" fmla="*/ 43 w 48"/>
                <a:gd name="T33" fmla="*/ 93 h 310"/>
                <a:gd name="T34" fmla="*/ 48 w 48"/>
                <a:gd name="T35" fmla="*/ 23 h 310"/>
                <a:gd name="T36" fmla="*/ 46 w 48"/>
                <a:gd name="T37" fmla="*/ 34 h 310"/>
                <a:gd name="T38" fmla="*/ 43 w 48"/>
                <a:gd name="T39" fmla="*/ 41 h 310"/>
                <a:gd name="T40" fmla="*/ 35 w 48"/>
                <a:gd name="T41" fmla="*/ 45 h 310"/>
                <a:gd name="T42" fmla="*/ 23 w 48"/>
                <a:gd name="T43" fmla="*/ 46 h 310"/>
                <a:gd name="T44" fmla="*/ 12 w 48"/>
                <a:gd name="T45" fmla="*/ 45 h 310"/>
                <a:gd name="T46" fmla="*/ 5 w 48"/>
                <a:gd name="T47" fmla="*/ 41 h 310"/>
                <a:gd name="T48" fmla="*/ 1 w 48"/>
                <a:gd name="T49" fmla="*/ 34 h 310"/>
                <a:gd name="T50" fmla="*/ 0 w 48"/>
                <a:gd name="T51" fmla="*/ 23 h 310"/>
                <a:gd name="T52" fmla="*/ 1 w 48"/>
                <a:gd name="T53" fmla="*/ 11 h 310"/>
                <a:gd name="T54" fmla="*/ 5 w 48"/>
                <a:gd name="T55" fmla="*/ 5 h 310"/>
                <a:gd name="T56" fmla="*/ 12 w 48"/>
                <a:gd name="T57" fmla="*/ 1 h 310"/>
                <a:gd name="T58" fmla="*/ 23 w 48"/>
                <a:gd name="T59" fmla="*/ 0 h 310"/>
                <a:gd name="T60" fmla="*/ 35 w 48"/>
                <a:gd name="T61" fmla="*/ 1 h 310"/>
                <a:gd name="T62" fmla="*/ 43 w 48"/>
                <a:gd name="T63" fmla="*/ 5 h 310"/>
                <a:gd name="T64" fmla="*/ 46 w 48"/>
                <a:gd name="T65" fmla="*/ 11 h 310"/>
                <a:gd name="T66" fmla="*/ 48 w 48"/>
                <a:gd name="T67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310">
                  <a:moveTo>
                    <a:pt x="43" y="302"/>
                  </a:moveTo>
                  <a:lnTo>
                    <a:pt x="43" y="304"/>
                  </a:lnTo>
                  <a:lnTo>
                    <a:pt x="41" y="306"/>
                  </a:lnTo>
                  <a:lnTo>
                    <a:pt x="41" y="307"/>
                  </a:lnTo>
                  <a:lnTo>
                    <a:pt x="39" y="307"/>
                  </a:lnTo>
                  <a:lnTo>
                    <a:pt x="36" y="308"/>
                  </a:lnTo>
                  <a:lnTo>
                    <a:pt x="34" y="308"/>
                  </a:lnTo>
                  <a:lnTo>
                    <a:pt x="28" y="310"/>
                  </a:lnTo>
                  <a:lnTo>
                    <a:pt x="23" y="310"/>
                  </a:lnTo>
                  <a:lnTo>
                    <a:pt x="18" y="310"/>
                  </a:lnTo>
                  <a:lnTo>
                    <a:pt x="14" y="308"/>
                  </a:lnTo>
                  <a:lnTo>
                    <a:pt x="10" y="308"/>
                  </a:lnTo>
                  <a:lnTo>
                    <a:pt x="8" y="307"/>
                  </a:lnTo>
                  <a:lnTo>
                    <a:pt x="7" y="307"/>
                  </a:lnTo>
                  <a:lnTo>
                    <a:pt x="5" y="306"/>
                  </a:lnTo>
                  <a:lnTo>
                    <a:pt x="5" y="304"/>
                  </a:lnTo>
                  <a:lnTo>
                    <a:pt x="4" y="302"/>
                  </a:lnTo>
                  <a:lnTo>
                    <a:pt x="4" y="93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7" y="89"/>
                  </a:lnTo>
                  <a:lnTo>
                    <a:pt x="8" y="87"/>
                  </a:lnTo>
                  <a:lnTo>
                    <a:pt x="10" y="87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23" y="86"/>
                  </a:lnTo>
                  <a:lnTo>
                    <a:pt x="28" y="86"/>
                  </a:lnTo>
                  <a:lnTo>
                    <a:pt x="34" y="86"/>
                  </a:lnTo>
                  <a:lnTo>
                    <a:pt x="36" y="87"/>
                  </a:lnTo>
                  <a:lnTo>
                    <a:pt x="39" y="87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3" y="302"/>
                  </a:lnTo>
                  <a:close/>
                  <a:moveTo>
                    <a:pt x="48" y="23"/>
                  </a:moveTo>
                  <a:lnTo>
                    <a:pt x="46" y="29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6" y="16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F688EF42-77AC-388D-C176-AD795B7E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478"/>
              <a:ext cx="45" cy="57"/>
            </a:xfrm>
            <a:custGeom>
              <a:avLst/>
              <a:gdLst>
                <a:gd name="T0" fmla="*/ 179 w 179"/>
                <a:gd name="T1" fmla="*/ 222 h 228"/>
                <a:gd name="T2" fmla="*/ 177 w 179"/>
                <a:gd name="T3" fmla="*/ 225 h 228"/>
                <a:gd name="T4" fmla="*/ 173 w 179"/>
                <a:gd name="T5" fmla="*/ 226 h 228"/>
                <a:gd name="T6" fmla="*/ 165 w 179"/>
                <a:gd name="T7" fmla="*/ 228 h 228"/>
                <a:gd name="T8" fmla="*/ 155 w 179"/>
                <a:gd name="T9" fmla="*/ 228 h 228"/>
                <a:gd name="T10" fmla="*/ 147 w 179"/>
                <a:gd name="T11" fmla="*/ 226 h 228"/>
                <a:gd name="T12" fmla="*/ 143 w 179"/>
                <a:gd name="T13" fmla="*/ 225 h 228"/>
                <a:gd name="T14" fmla="*/ 141 w 179"/>
                <a:gd name="T15" fmla="*/ 222 h 228"/>
                <a:gd name="T16" fmla="*/ 141 w 179"/>
                <a:gd name="T17" fmla="*/ 97 h 228"/>
                <a:gd name="T18" fmla="*/ 138 w 179"/>
                <a:gd name="T19" fmla="*/ 69 h 228"/>
                <a:gd name="T20" fmla="*/ 130 w 179"/>
                <a:gd name="T21" fmla="*/ 51 h 228"/>
                <a:gd name="T22" fmla="*/ 116 w 179"/>
                <a:gd name="T23" fmla="*/ 38 h 228"/>
                <a:gd name="T24" fmla="*/ 97 w 179"/>
                <a:gd name="T25" fmla="*/ 34 h 228"/>
                <a:gd name="T26" fmla="*/ 83 w 179"/>
                <a:gd name="T27" fmla="*/ 36 h 228"/>
                <a:gd name="T28" fmla="*/ 69 w 179"/>
                <a:gd name="T29" fmla="*/ 44 h 228"/>
                <a:gd name="T30" fmla="*/ 54 w 179"/>
                <a:gd name="T31" fmla="*/ 57 h 228"/>
                <a:gd name="T32" fmla="*/ 39 w 179"/>
                <a:gd name="T33" fmla="*/ 74 h 228"/>
                <a:gd name="T34" fmla="*/ 39 w 179"/>
                <a:gd name="T35" fmla="*/ 222 h 228"/>
                <a:gd name="T36" fmla="*/ 36 w 179"/>
                <a:gd name="T37" fmla="*/ 225 h 228"/>
                <a:gd name="T38" fmla="*/ 33 w 179"/>
                <a:gd name="T39" fmla="*/ 226 h 228"/>
                <a:gd name="T40" fmla="*/ 25 w 179"/>
                <a:gd name="T41" fmla="*/ 228 h 228"/>
                <a:gd name="T42" fmla="*/ 15 w 179"/>
                <a:gd name="T43" fmla="*/ 228 h 228"/>
                <a:gd name="T44" fmla="*/ 7 w 179"/>
                <a:gd name="T45" fmla="*/ 226 h 228"/>
                <a:gd name="T46" fmla="*/ 2 w 179"/>
                <a:gd name="T47" fmla="*/ 225 h 228"/>
                <a:gd name="T48" fmla="*/ 0 w 179"/>
                <a:gd name="T49" fmla="*/ 222 h 228"/>
                <a:gd name="T50" fmla="*/ 0 w 179"/>
                <a:gd name="T51" fmla="*/ 11 h 228"/>
                <a:gd name="T52" fmla="*/ 0 w 179"/>
                <a:gd name="T53" fmla="*/ 8 h 228"/>
                <a:gd name="T54" fmla="*/ 4 w 179"/>
                <a:gd name="T55" fmla="*/ 5 h 228"/>
                <a:gd name="T56" fmla="*/ 9 w 179"/>
                <a:gd name="T57" fmla="*/ 4 h 228"/>
                <a:gd name="T58" fmla="*/ 17 w 179"/>
                <a:gd name="T59" fmla="*/ 4 h 228"/>
                <a:gd name="T60" fmla="*/ 26 w 179"/>
                <a:gd name="T61" fmla="*/ 4 h 228"/>
                <a:gd name="T62" fmla="*/ 31 w 179"/>
                <a:gd name="T63" fmla="*/ 5 h 228"/>
                <a:gd name="T64" fmla="*/ 34 w 179"/>
                <a:gd name="T65" fmla="*/ 8 h 228"/>
                <a:gd name="T66" fmla="*/ 35 w 179"/>
                <a:gd name="T67" fmla="*/ 11 h 228"/>
                <a:gd name="T68" fmla="*/ 44 w 179"/>
                <a:gd name="T69" fmla="*/ 30 h 228"/>
                <a:gd name="T70" fmla="*/ 61 w 179"/>
                <a:gd name="T71" fmla="*/ 14 h 228"/>
                <a:gd name="T72" fmla="*/ 79 w 179"/>
                <a:gd name="T73" fmla="*/ 5 h 228"/>
                <a:gd name="T74" fmla="*/ 96 w 179"/>
                <a:gd name="T75" fmla="*/ 2 h 228"/>
                <a:gd name="T76" fmla="*/ 115 w 179"/>
                <a:gd name="T77" fmla="*/ 2 h 228"/>
                <a:gd name="T78" fmla="*/ 133 w 179"/>
                <a:gd name="T79" fmla="*/ 4 h 228"/>
                <a:gd name="T80" fmla="*/ 147 w 179"/>
                <a:gd name="T81" fmla="*/ 12 h 228"/>
                <a:gd name="T82" fmla="*/ 159 w 179"/>
                <a:gd name="T83" fmla="*/ 21 h 228"/>
                <a:gd name="T84" fmla="*/ 166 w 179"/>
                <a:gd name="T85" fmla="*/ 33 h 228"/>
                <a:gd name="T86" fmla="*/ 173 w 179"/>
                <a:gd name="T87" fmla="*/ 47 h 228"/>
                <a:gd name="T88" fmla="*/ 178 w 179"/>
                <a:gd name="T89" fmla="*/ 71 h 228"/>
                <a:gd name="T90" fmla="*/ 179 w 179"/>
                <a:gd name="T91" fmla="*/ 2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8">
                  <a:moveTo>
                    <a:pt x="179" y="220"/>
                  </a:moveTo>
                  <a:lnTo>
                    <a:pt x="179" y="222"/>
                  </a:lnTo>
                  <a:lnTo>
                    <a:pt x="178" y="224"/>
                  </a:lnTo>
                  <a:lnTo>
                    <a:pt x="177" y="225"/>
                  </a:lnTo>
                  <a:lnTo>
                    <a:pt x="175" y="225"/>
                  </a:lnTo>
                  <a:lnTo>
                    <a:pt x="173" y="226"/>
                  </a:lnTo>
                  <a:lnTo>
                    <a:pt x="169" y="226"/>
                  </a:lnTo>
                  <a:lnTo>
                    <a:pt x="165" y="228"/>
                  </a:lnTo>
                  <a:lnTo>
                    <a:pt x="160" y="228"/>
                  </a:lnTo>
                  <a:lnTo>
                    <a:pt x="155" y="228"/>
                  </a:lnTo>
                  <a:lnTo>
                    <a:pt x="151" y="226"/>
                  </a:lnTo>
                  <a:lnTo>
                    <a:pt x="147" y="226"/>
                  </a:lnTo>
                  <a:lnTo>
                    <a:pt x="145" y="225"/>
                  </a:lnTo>
                  <a:lnTo>
                    <a:pt x="143" y="225"/>
                  </a:lnTo>
                  <a:lnTo>
                    <a:pt x="142" y="224"/>
                  </a:lnTo>
                  <a:lnTo>
                    <a:pt x="141" y="222"/>
                  </a:lnTo>
                  <a:lnTo>
                    <a:pt x="141" y="220"/>
                  </a:lnTo>
                  <a:lnTo>
                    <a:pt x="141" y="97"/>
                  </a:lnTo>
                  <a:lnTo>
                    <a:pt x="141" y="82"/>
                  </a:lnTo>
                  <a:lnTo>
                    <a:pt x="138" y="69"/>
                  </a:lnTo>
                  <a:lnTo>
                    <a:pt x="134" y="58"/>
                  </a:lnTo>
                  <a:lnTo>
                    <a:pt x="130" y="51"/>
                  </a:lnTo>
                  <a:lnTo>
                    <a:pt x="124" y="43"/>
                  </a:lnTo>
                  <a:lnTo>
                    <a:pt x="116" y="38"/>
                  </a:lnTo>
                  <a:lnTo>
                    <a:pt x="107" y="35"/>
                  </a:lnTo>
                  <a:lnTo>
                    <a:pt x="97" y="34"/>
                  </a:lnTo>
                  <a:lnTo>
                    <a:pt x="90" y="34"/>
                  </a:lnTo>
                  <a:lnTo>
                    <a:pt x="83" y="36"/>
                  </a:lnTo>
                  <a:lnTo>
                    <a:pt x="75" y="39"/>
                  </a:lnTo>
                  <a:lnTo>
                    <a:pt x="69" y="44"/>
                  </a:lnTo>
                  <a:lnTo>
                    <a:pt x="61" y="49"/>
                  </a:lnTo>
                  <a:lnTo>
                    <a:pt x="54" y="57"/>
                  </a:lnTo>
                  <a:lnTo>
                    <a:pt x="47" y="65"/>
                  </a:lnTo>
                  <a:lnTo>
                    <a:pt x="39" y="74"/>
                  </a:lnTo>
                  <a:lnTo>
                    <a:pt x="39" y="220"/>
                  </a:lnTo>
                  <a:lnTo>
                    <a:pt x="39" y="222"/>
                  </a:lnTo>
                  <a:lnTo>
                    <a:pt x="38" y="224"/>
                  </a:lnTo>
                  <a:lnTo>
                    <a:pt x="36" y="225"/>
                  </a:lnTo>
                  <a:lnTo>
                    <a:pt x="35" y="225"/>
                  </a:lnTo>
                  <a:lnTo>
                    <a:pt x="33" y="226"/>
                  </a:lnTo>
                  <a:lnTo>
                    <a:pt x="29" y="226"/>
                  </a:lnTo>
                  <a:lnTo>
                    <a:pt x="25" y="228"/>
                  </a:lnTo>
                  <a:lnTo>
                    <a:pt x="20" y="228"/>
                  </a:lnTo>
                  <a:lnTo>
                    <a:pt x="15" y="228"/>
                  </a:lnTo>
                  <a:lnTo>
                    <a:pt x="9" y="226"/>
                  </a:lnTo>
                  <a:lnTo>
                    <a:pt x="7" y="226"/>
                  </a:lnTo>
                  <a:lnTo>
                    <a:pt x="4" y="225"/>
                  </a:lnTo>
                  <a:lnTo>
                    <a:pt x="2" y="225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2" y="22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79" y="5"/>
                  </a:lnTo>
                  <a:lnTo>
                    <a:pt x="88" y="3"/>
                  </a:lnTo>
                  <a:lnTo>
                    <a:pt x="96" y="2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4" y="3"/>
                  </a:lnTo>
                  <a:lnTo>
                    <a:pt x="133" y="4"/>
                  </a:lnTo>
                  <a:lnTo>
                    <a:pt x="139" y="8"/>
                  </a:lnTo>
                  <a:lnTo>
                    <a:pt x="147" y="12"/>
                  </a:lnTo>
                  <a:lnTo>
                    <a:pt x="152" y="16"/>
                  </a:lnTo>
                  <a:lnTo>
                    <a:pt x="159" y="21"/>
                  </a:lnTo>
                  <a:lnTo>
                    <a:pt x="163" y="26"/>
                  </a:lnTo>
                  <a:lnTo>
                    <a:pt x="166" y="33"/>
                  </a:lnTo>
                  <a:lnTo>
                    <a:pt x="170" y="39"/>
                  </a:lnTo>
                  <a:lnTo>
                    <a:pt x="173" y="47"/>
                  </a:lnTo>
                  <a:lnTo>
                    <a:pt x="175" y="54"/>
                  </a:lnTo>
                  <a:lnTo>
                    <a:pt x="178" y="71"/>
                  </a:lnTo>
                  <a:lnTo>
                    <a:pt x="179" y="92"/>
                  </a:lnTo>
                  <a:lnTo>
                    <a:pt x="179" y="22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17BF1626-6C14-AA92-B909-AC9C951E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85"/>
              <a:ext cx="49" cy="76"/>
            </a:xfrm>
            <a:custGeom>
              <a:avLst/>
              <a:gdLst>
                <a:gd name="T0" fmla="*/ 196 w 196"/>
                <a:gd name="T1" fmla="*/ 18 h 302"/>
                <a:gd name="T2" fmla="*/ 196 w 196"/>
                <a:gd name="T3" fmla="*/ 22 h 302"/>
                <a:gd name="T4" fmla="*/ 194 w 196"/>
                <a:gd name="T5" fmla="*/ 26 h 302"/>
                <a:gd name="T6" fmla="*/ 194 w 196"/>
                <a:gd name="T7" fmla="*/ 29 h 302"/>
                <a:gd name="T8" fmla="*/ 194 w 196"/>
                <a:gd name="T9" fmla="*/ 33 h 302"/>
                <a:gd name="T10" fmla="*/ 193 w 196"/>
                <a:gd name="T11" fmla="*/ 35 h 302"/>
                <a:gd name="T12" fmla="*/ 192 w 196"/>
                <a:gd name="T13" fmla="*/ 38 h 302"/>
                <a:gd name="T14" fmla="*/ 191 w 196"/>
                <a:gd name="T15" fmla="*/ 42 h 302"/>
                <a:gd name="T16" fmla="*/ 189 w 196"/>
                <a:gd name="T17" fmla="*/ 44 h 302"/>
                <a:gd name="T18" fmla="*/ 82 w 196"/>
                <a:gd name="T19" fmla="*/ 293 h 302"/>
                <a:gd name="T20" fmla="*/ 81 w 196"/>
                <a:gd name="T21" fmla="*/ 296 h 302"/>
                <a:gd name="T22" fmla="*/ 79 w 196"/>
                <a:gd name="T23" fmla="*/ 299 h 302"/>
                <a:gd name="T24" fmla="*/ 77 w 196"/>
                <a:gd name="T25" fmla="*/ 300 h 302"/>
                <a:gd name="T26" fmla="*/ 75 w 196"/>
                <a:gd name="T27" fmla="*/ 301 h 302"/>
                <a:gd name="T28" fmla="*/ 72 w 196"/>
                <a:gd name="T29" fmla="*/ 302 h 302"/>
                <a:gd name="T30" fmla="*/ 68 w 196"/>
                <a:gd name="T31" fmla="*/ 302 h 302"/>
                <a:gd name="T32" fmla="*/ 63 w 196"/>
                <a:gd name="T33" fmla="*/ 302 h 302"/>
                <a:gd name="T34" fmla="*/ 58 w 196"/>
                <a:gd name="T35" fmla="*/ 302 h 302"/>
                <a:gd name="T36" fmla="*/ 50 w 196"/>
                <a:gd name="T37" fmla="*/ 302 h 302"/>
                <a:gd name="T38" fmla="*/ 45 w 196"/>
                <a:gd name="T39" fmla="*/ 302 h 302"/>
                <a:gd name="T40" fmla="*/ 41 w 196"/>
                <a:gd name="T41" fmla="*/ 301 h 302"/>
                <a:gd name="T42" fmla="*/ 39 w 196"/>
                <a:gd name="T43" fmla="*/ 300 h 302"/>
                <a:gd name="T44" fmla="*/ 37 w 196"/>
                <a:gd name="T45" fmla="*/ 299 h 302"/>
                <a:gd name="T46" fmla="*/ 37 w 196"/>
                <a:gd name="T47" fmla="*/ 296 h 302"/>
                <a:gd name="T48" fmla="*/ 37 w 196"/>
                <a:gd name="T49" fmla="*/ 293 h 302"/>
                <a:gd name="T50" fmla="*/ 39 w 196"/>
                <a:gd name="T51" fmla="*/ 291 h 302"/>
                <a:gd name="T52" fmla="*/ 152 w 196"/>
                <a:gd name="T53" fmla="*/ 36 h 302"/>
                <a:gd name="T54" fmla="*/ 9 w 196"/>
                <a:gd name="T55" fmla="*/ 36 h 302"/>
                <a:gd name="T56" fmla="*/ 5 w 196"/>
                <a:gd name="T57" fmla="*/ 35 h 302"/>
                <a:gd name="T58" fmla="*/ 3 w 196"/>
                <a:gd name="T59" fmla="*/ 31 h 302"/>
                <a:gd name="T60" fmla="*/ 0 w 196"/>
                <a:gd name="T61" fmla="*/ 26 h 302"/>
                <a:gd name="T62" fmla="*/ 0 w 196"/>
                <a:gd name="T63" fmla="*/ 18 h 302"/>
                <a:gd name="T64" fmla="*/ 0 w 196"/>
                <a:gd name="T65" fmla="*/ 14 h 302"/>
                <a:gd name="T66" fmla="*/ 0 w 196"/>
                <a:gd name="T67" fmla="*/ 11 h 302"/>
                <a:gd name="T68" fmla="*/ 1 w 196"/>
                <a:gd name="T69" fmla="*/ 8 h 302"/>
                <a:gd name="T70" fmla="*/ 3 w 196"/>
                <a:gd name="T71" fmla="*/ 5 h 302"/>
                <a:gd name="T72" fmla="*/ 4 w 196"/>
                <a:gd name="T73" fmla="*/ 3 h 302"/>
                <a:gd name="T74" fmla="*/ 5 w 196"/>
                <a:gd name="T75" fmla="*/ 2 h 302"/>
                <a:gd name="T76" fmla="*/ 7 w 196"/>
                <a:gd name="T77" fmla="*/ 2 h 302"/>
                <a:gd name="T78" fmla="*/ 9 w 196"/>
                <a:gd name="T79" fmla="*/ 0 h 302"/>
                <a:gd name="T80" fmla="*/ 183 w 196"/>
                <a:gd name="T81" fmla="*/ 0 h 302"/>
                <a:gd name="T82" fmla="*/ 187 w 196"/>
                <a:gd name="T83" fmla="*/ 2 h 302"/>
                <a:gd name="T84" fmla="*/ 189 w 196"/>
                <a:gd name="T85" fmla="*/ 2 h 302"/>
                <a:gd name="T86" fmla="*/ 191 w 196"/>
                <a:gd name="T87" fmla="*/ 3 h 302"/>
                <a:gd name="T88" fmla="*/ 192 w 196"/>
                <a:gd name="T89" fmla="*/ 4 h 302"/>
                <a:gd name="T90" fmla="*/ 193 w 196"/>
                <a:gd name="T91" fmla="*/ 7 h 302"/>
                <a:gd name="T92" fmla="*/ 194 w 196"/>
                <a:gd name="T93" fmla="*/ 9 h 302"/>
                <a:gd name="T94" fmla="*/ 194 w 196"/>
                <a:gd name="T95" fmla="*/ 13 h 302"/>
                <a:gd name="T96" fmla="*/ 196 w 196"/>
                <a:gd name="T97" fmla="*/ 1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302">
                  <a:moveTo>
                    <a:pt x="196" y="18"/>
                  </a:moveTo>
                  <a:lnTo>
                    <a:pt x="196" y="22"/>
                  </a:lnTo>
                  <a:lnTo>
                    <a:pt x="194" y="26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193" y="35"/>
                  </a:lnTo>
                  <a:lnTo>
                    <a:pt x="192" y="38"/>
                  </a:lnTo>
                  <a:lnTo>
                    <a:pt x="191" y="42"/>
                  </a:lnTo>
                  <a:lnTo>
                    <a:pt x="189" y="44"/>
                  </a:lnTo>
                  <a:lnTo>
                    <a:pt x="82" y="293"/>
                  </a:lnTo>
                  <a:lnTo>
                    <a:pt x="81" y="296"/>
                  </a:lnTo>
                  <a:lnTo>
                    <a:pt x="79" y="299"/>
                  </a:lnTo>
                  <a:lnTo>
                    <a:pt x="77" y="300"/>
                  </a:lnTo>
                  <a:lnTo>
                    <a:pt x="75" y="301"/>
                  </a:lnTo>
                  <a:lnTo>
                    <a:pt x="72" y="302"/>
                  </a:lnTo>
                  <a:lnTo>
                    <a:pt x="68" y="302"/>
                  </a:lnTo>
                  <a:lnTo>
                    <a:pt x="63" y="302"/>
                  </a:lnTo>
                  <a:lnTo>
                    <a:pt x="58" y="302"/>
                  </a:lnTo>
                  <a:lnTo>
                    <a:pt x="50" y="302"/>
                  </a:lnTo>
                  <a:lnTo>
                    <a:pt x="45" y="302"/>
                  </a:lnTo>
                  <a:lnTo>
                    <a:pt x="41" y="301"/>
                  </a:lnTo>
                  <a:lnTo>
                    <a:pt x="39" y="300"/>
                  </a:lnTo>
                  <a:lnTo>
                    <a:pt x="37" y="299"/>
                  </a:lnTo>
                  <a:lnTo>
                    <a:pt x="37" y="296"/>
                  </a:lnTo>
                  <a:lnTo>
                    <a:pt x="37" y="293"/>
                  </a:lnTo>
                  <a:lnTo>
                    <a:pt x="39" y="291"/>
                  </a:lnTo>
                  <a:lnTo>
                    <a:pt x="152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83" y="0"/>
                  </a:lnTo>
                  <a:lnTo>
                    <a:pt x="187" y="2"/>
                  </a:lnTo>
                  <a:lnTo>
                    <a:pt x="189" y="2"/>
                  </a:lnTo>
                  <a:lnTo>
                    <a:pt x="191" y="3"/>
                  </a:lnTo>
                  <a:lnTo>
                    <a:pt x="192" y="4"/>
                  </a:lnTo>
                  <a:lnTo>
                    <a:pt x="193" y="7"/>
                  </a:lnTo>
                  <a:lnTo>
                    <a:pt x="194" y="9"/>
                  </a:lnTo>
                  <a:lnTo>
                    <a:pt x="194" y="13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B6E80906-DDBC-FB68-6E2A-5E825865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04"/>
              <a:ext cx="77" cy="57"/>
            </a:xfrm>
            <a:custGeom>
              <a:avLst/>
              <a:gdLst>
                <a:gd name="T0" fmla="*/ 308 w 309"/>
                <a:gd name="T1" fmla="*/ 223 h 226"/>
                <a:gd name="T2" fmla="*/ 303 w 309"/>
                <a:gd name="T3" fmla="*/ 225 h 226"/>
                <a:gd name="T4" fmla="*/ 290 w 309"/>
                <a:gd name="T5" fmla="*/ 226 h 226"/>
                <a:gd name="T6" fmla="*/ 277 w 309"/>
                <a:gd name="T7" fmla="*/ 225 h 226"/>
                <a:gd name="T8" fmla="*/ 272 w 309"/>
                <a:gd name="T9" fmla="*/ 223 h 226"/>
                <a:gd name="T10" fmla="*/ 271 w 309"/>
                <a:gd name="T11" fmla="*/ 92 h 226"/>
                <a:gd name="T12" fmla="*/ 266 w 309"/>
                <a:gd name="T13" fmla="*/ 59 h 226"/>
                <a:gd name="T14" fmla="*/ 248 w 309"/>
                <a:gd name="T15" fmla="*/ 38 h 226"/>
                <a:gd name="T16" fmla="*/ 223 w 309"/>
                <a:gd name="T17" fmla="*/ 34 h 226"/>
                <a:gd name="T18" fmla="*/ 203 w 309"/>
                <a:gd name="T19" fmla="*/ 43 h 226"/>
                <a:gd name="T20" fmla="*/ 174 w 309"/>
                <a:gd name="T21" fmla="*/ 220 h 226"/>
                <a:gd name="T22" fmla="*/ 172 w 309"/>
                <a:gd name="T23" fmla="*/ 224 h 226"/>
                <a:gd name="T24" fmla="*/ 164 w 309"/>
                <a:gd name="T25" fmla="*/ 226 h 226"/>
                <a:gd name="T26" fmla="*/ 150 w 309"/>
                <a:gd name="T27" fmla="*/ 226 h 226"/>
                <a:gd name="T28" fmla="*/ 139 w 309"/>
                <a:gd name="T29" fmla="*/ 225 h 226"/>
                <a:gd name="T30" fmla="*/ 136 w 309"/>
                <a:gd name="T31" fmla="*/ 221 h 226"/>
                <a:gd name="T32" fmla="*/ 134 w 309"/>
                <a:gd name="T33" fmla="*/ 79 h 226"/>
                <a:gd name="T34" fmla="*/ 125 w 309"/>
                <a:gd name="T35" fmla="*/ 50 h 226"/>
                <a:gd name="T36" fmla="*/ 103 w 309"/>
                <a:gd name="T37" fmla="*/ 34 h 226"/>
                <a:gd name="T38" fmla="*/ 80 w 309"/>
                <a:gd name="T39" fmla="*/ 35 h 226"/>
                <a:gd name="T40" fmla="*/ 53 w 309"/>
                <a:gd name="T41" fmla="*/ 56 h 226"/>
                <a:gd name="T42" fmla="*/ 38 w 309"/>
                <a:gd name="T43" fmla="*/ 221 h 226"/>
                <a:gd name="T44" fmla="*/ 34 w 309"/>
                <a:gd name="T45" fmla="*/ 225 h 226"/>
                <a:gd name="T46" fmla="*/ 25 w 309"/>
                <a:gd name="T47" fmla="*/ 226 h 226"/>
                <a:gd name="T48" fmla="*/ 9 w 309"/>
                <a:gd name="T49" fmla="*/ 226 h 226"/>
                <a:gd name="T50" fmla="*/ 2 w 309"/>
                <a:gd name="T51" fmla="*/ 224 h 226"/>
                <a:gd name="T52" fmla="*/ 0 w 309"/>
                <a:gd name="T53" fmla="*/ 220 h 226"/>
                <a:gd name="T54" fmla="*/ 0 w 309"/>
                <a:gd name="T55" fmla="*/ 7 h 226"/>
                <a:gd name="T56" fmla="*/ 6 w 309"/>
                <a:gd name="T57" fmla="*/ 4 h 226"/>
                <a:gd name="T58" fmla="*/ 17 w 309"/>
                <a:gd name="T59" fmla="*/ 3 h 226"/>
                <a:gd name="T60" fmla="*/ 29 w 309"/>
                <a:gd name="T61" fmla="*/ 4 h 226"/>
                <a:gd name="T62" fmla="*/ 34 w 309"/>
                <a:gd name="T63" fmla="*/ 7 h 226"/>
                <a:gd name="T64" fmla="*/ 35 w 309"/>
                <a:gd name="T65" fmla="*/ 38 h 226"/>
                <a:gd name="T66" fmla="*/ 61 w 309"/>
                <a:gd name="T67" fmla="*/ 15 h 226"/>
                <a:gd name="T68" fmla="*/ 85 w 309"/>
                <a:gd name="T69" fmla="*/ 2 h 226"/>
                <a:gd name="T70" fmla="*/ 115 w 309"/>
                <a:gd name="T71" fmla="*/ 0 h 226"/>
                <a:gd name="T72" fmla="*/ 143 w 309"/>
                <a:gd name="T73" fmla="*/ 12 h 226"/>
                <a:gd name="T74" fmla="*/ 163 w 309"/>
                <a:gd name="T75" fmla="*/ 33 h 226"/>
                <a:gd name="T76" fmla="*/ 186 w 309"/>
                <a:gd name="T77" fmla="*/ 22 h 226"/>
                <a:gd name="T78" fmla="*/ 213 w 309"/>
                <a:gd name="T79" fmla="*/ 6 h 226"/>
                <a:gd name="T80" fmla="*/ 237 w 309"/>
                <a:gd name="T81" fmla="*/ 0 h 226"/>
                <a:gd name="T82" fmla="*/ 264 w 309"/>
                <a:gd name="T83" fmla="*/ 4 h 226"/>
                <a:gd name="T84" fmla="*/ 284 w 309"/>
                <a:gd name="T85" fmla="*/ 16 h 226"/>
                <a:gd name="T86" fmla="*/ 298 w 309"/>
                <a:gd name="T87" fmla="*/ 33 h 226"/>
                <a:gd name="T88" fmla="*/ 306 w 309"/>
                <a:gd name="T89" fmla="*/ 53 h 226"/>
                <a:gd name="T90" fmla="*/ 309 w 309"/>
                <a:gd name="T91" fmla="*/ 2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6">
                  <a:moveTo>
                    <a:pt x="309" y="220"/>
                  </a:moveTo>
                  <a:lnTo>
                    <a:pt x="308" y="221"/>
                  </a:lnTo>
                  <a:lnTo>
                    <a:pt x="308" y="223"/>
                  </a:lnTo>
                  <a:lnTo>
                    <a:pt x="307" y="224"/>
                  </a:lnTo>
                  <a:lnTo>
                    <a:pt x="306" y="225"/>
                  </a:lnTo>
                  <a:lnTo>
                    <a:pt x="303" y="225"/>
                  </a:lnTo>
                  <a:lnTo>
                    <a:pt x="299" y="226"/>
                  </a:lnTo>
                  <a:lnTo>
                    <a:pt x="295" y="226"/>
                  </a:lnTo>
                  <a:lnTo>
                    <a:pt x="290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77" y="225"/>
                  </a:lnTo>
                  <a:lnTo>
                    <a:pt x="275" y="225"/>
                  </a:lnTo>
                  <a:lnTo>
                    <a:pt x="272" y="224"/>
                  </a:lnTo>
                  <a:lnTo>
                    <a:pt x="272" y="223"/>
                  </a:lnTo>
                  <a:lnTo>
                    <a:pt x="271" y="221"/>
                  </a:lnTo>
                  <a:lnTo>
                    <a:pt x="271" y="220"/>
                  </a:lnTo>
                  <a:lnTo>
                    <a:pt x="271" y="92"/>
                  </a:lnTo>
                  <a:lnTo>
                    <a:pt x="269" y="79"/>
                  </a:lnTo>
                  <a:lnTo>
                    <a:pt x="268" y="69"/>
                  </a:lnTo>
                  <a:lnTo>
                    <a:pt x="266" y="59"/>
                  </a:lnTo>
                  <a:lnTo>
                    <a:pt x="260" y="50"/>
                  </a:lnTo>
                  <a:lnTo>
                    <a:pt x="255" y="43"/>
                  </a:lnTo>
                  <a:lnTo>
                    <a:pt x="248" y="38"/>
                  </a:lnTo>
                  <a:lnTo>
                    <a:pt x="240" y="34"/>
                  </a:lnTo>
                  <a:lnTo>
                    <a:pt x="230" y="33"/>
                  </a:lnTo>
                  <a:lnTo>
                    <a:pt x="223" y="34"/>
                  </a:lnTo>
                  <a:lnTo>
                    <a:pt x="217" y="35"/>
                  </a:lnTo>
                  <a:lnTo>
                    <a:pt x="210" y="39"/>
                  </a:lnTo>
                  <a:lnTo>
                    <a:pt x="203" y="43"/>
                  </a:lnTo>
                  <a:lnTo>
                    <a:pt x="190" y="56"/>
                  </a:lnTo>
                  <a:lnTo>
                    <a:pt x="174" y="73"/>
                  </a:lnTo>
                  <a:lnTo>
                    <a:pt x="174" y="220"/>
                  </a:lnTo>
                  <a:lnTo>
                    <a:pt x="174" y="221"/>
                  </a:lnTo>
                  <a:lnTo>
                    <a:pt x="173" y="223"/>
                  </a:lnTo>
                  <a:lnTo>
                    <a:pt x="172" y="224"/>
                  </a:lnTo>
                  <a:lnTo>
                    <a:pt x="170" y="225"/>
                  </a:lnTo>
                  <a:lnTo>
                    <a:pt x="168" y="225"/>
                  </a:lnTo>
                  <a:lnTo>
                    <a:pt x="164" y="226"/>
                  </a:lnTo>
                  <a:lnTo>
                    <a:pt x="160" y="226"/>
                  </a:lnTo>
                  <a:lnTo>
                    <a:pt x="155" y="226"/>
                  </a:lnTo>
                  <a:lnTo>
                    <a:pt x="150" y="226"/>
                  </a:lnTo>
                  <a:lnTo>
                    <a:pt x="146" y="226"/>
                  </a:lnTo>
                  <a:lnTo>
                    <a:pt x="142" y="225"/>
                  </a:lnTo>
                  <a:lnTo>
                    <a:pt x="139" y="225"/>
                  </a:lnTo>
                  <a:lnTo>
                    <a:pt x="137" y="224"/>
                  </a:lnTo>
                  <a:lnTo>
                    <a:pt x="136" y="223"/>
                  </a:lnTo>
                  <a:lnTo>
                    <a:pt x="136" y="221"/>
                  </a:lnTo>
                  <a:lnTo>
                    <a:pt x="136" y="220"/>
                  </a:lnTo>
                  <a:lnTo>
                    <a:pt x="136" y="92"/>
                  </a:lnTo>
                  <a:lnTo>
                    <a:pt x="134" y="79"/>
                  </a:lnTo>
                  <a:lnTo>
                    <a:pt x="133" y="69"/>
                  </a:lnTo>
                  <a:lnTo>
                    <a:pt x="129" y="59"/>
                  </a:lnTo>
                  <a:lnTo>
                    <a:pt x="125" y="50"/>
                  </a:lnTo>
                  <a:lnTo>
                    <a:pt x="120" y="43"/>
                  </a:lnTo>
                  <a:lnTo>
                    <a:pt x="112" y="38"/>
                  </a:lnTo>
                  <a:lnTo>
                    <a:pt x="103" y="34"/>
                  </a:lnTo>
                  <a:lnTo>
                    <a:pt x="94" y="33"/>
                  </a:lnTo>
                  <a:lnTo>
                    <a:pt x="88" y="34"/>
                  </a:lnTo>
                  <a:lnTo>
                    <a:pt x="80" y="35"/>
                  </a:lnTo>
                  <a:lnTo>
                    <a:pt x="74" y="39"/>
                  </a:lnTo>
                  <a:lnTo>
                    <a:pt x="67" y="43"/>
                  </a:lnTo>
                  <a:lnTo>
                    <a:pt x="53" y="56"/>
                  </a:lnTo>
                  <a:lnTo>
                    <a:pt x="38" y="73"/>
                  </a:lnTo>
                  <a:lnTo>
                    <a:pt x="38" y="220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37" y="224"/>
                  </a:lnTo>
                  <a:lnTo>
                    <a:pt x="34" y="225"/>
                  </a:lnTo>
                  <a:lnTo>
                    <a:pt x="31" y="225"/>
                  </a:lnTo>
                  <a:lnTo>
                    <a:pt x="29" y="226"/>
                  </a:lnTo>
                  <a:lnTo>
                    <a:pt x="25" y="226"/>
                  </a:lnTo>
                  <a:lnTo>
                    <a:pt x="19" y="226"/>
                  </a:lnTo>
                  <a:lnTo>
                    <a:pt x="13" y="226"/>
                  </a:lnTo>
                  <a:lnTo>
                    <a:pt x="9" y="226"/>
                  </a:lnTo>
                  <a:lnTo>
                    <a:pt x="7" y="225"/>
                  </a:lnTo>
                  <a:lnTo>
                    <a:pt x="4" y="225"/>
                  </a:lnTo>
                  <a:lnTo>
                    <a:pt x="2" y="224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5" y="38"/>
                  </a:lnTo>
                  <a:lnTo>
                    <a:pt x="43" y="29"/>
                  </a:lnTo>
                  <a:lnTo>
                    <a:pt x="52" y="21"/>
                  </a:lnTo>
                  <a:lnTo>
                    <a:pt x="61" y="15"/>
                  </a:lnTo>
                  <a:lnTo>
                    <a:pt x="69" y="9"/>
                  </a:lnTo>
                  <a:lnTo>
                    <a:pt x="78" y="6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25" y="3"/>
                  </a:lnTo>
                  <a:lnTo>
                    <a:pt x="136" y="7"/>
                  </a:lnTo>
                  <a:lnTo>
                    <a:pt x="143" y="12"/>
                  </a:lnTo>
                  <a:lnTo>
                    <a:pt x="151" y="17"/>
                  </a:lnTo>
                  <a:lnTo>
                    <a:pt x="157" y="25"/>
                  </a:lnTo>
                  <a:lnTo>
                    <a:pt x="163" y="33"/>
                  </a:lnTo>
                  <a:lnTo>
                    <a:pt x="167" y="42"/>
                  </a:lnTo>
                  <a:lnTo>
                    <a:pt x="177" y="31"/>
                  </a:lnTo>
                  <a:lnTo>
                    <a:pt x="186" y="22"/>
                  </a:lnTo>
                  <a:lnTo>
                    <a:pt x="195" y="15"/>
                  </a:lnTo>
                  <a:lnTo>
                    <a:pt x="204" y="9"/>
                  </a:lnTo>
                  <a:lnTo>
                    <a:pt x="213" y="6"/>
                  </a:lnTo>
                  <a:lnTo>
                    <a:pt x="221" y="2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8" y="0"/>
                  </a:lnTo>
                  <a:lnTo>
                    <a:pt x="257" y="2"/>
                  </a:lnTo>
                  <a:lnTo>
                    <a:pt x="264" y="4"/>
                  </a:lnTo>
                  <a:lnTo>
                    <a:pt x="271" y="7"/>
                  </a:lnTo>
                  <a:lnTo>
                    <a:pt x="277" y="11"/>
                  </a:lnTo>
                  <a:lnTo>
                    <a:pt x="284" y="16"/>
                  </a:lnTo>
                  <a:lnTo>
                    <a:pt x="289" y="20"/>
                  </a:lnTo>
                  <a:lnTo>
                    <a:pt x="294" y="26"/>
                  </a:lnTo>
                  <a:lnTo>
                    <a:pt x="298" y="33"/>
                  </a:lnTo>
                  <a:lnTo>
                    <a:pt x="300" y="39"/>
                  </a:lnTo>
                  <a:lnTo>
                    <a:pt x="303" y="46"/>
                  </a:lnTo>
                  <a:lnTo>
                    <a:pt x="306" y="53"/>
                  </a:lnTo>
                  <a:lnTo>
                    <a:pt x="308" y="70"/>
                  </a:lnTo>
                  <a:lnTo>
                    <a:pt x="309" y="87"/>
                  </a:lnTo>
                  <a:lnTo>
                    <a:pt x="309" y="22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7A22D80C-5CF0-32B4-E9CC-1755DC981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" y="1584"/>
              <a:ext cx="12" cy="77"/>
            </a:xfrm>
            <a:custGeom>
              <a:avLst/>
              <a:gdLst>
                <a:gd name="T0" fmla="*/ 42 w 47"/>
                <a:gd name="T1" fmla="*/ 303 h 308"/>
                <a:gd name="T2" fmla="*/ 41 w 47"/>
                <a:gd name="T3" fmla="*/ 306 h 308"/>
                <a:gd name="T4" fmla="*/ 36 w 47"/>
                <a:gd name="T5" fmla="*/ 307 h 308"/>
                <a:gd name="T6" fmla="*/ 29 w 47"/>
                <a:gd name="T7" fmla="*/ 308 h 308"/>
                <a:gd name="T8" fmla="*/ 18 w 47"/>
                <a:gd name="T9" fmla="*/ 308 h 308"/>
                <a:gd name="T10" fmla="*/ 11 w 47"/>
                <a:gd name="T11" fmla="*/ 307 h 308"/>
                <a:gd name="T12" fmla="*/ 6 w 47"/>
                <a:gd name="T13" fmla="*/ 306 h 308"/>
                <a:gd name="T14" fmla="*/ 5 w 47"/>
                <a:gd name="T15" fmla="*/ 303 h 308"/>
                <a:gd name="T16" fmla="*/ 5 w 47"/>
                <a:gd name="T17" fmla="*/ 93 h 308"/>
                <a:gd name="T18" fmla="*/ 5 w 47"/>
                <a:gd name="T19" fmla="*/ 89 h 308"/>
                <a:gd name="T20" fmla="*/ 9 w 47"/>
                <a:gd name="T21" fmla="*/ 88 h 308"/>
                <a:gd name="T22" fmla="*/ 14 w 47"/>
                <a:gd name="T23" fmla="*/ 86 h 308"/>
                <a:gd name="T24" fmla="*/ 24 w 47"/>
                <a:gd name="T25" fmla="*/ 85 h 308"/>
                <a:gd name="T26" fmla="*/ 33 w 47"/>
                <a:gd name="T27" fmla="*/ 86 h 308"/>
                <a:gd name="T28" fmla="*/ 38 w 47"/>
                <a:gd name="T29" fmla="*/ 88 h 308"/>
                <a:gd name="T30" fmla="*/ 42 w 47"/>
                <a:gd name="T31" fmla="*/ 89 h 308"/>
                <a:gd name="T32" fmla="*/ 42 w 47"/>
                <a:gd name="T33" fmla="*/ 93 h 308"/>
                <a:gd name="T34" fmla="*/ 47 w 47"/>
                <a:gd name="T35" fmla="*/ 22 h 308"/>
                <a:gd name="T36" fmla="*/ 46 w 47"/>
                <a:gd name="T37" fmla="*/ 33 h 308"/>
                <a:gd name="T38" fmla="*/ 42 w 47"/>
                <a:gd name="T39" fmla="*/ 40 h 308"/>
                <a:gd name="T40" fmla="*/ 34 w 47"/>
                <a:gd name="T41" fmla="*/ 44 h 308"/>
                <a:gd name="T42" fmla="*/ 23 w 47"/>
                <a:gd name="T43" fmla="*/ 45 h 308"/>
                <a:gd name="T44" fmla="*/ 11 w 47"/>
                <a:gd name="T45" fmla="*/ 44 h 308"/>
                <a:gd name="T46" fmla="*/ 5 w 47"/>
                <a:gd name="T47" fmla="*/ 41 h 308"/>
                <a:gd name="T48" fmla="*/ 1 w 47"/>
                <a:gd name="T49" fmla="*/ 33 h 308"/>
                <a:gd name="T50" fmla="*/ 0 w 47"/>
                <a:gd name="T51" fmla="*/ 23 h 308"/>
                <a:gd name="T52" fmla="*/ 1 w 47"/>
                <a:gd name="T53" fmla="*/ 11 h 308"/>
                <a:gd name="T54" fmla="*/ 5 w 47"/>
                <a:gd name="T55" fmla="*/ 4 h 308"/>
                <a:gd name="T56" fmla="*/ 13 w 47"/>
                <a:gd name="T57" fmla="*/ 1 h 308"/>
                <a:gd name="T58" fmla="*/ 24 w 47"/>
                <a:gd name="T59" fmla="*/ 0 h 308"/>
                <a:gd name="T60" fmla="*/ 34 w 47"/>
                <a:gd name="T61" fmla="*/ 0 h 308"/>
                <a:gd name="T62" fmla="*/ 42 w 47"/>
                <a:gd name="T63" fmla="*/ 4 h 308"/>
                <a:gd name="T64" fmla="*/ 46 w 47"/>
                <a:gd name="T65" fmla="*/ 11 h 308"/>
                <a:gd name="T66" fmla="*/ 47 w 47"/>
                <a:gd name="T67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08">
                  <a:moveTo>
                    <a:pt x="42" y="302"/>
                  </a:moveTo>
                  <a:lnTo>
                    <a:pt x="42" y="303"/>
                  </a:lnTo>
                  <a:lnTo>
                    <a:pt x="42" y="305"/>
                  </a:lnTo>
                  <a:lnTo>
                    <a:pt x="41" y="306"/>
                  </a:lnTo>
                  <a:lnTo>
                    <a:pt x="38" y="307"/>
                  </a:lnTo>
                  <a:lnTo>
                    <a:pt x="36" y="307"/>
                  </a:lnTo>
                  <a:lnTo>
                    <a:pt x="33" y="308"/>
                  </a:lnTo>
                  <a:lnTo>
                    <a:pt x="29" y="308"/>
                  </a:lnTo>
                  <a:lnTo>
                    <a:pt x="24" y="308"/>
                  </a:lnTo>
                  <a:lnTo>
                    <a:pt x="18" y="308"/>
                  </a:lnTo>
                  <a:lnTo>
                    <a:pt x="14" y="308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6" y="306"/>
                  </a:lnTo>
                  <a:lnTo>
                    <a:pt x="5" y="305"/>
                  </a:lnTo>
                  <a:lnTo>
                    <a:pt x="5" y="303"/>
                  </a:lnTo>
                  <a:lnTo>
                    <a:pt x="5" y="302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4" y="86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29" y="85"/>
                  </a:lnTo>
                  <a:lnTo>
                    <a:pt x="33" y="86"/>
                  </a:lnTo>
                  <a:lnTo>
                    <a:pt x="36" y="86"/>
                  </a:lnTo>
                  <a:lnTo>
                    <a:pt x="38" y="88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2" y="93"/>
                  </a:lnTo>
                  <a:lnTo>
                    <a:pt x="42" y="302"/>
                  </a:lnTo>
                  <a:close/>
                  <a:moveTo>
                    <a:pt x="47" y="22"/>
                  </a:moveTo>
                  <a:lnTo>
                    <a:pt x="47" y="28"/>
                  </a:lnTo>
                  <a:lnTo>
                    <a:pt x="46" y="33"/>
                  </a:lnTo>
                  <a:lnTo>
                    <a:pt x="45" y="37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29" y="45"/>
                  </a:lnTo>
                  <a:lnTo>
                    <a:pt x="23" y="45"/>
                  </a:lnTo>
                  <a:lnTo>
                    <a:pt x="16" y="45"/>
                  </a:lnTo>
                  <a:lnTo>
                    <a:pt x="11" y="44"/>
                  </a:lnTo>
                  <a:lnTo>
                    <a:pt x="7" y="42"/>
                  </a:lnTo>
                  <a:lnTo>
                    <a:pt x="5" y="41"/>
                  </a:lnTo>
                  <a:lnTo>
                    <a:pt x="2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7" y="17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531B647E-855E-ACF6-68EF-B1B32E55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604"/>
              <a:ext cx="44" cy="57"/>
            </a:xfrm>
            <a:custGeom>
              <a:avLst/>
              <a:gdLst>
                <a:gd name="T0" fmla="*/ 179 w 179"/>
                <a:gd name="T1" fmla="*/ 221 h 226"/>
                <a:gd name="T2" fmla="*/ 178 w 179"/>
                <a:gd name="T3" fmla="*/ 224 h 226"/>
                <a:gd name="T4" fmla="*/ 172 w 179"/>
                <a:gd name="T5" fmla="*/ 225 h 226"/>
                <a:gd name="T6" fmla="*/ 165 w 179"/>
                <a:gd name="T7" fmla="*/ 226 h 226"/>
                <a:gd name="T8" fmla="*/ 154 w 179"/>
                <a:gd name="T9" fmla="*/ 226 h 226"/>
                <a:gd name="T10" fmla="*/ 147 w 179"/>
                <a:gd name="T11" fmla="*/ 225 h 226"/>
                <a:gd name="T12" fmla="*/ 143 w 179"/>
                <a:gd name="T13" fmla="*/ 224 h 226"/>
                <a:gd name="T14" fmla="*/ 142 w 179"/>
                <a:gd name="T15" fmla="*/ 221 h 226"/>
                <a:gd name="T16" fmla="*/ 140 w 179"/>
                <a:gd name="T17" fmla="*/ 97 h 226"/>
                <a:gd name="T18" fmla="*/ 138 w 179"/>
                <a:gd name="T19" fmla="*/ 69 h 226"/>
                <a:gd name="T20" fmla="*/ 130 w 179"/>
                <a:gd name="T21" fmla="*/ 50 h 226"/>
                <a:gd name="T22" fmla="*/ 116 w 179"/>
                <a:gd name="T23" fmla="*/ 38 h 226"/>
                <a:gd name="T24" fmla="*/ 96 w 179"/>
                <a:gd name="T25" fmla="*/ 33 h 226"/>
                <a:gd name="T26" fmla="*/ 82 w 179"/>
                <a:gd name="T27" fmla="*/ 35 h 226"/>
                <a:gd name="T28" fmla="*/ 68 w 179"/>
                <a:gd name="T29" fmla="*/ 43 h 226"/>
                <a:gd name="T30" fmla="*/ 54 w 179"/>
                <a:gd name="T31" fmla="*/ 56 h 226"/>
                <a:gd name="T32" fmla="*/ 39 w 179"/>
                <a:gd name="T33" fmla="*/ 73 h 226"/>
                <a:gd name="T34" fmla="*/ 39 w 179"/>
                <a:gd name="T35" fmla="*/ 221 h 226"/>
                <a:gd name="T36" fmla="*/ 36 w 179"/>
                <a:gd name="T37" fmla="*/ 224 h 226"/>
                <a:gd name="T38" fmla="*/ 32 w 179"/>
                <a:gd name="T39" fmla="*/ 225 h 226"/>
                <a:gd name="T40" fmla="*/ 24 w 179"/>
                <a:gd name="T41" fmla="*/ 226 h 226"/>
                <a:gd name="T42" fmla="*/ 14 w 179"/>
                <a:gd name="T43" fmla="*/ 226 h 226"/>
                <a:gd name="T44" fmla="*/ 6 w 179"/>
                <a:gd name="T45" fmla="*/ 225 h 226"/>
                <a:gd name="T46" fmla="*/ 3 w 179"/>
                <a:gd name="T47" fmla="*/ 224 h 226"/>
                <a:gd name="T48" fmla="*/ 0 w 179"/>
                <a:gd name="T49" fmla="*/ 221 h 226"/>
                <a:gd name="T50" fmla="*/ 0 w 179"/>
                <a:gd name="T51" fmla="*/ 11 h 226"/>
                <a:gd name="T52" fmla="*/ 1 w 179"/>
                <a:gd name="T53" fmla="*/ 7 h 226"/>
                <a:gd name="T54" fmla="*/ 4 w 179"/>
                <a:gd name="T55" fmla="*/ 6 h 226"/>
                <a:gd name="T56" fmla="*/ 9 w 179"/>
                <a:gd name="T57" fmla="*/ 3 h 226"/>
                <a:gd name="T58" fmla="*/ 18 w 179"/>
                <a:gd name="T59" fmla="*/ 3 h 226"/>
                <a:gd name="T60" fmla="*/ 26 w 179"/>
                <a:gd name="T61" fmla="*/ 3 h 226"/>
                <a:gd name="T62" fmla="*/ 31 w 179"/>
                <a:gd name="T63" fmla="*/ 6 h 226"/>
                <a:gd name="T64" fmla="*/ 33 w 179"/>
                <a:gd name="T65" fmla="*/ 7 h 226"/>
                <a:gd name="T66" fmla="*/ 35 w 179"/>
                <a:gd name="T67" fmla="*/ 11 h 226"/>
                <a:gd name="T68" fmla="*/ 44 w 179"/>
                <a:gd name="T69" fmla="*/ 29 h 226"/>
                <a:gd name="T70" fmla="*/ 60 w 179"/>
                <a:gd name="T71" fmla="*/ 15 h 226"/>
                <a:gd name="T72" fmla="*/ 78 w 179"/>
                <a:gd name="T73" fmla="*/ 6 h 226"/>
                <a:gd name="T74" fmla="*/ 96 w 179"/>
                <a:gd name="T75" fmla="*/ 0 h 226"/>
                <a:gd name="T76" fmla="*/ 115 w 179"/>
                <a:gd name="T77" fmla="*/ 0 h 226"/>
                <a:gd name="T78" fmla="*/ 133 w 179"/>
                <a:gd name="T79" fmla="*/ 4 h 226"/>
                <a:gd name="T80" fmla="*/ 147 w 179"/>
                <a:gd name="T81" fmla="*/ 11 h 226"/>
                <a:gd name="T82" fmla="*/ 158 w 179"/>
                <a:gd name="T83" fmla="*/ 20 h 226"/>
                <a:gd name="T84" fmla="*/ 167 w 179"/>
                <a:gd name="T85" fmla="*/ 33 h 226"/>
                <a:gd name="T86" fmla="*/ 174 w 179"/>
                <a:gd name="T87" fmla="*/ 46 h 226"/>
                <a:gd name="T88" fmla="*/ 179 w 179"/>
                <a:gd name="T89" fmla="*/ 71 h 226"/>
                <a:gd name="T90" fmla="*/ 179 w 179"/>
                <a:gd name="T91" fmla="*/ 2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6">
                  <a:moveTo>
                    <a:pt x="179" y="220"/>
                  </a:moveTo>
                  <a:lnTo>
                    <a:pt x="179" y="221"/>
                  </a:lnTo>
                  <a:lnTo>
                    <a:pt x="179" y="223"/>
                  </a:lnTo>
                  <a:lnTo>
                    <a:pt x="178" y="224"/>
                  </a:lnTo>
                  <a:lnTo>
                    <a:pt x="175" y="225"/>
                  </a:lnTo>
                  <a:lnTo>
                    <a:pt x="172" y="225"/>
                  </a:lnTo>
                  <a:lnTo>
                    <a:pt x="170" y="226"/>
                  </a:lnTo>
                  <a:lnTo>
                    <a:pt x="165" y="226"/>
                  </a:lnTo>
                  <a:lnTo>
                    <a:pt x="160" y="226"/>
                  </a:lnTo>
                  <a:lnTo>
                    <a:pt x="154" y="226"/>
                  </a:lnTo>
                  <a:lnTo>
                    <a:pt x="151" y="226"/>
                  </a:lnTo>
                  <a:lnTo>
                    <a:pt x="147" y="225"/>
                  </a:lnTo>
                  <a:lnTo>
                    <a:pt x="145" y="225"/>
                  </a:lnTo>
                  <a:lnTo>
                    <a:pt x="143" y="224"/>
                  </a:lnTo>
                  <a:lnTo>
                    <a:pt x="142" y="223"/>
                  </a:lnTo>
                  <a:lnTo>
                    <a:pt x="142" y="221"/>
                  </a:lnTo>
                  <a:lnTo>
                    <a:pt x="140" y="220"/>
                  </a:lnTo>
                  <a:lnTo>
                    <a:pt x="140" y="97"/>
                  </a:lnTo>
                  <a:lnTo>
                    <a:pt x="140" y="81"/>
                  </a:lnTo>
                  <a:lnTo>
                    <a:pt x="138" y="69"/>
                  </a:lnTo>
                  <a:lnTo>
                    <a:pt x="135" y="59"/>
                  </a:lnTo>
                  <a:lnTo>
                    <a:pt x="130" y="50"/>
                  </a:lnTo>
                  <a:lnTo>
                    <a:pt x="124" y="43"/>
                  </a:lnTo>
                  <a:lnTo>
                    <a:pt x="116" y="38"/>
                  </a:lnTo>
                  <a:lnTo>
                    <a:pt x="107" y="34"/>
                  </a:lnTo>
                  <a:lnTo>
                    <a:pt x="96" y="33"/>
                  </a:lnTo>
                  <a:lnTo>
                    <a:pt x="90" y="34"/>
                  </a:lnTo>
                  <a:lnTo>
                    <a:pt x="82" y="35"/>
                  </a:lnTo>
                  <a:lnTo>
                    <a:pt x="76" y="39"/>
                  </a:lnTo>
                  <a:lnTo>
                    <a:pt x="68" y="43"/>
                  </a:lnTo>
                  <a:lnTo>
                    <a:pt x="62" y="50"/>
                  </a:lnTo>
                  <a:lnTo>
                    <a:pt x="54" y="56"/>
                  </a:lnTo>
                  <a:lnTo>
                    <a:pt x="46" y="64"/>
                  </a:lnTo>
                  <a:lnTo>
                    <a:pt x="39" y="73"/>
                  </a:lnTo>
                  <a:lnTo>
                    <a:pt x="39" y="220"/>
                  </a:lnTo>
                  <a:lnTo>
                    <a:pt x="39" y="221"/>
                  </a:lnTo>
                  <a:lnTo>
                    <a:pt x="37" y="223"/>
                  </a:lnTo>
                  <a:lnTo>
                    <a:pt x="36" y="224"/>
                  </a:lnTo>
                  <a:lnTo>
                    <a:pt x="35" y="225"/>
                  </a:lnTo>
                  <a:lnTo>
                    <a:pt x="32" y="225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6" y="225"/>
                  </a:lnTo>
                  <a:lnTo>
                    <a:pt x="4" y="225"/>
                  </a:lnTo>
                  <a:lnTo>
                    <a:pt x="3" y="224"/>
                  </a:lnTo>
                  <a:lnTo>
                    <a:pt x="1" y="223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3" y="21"/>
                  </a:lnTo>
                  <a:lnTo>
                    <a:pt x="60" y="15"/>
                  </a:lnTo>
                  <a:lnTo>
                    <a:pt x="69" y="9"/>
                  </a:lnTo>
                  <a:lnTo>
                    <a:pt x="78" y="6"/>
                  </a:lnTo>
                  <a:lnTo>
                    <a:pt x="87" y="2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4" y="2"/>
                  </a:lnTo>
                  <a:lnTo>
                    <a:pt x="133" y="4"/>
                  </a:lnTo>
                  <a:lnTo>
                    <a:pt x="140" y="7"/>
                  </a:lnTo>
                  <a:lnTo>
                    <a:pt x="147" y="11"/>
                  </a:lnTo>
                  <a:lnTo>
                    <a:pt x="153" y="16"/>
                  </a:lnTo>
                  <a:lnTo>
                    <a:pt x="158" y="20"/>
                  </a:lnTo>
                  <a:lnTo>
                    <a:pt x="163" y="26"/>
                  </a:lnTo>
                  <a:lnTo>
                    <a:pt x="167" y="33"/>
                  </a:lnTo>
                  <a:lnTo>
                    <a:pt x="170" y="39"/>
                  </a:lnTo>
                  <a:lnTo>
                    <a:pt x="174" y="46"/>
                  </a:lnTo>
                  <a:lnTo>
                    <a:pt x="175" y="53"/>
                  </a:lnTo>
                  <a:lnTo>
                    <a:pt x="179" y="71"/>
                  </a:lnTo>
                  <a:lnTo>
                    <a:pt x="179" y="92"/>
                  </a:lnTo>
                  <a:lnTo>
                    <a:pt x="179" y="22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01641D4F-8ECE-50D5-BDF1-6A7C4FA5D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352"/>
              <a:ext cx="44" cy="75"/>
            </a:xfrm>
            <a:custGeom>
              <a:avLst/>
              <a:gdLst>
                <a:gd name="T0" fmla="*/ 175 w 175"/>
                <a:gd name="T1" fmla="*/ 291 h 303"/>
                <a:gd name="T2" fmla="*/ 174 w 175"/>
                <a:gd name="T3" fmla="*/ 297 h 303"/>
                <a:gd name="T4" fmla="*/ 171 w 175"/>
                <a:gd name="T5" fmla="*/ 301 h 303"/>
                <a:gd name="T6" fmla="*/ 169 w 175"/>
                <a:gd name="T7" fmla="*/ 303 h 303"/>
                <a:gd name="T8" fmla="*/ 10 w 175"/>
                <a:gd name="T9" fmla="*/ 303 h 303"/>
                <a:gd name="T10" fmla="*/ 8 w 175"/>
                <a:gd name="T11" fmla="*/ 303 h 303"/>
                <a:gd name="T12" fmla="*/ 5 w 175"/>
                <a:gd name="T13" fmla="*/ 300 h 303"/>
                <a:gd name="T14" fmla="*/ 3 w 175"/>
                <a:gd name="T15" fmla="*/ 295 h 303"/>
                <a:gd name="T16" fmla="*/ 3 w 175"/>
                <a:gd name="T17" fmla="*/ 287 h 303"/>
                <a:gd name="T18" fmla="*/ 3 w 175"/>
                <a:gd name="T19" fmla="*/ 281 h 303"/>
                <a:gd name="T20" fmla="*/ 5 w 175"/>
                <a:gd name="T21" fmla="*/ 275 h 303"/>
                <a:gd name="T22" fmla="*/ 7 w 175"/>
                <a:gd name="T23" fmla="*/ 272 h 303"/>
                <a:gd name="T24" fmla="*/ 10 w 175"/>
                <a:gd name="T25" fmla="*/ 272 h 303"/>
                <a:gd name="T26" fmla="*/ 72 w 175"/>
                <a:gd name="T27" fmla="*/ 43 h 303"/>
                <a:gd name="T28" fmla="*/ 10 w 175"/>
                <a:gd name="T29" fmla="*/ 79 h 303"/>
                <a:gd name="T30" fmla="*/ 5 w 175"/>
                <a:gd name="T31" fmla="*/ 80 h 303"/>
                <a:gd name="T32" fmla="*/ 3 w 175"/>
                <a:gd name="T33" fmla="*/ 77 h 303"/>
                <a:gd name="T34" fmla="*/ 1 w 175"/>
                <a:gd name="T35" fmla="*/ 70 h 303"/>
                <a:gd name="T36" fmla="*/ 1 w 175"/>
                <a:gd name="T37" fmla="*/ 61 h 303"/>
                <a:gd name="T38" fmla="*/ 1 w 175"/>
                <a:gd name="T39" fmla="*/ 56 h 303"/>
                <a:gd name="T40" fmla="*/ 3 w 175"/>
                <a:gd name="T41" fmla="*/ 52 h 303"/>
                <a:gd name="T42" fmla="*/ 5 w 175"/>
                <a:gd name="T43" fmla="*/ 49 h 303"/>
                <a:gd name="T44" fmla="*/ 76 w 175"/>
                <a:gd name="T45" fmla="*/ 3 h 303"/>
                <a:gd name="T46" fmla="*/ 79 w 175"/>
                <a:gd name="T47" fmla="*/ 2 h 303"/>
                <a:gd name="T48" fmla="*/ 83 w 175"/>
                <a:gd name="T49" fmla="*/ 2 h 303"/>
                <a:gd name="T50" fmla="*/ 88 w 175"/>
                <a:gd name="T51" fmla="*/ 0 h 303"/>
                <a:gd name="T52" fmla="*/ 94 w 175"/>
                <a:gd name="T53" fmla="*/ 0 h 303"/>
                <a:gd name="T54" fmla="*/ 103 w 175"/>
                <a:gd name="T55" fmla="*/ 2 h 303"/>
                <a:gd name="T56" fmla="*/ 110 w 175"/>
                <a:gd name="T57" fmla="*/ 3 h 303"/>
                <a:gd name="T58" fmla="*/ 112 w 175"/>
                <a:gd name="T59" fmla="*/ 4 h 303"/>
                <a:gd name="T60" fmla="*/ 112 w 175"/>
                <a:gd name="T61" fmla="*/ 7 h 303"/>
                <a:gd name="T62" fmla="*/ 166 w 175"/>
                <a:gd name="T63" fmla="*/ 272 h 303"/>
                <a:gd name="T64" fmla="*/ 170 w 175"/>
                <a:gd name="T65" fmla="*/ 272 h 303"/>
                <a:gd name="T66" fmla="*/ 173 w 175"/>
                <a:gd name="T67" fmla="*/ 275 h 303"/>
                <a:gd name="T68" fmla="*/ 175 w 175"/>
                <a:gd name="T69" fmla="*/ 281 h 303"/>
                <a:gd name="T70" fmla="*/ 175 w 175"/>
                <a:gd name="T71" fmla="*/ 28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03">
                  <a:moveTo>
                    <a:pt x="175" y="287"/>
                  </a:moveTo>
                  <a:lnTo>
                    <a:pt x="175" y="291"/>
                  </a:lnTo>
                  <a:lnTo>
                    <a:pt x="174" y="295"/>
                  </a:lnTo>
                  <a:lnTo>
                    <a:pt x="174" y="297"/>
                  </a:lnTo>
                  <a:lnTo>
                    <a:pt x="173" y="300"/>
                  </a:lnTo>
                  <a:lnTo>
                    <a:pt x="171" y="301"/>
                  </a:lnTo>
                  <a:lnTo>
                    <a:pt x="170" y="303"/>
                  </a:lnTo>
                  <a:lnTo>
                    <a:pt x="169" y="303"/>
                  </a:lnTo>
                  <a:lnTo>
                    <a:pt x="168" y="303"/>
                  </a:lnTo>
                  <a:lnTo>
                    <a:pt x="10" y="303"/>
                  </a:lnTo>
                  <a:lnTo>
                    <a:pt x="9" y="303"/>
                  </a:lnTo>
                  <a:lnTo>
                    <a:pt x="8" y="303"/>
                  </a:lnTo>
                  <a:lnTo>
                    <a:pt x="7" y="301"/>
                  </a:lnTo>
                  <a:lnTo>
                    <a:pt x="5" y="300"/>
                  </a:lnTo>
                  <a:lnTo>
                    <a:pt x="4" y="297"/>
                  </a:lnTo>
                  <a:lnTo>
                    <a:pt x="3" y="295"/>
                  </a:lnTo>
                  <a:lnTo>
                    <a:pt x="3" y="291"/>
                  </a:lnTo>
                  <a:lnTo>
                    <a:pt x="3" y="287"/>
                  </a:lnTo>
                  <a:lnTo>
                    <a:pt x="3" y="283"/>
                  </a:lnTo>
                  <a:lnTo>
                    <a:pt x="3" y="281"/>
                  </a:lnTo>
                  <a:lnTo>
                    <a:pt x="4" y="278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7" y="272"/>
                  </a:lnTo>
                  <a:lnTo>
                    <a:pt x="9" y="272"/>
                  </a:lnTo>
                  <a:lnTo>
                    <a:pt x="10" y="272"/>
                  </a:lnTo>
                  <a:lnTo>
                    <a:pt x="72" y="272"/>
                  </a:lnTo>
                  <a:lnTo>
                    <a:pt x="72" y="43"/>
                  </a:lnTo>
                  <a:lnTo>
                    <a:pt x="14" y="78"/>
                  </a:lnTo>
                  <a:lnTo>
                    <a:pt x="10" y="79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4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1" y="70"/>
                  </a:lnTo>
                  <a:lnTo>
                    <a:pt x="0" y="65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7"/>
                  </a:lnTo>
                  <a:lnTo>
                    <a:pt x="112" y="272"/>
                  </a:lnTo>
                  <a:lnTo>
                    <a:pt x="166" y="272"/>
                  </a:lnTo>
                  <a:lnTo>
                    <a:pt x="169" y="272"/>
                  </a:lnTo>
                  <a:lnTo>
                    <a:pt x="170" y="272"/>
                  </a:lnTo>
                  <a:lnTo>
                    <a:pt x="171" y="273"/>
                  </a:lnTo>
                  <a:lnTo>
                    <a:pt x="173" y="275"/>
                  </a:lnTo>
                  <a:lnTo>
                    <a:pt x="174" y="278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7"/>
                  </a:lnTo>
                  <a:close/>
                </a:path>
              </a:pathLst>
            </a:custGeom>
            <a:solidFill>
              <a:srgbClr val="3B7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9D9E5B18-2930-6D20-FE52-1D13E00F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352"/>
              <a:ext cx="44" cy="75"/>
            </a:xfrm>
            <a:custGeom>
              <a:avLst/>
              <a:gdLst>
                <a:gd name="T0" fmla="*/ 174 w 175"/>
                <a:gd name="T1" fmla="*/ 291 h 303"/>
                <a:gd name="T2" fmla="*/ 172 w 175"/>
                <a:gd name="T3" fmla="*/ 297 h 303"/>
                <a:gd name="T4" fmla="*/ 171 w 175"/>
                <a:gd name="T5" fmla="*/ 301 h 303"/>
                <a:gd name="T6" fmla="*/ 167 w 175"/>
                <a:gd name="T7" fmla="*/ 303 h 303"/>
                <a:gd name="T8" fmla="*/ 10 w 175"/>
                <a:gd name="T9" fmla="*/ 303 h 303"/>
                <a:gd name="T10" fmla="*/ 6 w 175"/>
                <a:gd name="T11" fmla="*/ 303 h 303"/>
                <a:gd name="T12" fmla="*/ 4 w 175"/>
                <a:gd name="T13" fmla="*/ 300 h 303"/>
                <a:gd name="T14" fmla="*/ 2 w 175"/>
                <a:gd name="T15" fmla="*/ 295 h 303"/>
                <a:gd name="T16" fmla="*/ 1 w 175"/>
                <a:gd name="T17" fmla="*/ 287 h 303"/>
                <a:gd name="T18" fmla="*/ 2 w 175"/>
                <a:gd name="T19" fmla="*/ 281 h 303"/>
                <a:gd name="T20" fmla="*/ 4 w 175"/>
                <a:gd name="T21" fmla="*/ 275 h 303"/>
                <a:gd name="T22" fmla="*/ 6 w 175"/>
                <a:gd name="T23" fmla="*/ 272 h 303"/>
                <a:gd name="T24" fmla="*/ 10 w 175"/>
                <a:gd name="T25" fmla="*/ 272 h 303"/>
                <a:gd name="T26" fmla="*/ 72 w 175"/>
                <a:gd name="T27" fmla="*/ 43 h 303"/>
                <a:gd name="T28" fmla="*/ 10 w 175"/>
                <a:gd name="T29" fmla="*/ 79 h 303"/>
                <a:gd name="T30" fmla="*/ 5 w 175"/>
                <a:gd name="T31" fmla="*/ 80 h 303"/>
                <a:gd name="T32" fmla="*/ 1 w 175"/>
                <a:gd name="T33" fmla="*/ 77 h 303"/>
                <a:gd name="T34" fmla="*/ 0 w 175"/>
                <a:gd name="T35" fmla="*/ 70 h 303"/>
                <a:gd name="T36" fmla="*/ 0 w 175"/>
                <a:gd name="T37" fmla="*/ 61 h 303"/>
                <a:gd name="T38" fmla="*/ 1 w 175"/>
                <a:gd name="T39" fmla="*/ 56 h 303"/>
                <a:gd name="T40" fmla="*/ 2 w 175"/>
                <a:gd name="T41" fmla="*/ 52 h 303"/>
                <a:gd name="T42" fmla="*/ 5 w 175"/>
                <a:gd name="T43" fmla="*/ 49 h 303"/>
                <a:gd name="T44" fmla="*/ 76 w 175"/>
                <a:gd name="T45" fmla="*/ 3 h 303"/>
                <a:gd name="T46" fmla="*/ 78 w 175"/>
                <a:gd name="T47" fmla="*/ 2 h 303"/>
                <a:gd name="T48" fmla="*/ 81 w 175"/>
                <a:gd name="T49" fmla="*/ 2 h 303"/>
                <a:gd name="T50" fmla="*/ 86 w 175"/>
                <a:gd name="T51" fmla="*/ 0 h 303"/>
                <a:gd name="T52" fmla="*/ 94 w 175"/>
                <a:gd name="T53" fmla="*/ 0 h 303"/>
                <a:gd name="T54" fmla="*/ 103 w 175"/>
                <a:gd name="T55" fmla="*/ 2 h 303"/>
                <a:gd name="T56" fmla="*/ 108 w 175"/>
                <a:gd name="T57" fmla="*/ 3 h 303"/>
                <a:gd name="T58" fmla="*/ 111 w 175"/>
                <a:gd name="T59" fmla="*/ 4 h 303"/>
                <a:gd name="T60" fmla="*/ 112 w 175"/>
                <a:gd name="T61" fmla="*/ 7 h 303"/>
                <a:gd name="T62" fmla="*/ 166 w 175"/>
                <a:gd name="T63" fmla="*/ 272 h 303"/>
                <a:gd name="T64" fmla="*/ 170 w 175"/>
                <a:gd name="T65" fmla="*/ 272 h 303"/>
                <a:gd name="T66" fmla="*/ 172 w 175"/>
                <a:gd name="T67" fmla="*/ 275 h 303"/>
                <a:gd name="T68" fmla="*/ 174 w 175"/>
                <a:gd name="T69" fmla="*/ 281 h 303"/>
                <a:gd name="T70" fmla="*/ 175 w 175"/>
                <a:gd name="T71" fmla="*/ 28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03">
                  <a:moveTo>
                    <a:pt x="175" y="287"/>
                  </a:moveTo>
                  <a:lnTo>
                    <a:pt x="174" y="291"/>
                  </a:lnTo>
                  <a:lnTo>
                    <a:pt x="174" y="295"/>
                  </a:lnTo>
                  <a:lnTo>
                    <a:pt x="172" y="297"/>
                  </a:lnTo>
                  <a:lnTo>
                    <a:pt x="172" y="300"/>
                  </a:lnTo>
                  <a:lnTo>
                    <a:pt x="171" y="301"/>
                  </a:lnTo>
                  <a:lnTo>
                    <a:pt x="168" y="303"/>
                  </a:lnTo>
                  <a:lnTo>
                    <a:pt x="167" y="303"/>
                  </a:lnTo>
                  <a:lnTo>
                    <a:pt x="166" y="303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6" y="303"/>
                  </a:lnTo>
                  <a:lnTo>
                    <a:pt x="5" y="301"/>
                  </a:lnTo>
                  <a:lnTo>
                    <a:pt x="4" y="300"/>
                  </a:lnTo>
                  <a:lnTo>
                    <a:pt x="2" y="297"/>
                  </a:lnTo>
                  <a:lnTo>
                    <a:pt x="2" y="295"/>
                  </a:lnTo>
                  <a:lnTo>
                    <a:pt x="1" y="291"/>
                  </a:lnTo>
                  <a:lnTo>
                    <a:pt x="1" y="287"/>
                  </a:lnTo>
                  <a:lnTo>
                    <a:pt x="1" y="283"/>
                  </a:lnTo>
                  <a:lnTo>
                    <a:pt x="2" y="281"/>
                  </a:lnTo>
                  <a:lnTo>
                    <a:pt x="2" y="278"/>
                  </a:lnTo>
                  <a:lnTo>
                    <a:pt x="4" y="275"/>
                  </a:lnTo>
                  <a:lnTo>
                    <a:pt x="5" y="273"/>
                  </a:lnTo>
                  <a:lnTo>
                    <a:pt x="6" y="272"/>
                  </a:lnTo>
                  <a:lnTo>
                    <a:pt x="8" y="272"/>
                  </a:lnTo>
                  <a:lnTo>
                    <a:pt x="10" y="272"/>
                  </a:lnTo>
                  <a:lnTo>
                    <a:pt x="72" y="272"/>
                  </a:lnTo>
                  <a:lnTo>
                    <a:pt x="72" y="43"/>
                  </a:lnTo>
                  <a:lnTo>
                    <a:pt x="14" y="78"/>
                  </a:lnTo>
                  <a:lnTo>
                    <a:pt x="10" y="79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1" y="4"/>
                  </a:lnTo>
                  <a:lnTo>
                    <a:pt x="112" y="6"/>
                  </a:lnTo>
                  <a:lnTo>
                    <a:pt x="112" y="7"/>
                  </a:lnTo>
                  <a:lnTo>
                    <a:pt x="112" y="272"/>
                  </a:lnTo>
                  <a:lnTo>
                    <a:pt x="166" y="272"/>
                  </a:lnTo>
                  <a:lnTo>
                    <a:pt x="167" y="272"/>
                  </a:lnTo>
                  <a:lnTo>
                    <a:pt x="170" y="272"/>
                  </a:lnTo>
                  <a:lnTo>
                    <a:pt x="171" y="273"/>
                  </a:lnTo>
                  <a:lnTo>
                    <a:pt x="172" y="275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4" y="283"/>
                  </a:lnTo>
                  <a:lnTo>
                    <a:pt x="175" y="287"/>
                  </a:lnTo>
                  <a:close/>
                </a:path>
              </a:pathLst>
            </a:custGeom>
            <a:solidFill>
              <a:srgbClr val="3B7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21CD5842-7572-042D-4223-C86C0D70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371"/>
              <a:ext cx="77" cy="56"/>
            </a:xfrm>
            <a:custGeom>
              <a:avLst/>
              <a:gdLst>
                <a:gd name="T0" fmla="*/ 308 w 309"/>
                <a:gd name="T1" fmla="*/ 222 h 226"/>
                <a:gd name="T2" fmla="*/ 303 w 309"/>
                <a:gd name="T3" fmla="*/ 226 h 226"/>
                <a:gd name="T4" fmla="*/ 290 w 309"/>
                <a:gd name="T5" fmla="*/ 226 h 226"/>
                <a:gd name="T6" fmla="*/ 277 w 309"/>
                <a:gd name="T7" fmla="*/ 226 h 226"/>
                <a:gd name="T8" fmla="*/ 272 w 309"/>
                <a:gd name="T9" fmla="*/ 222 h 226"/>
                <a:gd name="T10" fmla="*/ 270 w 309"/>
                <a:gd name="T11" fmla="*/ 93 h 226"/>
                <a:gd name="T12" fmla="*/ 265 w 309"/>
                <a:gd name="T13" fmla="*/ 58 h 226"/>
                <a:gd name="T14" fmla="*/ 249 w 309"/>
                <a:gd name="T15" fmla="*/ 37 h 226"/>
                <a:gd name="T16" fmla="*/ 223 w 309"/>
                <a:gd name="T17" fmla="*/ 33 h 226"/>
                <a:gd name="T18" fmla="*/ 204 w 309"/>
                <a:gd name="T19" fmla="*/ 44 h 226"/>
                <a:gd name="T20" fmla="*/ 174 w 309"/>
                <a:gd name="T21" fmla="*/ 219 h 226"/>
                <a:gd name="T22" fmla="*/ 173 w 309"/>
                <a:gd name="T23" fmla="*/ 223 h 226"/>
                <a:gd name="T24" fmla="*/ 164 w 309"/>
                <a:gd name="T25" fmla="*/ 226 h 226"/>
                <a:gd name="T26" fmla="*/ 150 w 309"/>
                <a:gd name="T27" fmla="*/ 226 h 226"/>
                <a:gd name="T28" fmla="*/ 139 w 309"/>
                <a:gd name="T29" fmla="*/ 225 h 226"/>
                <a:gd name="T30" fmla="*/ 137 w 309"/>
                <a:gd name="T31" fmla="*/ 221 h 226"/>
                <a:gd name="T32" fmla="*/ 135 w 309"/>
                <a:gd name="T33" fmla="*/ 80 h 226"/>
                <a:gd name="T34" fmla="*/ 126 w 309"/>
                <a:gd name="T35" fmla="*/ 49 h 226"/>
                <a:gd name="T36" fmla="*/ 104 w 309"/>
                <a:gd name="T37" fmla="*/ 33 h 226"/>
                <a:gd name="T38" fmla="*/ 81 w 309"/>
                <a:gd name="T39" fmla="*/ 36 h 226"/>
                <a:gd name="T40" fmla="*/ 54 w 309"/>
                <a:gd name="T41" fmla="*/ 55 h 226"/>
                <a:gd name="T42" fmla="*/ 39 w 309"/>
                <a:gd name="T43" fmla="*/ 221 h 226"/>
                <a:gd name="T44" fmla="*/ 35 w 309"/>
                <a:gd name="T45" fmla="*/ 225 h 226"/>
                <a:gd name="T46" fmla="*/ 25 w 309"/>
                <a:gd name="T47" fmla="*/ 226 h 226"/>
                <a:gd name="T48" fmla="*/ 11 w 309"/>
                <a:gd name="T49" fmla="*/ 226 h 226"/>
                <a:gd name="T50" fmla="*/ 3 w 309"/>
                <a:gd name="T51" fmla="*/ 223 h 226"/>
                <a:gd name="T52" fmla="*/ 0 w 309"/>
                <a:gd name="T53" fmla="*/ 219 h 226"/>
                <a:gd name="T54" fmla="*/ 2 w 309"/>
                <a:gd name="T55" fmla="*/ 8 h 226"/>
                <a:gd name="T56" fmla="*/ 7 w 309"/>
                <a:gd name="T57" fmla="*/ 4 h 226"/>
                <a:gd name="T58" fmla="*/ 18 w 309"/>
                <a:gd name="T59" fmla="*/ 2 h 226"/>
                <a:gd name="T60" fmla="*/ 30 w 309"/>
                <a:gd name="T61" fmla="*/ 4 h 226"/>
                <a:gd name="T62" fmla="*/ 34 w 309"/>
                <a:gd name="T63" fmla="*/ 8 h 226"/>
                <a:gd name="T64" fmla="*/ 35 w 309"/>
                <a:gd name="T65" fmla="*/ 37 h 226"/>
                <a:gd name="T66" fmla="*/ 61 w 309"/>
                <a:gd name="T67" fmla="*/ 14 h 226"/>
                <a:gd name="T68" fmla="*/ 86 w 309"/>
                <a:gd name="T69" fmla="*/ 2 h 226"/>
                <a:gd name="T70" fmla="*/ 115 w 309"/>
                <a:gd name="T71" fmla="*/ 0 h 226"/>
                <a:gd name="T72" fmla="*/ 144 w 309"/>
                <a:gd name="T73" fmla="*/ 11 h 226"/>
                <a:gd name="T74" fmla="*/ 162 w 309"/>
                <a:gd name="T75" fmla="*/ 32 h 226"/>
                <a:gd name="T76" fmla="*/ 187 w 309"/>
                <a:gd name="T77" fmla="*/ 22 h 226"/>
                <a:gd name="T78" fmla="*/ 213 w 309"/>
                <a:gd name="T79" fmla="*/ 5 h 226"/>
                <a:gd name="T80" fmla="*/ 238 w 309"/>
                <a:gd name="T81" fmla="*/ 0 h 226"/>
                <a:gd name="T82" fmla="*/ 264 w 309"/>
                <a:gd name="T83" fmla="*/ 4 h 226"/>
                <a:gd name="T84" fmla="*/ 283 w 309"/>
                <a:gd name="T85" fmla="*/ 15 h 226"/>
                <a:gd name="T86" fmla="*/ 298 w 309"/>
                <a:gd name="T87" fmla="*/ 32 h 226"/>
                <a:gd name="T88" fmla="*/ 305 w 309"/>
                <a:gd name="T89" fmla="*/ 54 h 226"/>
                <a:gd name="T90" fmla="*/ 309 w 309"/>
                <a:gd name="T9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6">
                  <a:moveTo>
                    <a:pt x="309" y="219"/>
                  </a:moveTo>
                  <a:lnTo>
                    <a:pt x="309" y="221"/>
                  </a:lnTo>
                  <a:lnTo>
                    <a:pt x="308" y="222"/>
                  </a:lnTo>
                  <a:lnTo>
                    <a:pt x="307" y="223"/>
                  </a:lnTo>
                  <a:lnTo>
                    <a:pt x="305" y="225"/>
                  </a:lnTo>
                  <a:lnTo>
                    <a:pt x="303" y="226"/>
                  </a:lnTo>
                  <a:lnTo>
                    <a:pt x="300" y="226"/>
                  </a:lnTo>
                  <a:lnTo>
                    <a:pt x="295" y="226"/>
                  </a:lnTo>
                  <a:lnTo>
                    <a:pt x="290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77" y="226"/>
                  </a:lnTo>
                  <a:lnTo>
                    <a:pt x="274" y="225"/>
                  </a:lnTo>
                  <a:lnTo>
                    <a:pt x="273" y="223"/>
                  </a:lnTo>
                  <a:lnTo>
                    <a:pt x="272" y="222"/>
                  </a:lnTo>
                  <a:lnTo>
                    <a:pt x="272" y="221"/>
                  </a:lnTo>
                  <a:lnTo>
                    <a:pt x="270" y="219"/>
                  </a:lnTo>
                  <a:lnTo>
                    <a:pt x="270" y="93"/>
                  </a:lnTo>
                  <a:lnTo>
                    <a:pt x="270" y="80"/>
                  </a:lnTo>
                  <a:lnTo>
                    <a:pt x="269" y="68"/>
                  </a:lnTo>
                  <a:lnTo>
                    <a:pt x="265" y="58"/>
                  </a:lnTo>
                  <a:lnTo>
                    <a:pt x="261" y="49"/>
                  </a:lnTo>
                  <a:lnTo>
                    <a:pt x="255" y="42"/>
                  </a:lnTo>
                  <a:lnTo>
                    <a:pt x="249" y="37"/>
                  </a:lnTo>
                  <a:lnTo>
                    <a:pt x="240" y="33"/>
                  </a:lnTo>
                  <a:lnTo>
                    <a:pt x="229" y="33"/>
                  </a:lnTo>
                  <a:lnTo>
                    <a:pt x="223" y="33"/>
                  </a:lnTo>
                  <a:lnTo>
                    <a:pt x="216" y="36"/>
                  </a:lnTo>
                  <a:lnTo>
                    <a:pt x="210" y="39"/>
                  </a:lnTo>
                  <a:lnTo>
                    <a:pt x="204" y="44"/>
                  </a:lnTo>
                  <a:lnTo>
                    <a:pt x="189" y="55"/>
                  </a:lnTo>
                  <a:lnTo>
                    <a:pt x="174" y="73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4" y="222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0" y="226"/>
                  </a:lnTo>
                  <a:lnTo>
                    <a:pt x="155" y="226"/>
                  </a:lnTo>
                  <a:lnTo>
                    <a:pt x="150" y="226"/>
                  </a:lnTo>
                  <a:lnTo>
                    <a:pt x="146" y="226"/>
                  </a:lnTo>
                  <a:lnTo>
                    <a:pt x="142" y="226"/>
                  </a:lnTo>
                  <a:lnTo>
                    <a:pt x="139" y="225"/>
                  </a:lnTo>
                  <a:lnTo>
                    <a:pt x="138" y="223"/>
                  </a:lnTo>
                  <a:lnTo>
                    <a:pt x="137" y="222"/>
                  </a:lnTo>
                  <a:lnTo>
                    <a:pt x="137" y="221"/>
                  </a:lnTo>
                  <a:lnTo>
                    <a:pt x="135" y="219"/>
                  </a:lnTo>
                  <a:lnTo>
                    <a:pt x="135" y="93"/>
                  </a:lnTo>
                  <a:lnTo>
                    <a:pt x="135" y="80"/>
                  </a:lnTo>
                  <a:lnTo>
                    <a:pt x="133" y="68"/>
                  </a:lnTo>
                  <a:lnTo>
                    <a:pt x="130" y="58"/>
                  </a:lnTo>
                  <a:lnTo>
                    <a:pt x="126" y="49"/>
                  </a:lnTo>
                  <a:lnTo>
                    <a:pt x="120" y="42"/>
                  </a:lnTo>
                  <a:lnTo>
                    <a:pt x="113" y="37"/>
                  </a:lnTo>
                  <a:lnTo>
                    <a:pt x="104" y="33"/>
                  </a:lnTo>
                  <a:lnTo>
                    <a:pt x="94" y="33"/>
                  </a:lnTo>
                  <a:lnTo>
                    <a:pt x="88" y="33"/>
                  </a:lnTo>
                  <a:lnTo>
                    <a:pt x="81" y="36"/>
                  </a:lnTo>
                  <a:lnTo>
                    <a:pt x="75" y="39"/>
                  </a:lnTo>
                  <a:lnTo>
                    <a:pt x="68" y="44"/>
                  </a:lnTo>
                  <a:lnTo>
                    <a:pt x="54" y="55"/>
                  </a:lnTo>
                  <a:lnTo>
                    <a:pt x="39" y="73"/>
                  </a:lnTo>
                  <a:lnTo>
                    <a:pt x="39" y="219"/>
                  </a:lnTo>
                  <a:lnTo>
                    <a:pt x="39" y="221"/>
                  </a:lnTo>
                  <a:lnTo>
                    <a:pt x="38" y="222"/>
                  </a:lnTo>
                  <a:lnTo>
                    <a:pt x="36" y="223"/>
                  </a:lnTo>
                  <a:lnTo>
                    <a:pt x="35" y="225"/>
                  </a:lnTo>
                  <a:lnTo>
                    <a:pt x="32" y="226"/>
                  </a:lnTo>
                  <a:lnTo>
                    <a:pt x="29" y="226"/>
                  </a:lnTo>
                  <a:lnTo>
                    <a:pt x="25" y="226"/>
                  </a:lnTo>
                  <a:lnTo>
                    <a:pt x="20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7" y="226"/>
                  </a:lnTo>
                  <a:lnTo>
                    <a:pt x="4" y="225"/>
                  </a:lnTo>
                  <a:lnTo>
                    <a:pt x="3" y="223"/>
                  </a:lnTo>
                  <a:lnTo>
                    <a:pt x="2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37"/>
                  </a:lnTo>
                  <a:lnTo>
                    <a:pt x="44" y="28"/>
                  </a:lnTo>
                  <a:lnTo>
                    <a:pt x="53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77" y="5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5" y="0"/>
                  </a:lnTo>
                  <a:lnTo>
                    <a:pt x="126" y="2"/>
                  </a:lnTo>
                  <a:lnTo>
                    <a:pt x="135" y="6"/>
                  </a:lnTo>
                  <a:lnTo>
                    <a:pt x="144" y="11"/>
                  </a:lnTo>
                  <a:lnTo>
                    <a:pt x="152" y="17"/>
                  </a:lnTo>
                  <a:lnTo>
                    <a:pt x="157" y="24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77" y="31"/>
                  </a:lnTo>
                  <a:lnTo>
                    <a:pt x="187" y="22"/>
                  </a:lnTo>
                  <a:lnTo>
                    <a:pt x="196" y="14"/>
                  </a:lnTo>
                  <a:lnTo>
                    <a:pt x="205" y="9"/>
                  </a:lnTo>
                  <a:lnTo>
                    <a:pt x="213" y="5"/>
                  </a:lnTo>
                  <a:lnTo>
                    <a:pt x="222" y="2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1"/>
                  </a:lnTo>
                  <a:lnTo>
                    <a:pt x="264" y="4"/>
                  </a:lnTo>
                  <a:lnTo>
                    <a:pt x="272" y="6"/>
                  </a:lnTo>
                  <a:lnTo>
                    <a:pt x="278" y="10"/>
                  </a:lnTo>
                  <a:lnTo>
                    <a:pt x="283" y="15"/>
                  </a:lnTo>
                  <a:lnTo>
                    <a:pt x="290" y="20"/>
                  </a:lnTo>
                  <a:lnTo>
                    <a:pt x="294" y="26"/>
                  </a:lnTo>
                  <a:lnTo>
                    <a:pt x="298" y="32"/>
                  </a:lnTo>
                  <a:lnTo>
                    <a:pt x="301" y="39"/>
                  </a:lnTo>
                  <a:lnTo>
                    <a:pt x="304" y="46"/>
                  </a:lnTo>
                  <a:lnTo>
                    <a:pt x="305" y="54"/>
                  </a:lnTo>
                  <a:lnTo>
                    <a:pt x="308" y="70"/>
                  </a:lnTo>
                  <a:lnTo>
                    <a:pt x="309" y="88"/>
                  </a:lnTo>
                  <a:lnTo>
                    <a:pt x="309" y="219"/>
                  </a:lnTo>
                  <a:close/>
                </a:path>
              </a:pathLst>
            </a:custGeom>
            <a:solidFill>
              <a:srgbClr val="3B7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2A791C11-3412-129B-11F9-FC04D5DD0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350"/>
              <a:ext cx="12" cy="77"/>
            </a:xfrm>
            <a:custGeom>
              <a:avLst/>
              <a:gdLst>
                <a:gd name="T0" fmla="*/ 42 w 46"/>
                <a:gd name="T1" fmla="*/ 304 h 309"/>
                <a:gd name="T2" fmla="*/ 40 w 46"/>
                <a:gd name="T3" fmla="*/ 306 h 309"/>
                <a:gd name="T4" fmla="*/ 36 w 46"/>
                <a:gd name="T5" fmla="*/ 309 h 309"/>
                <a:gd name="T6" fmla="*/ 28 w 46"/>
                <a:gd name="T7" fmla="*/ 309 h 309"/>
                <a:gd name="T8" fmla="*/ 18 w 46"/>
                <a:gd name="T9" fmla="*/ 309 h 309"/>
                <a:gd name="T10" fmla="*/ 10 w 46"/>
                <a:gd name="T11" fmla="*/ 309 h 309"/>
                <a:gd name="T12" fmla="*/ 6 w 46"/>
                <a:gd name="T13" fmla="*/ 306 h 309"/>
                <a:gd name="T14" fmla="*/ 4 w 46"/>
                <a:gd name="T15" fmla="*/ 304 h 309"/>
                <a:gd name="T16" fmla="*/ 4 w 46"/>
                <a:gd name="T17" fmla="*/ 93 h 309"/>
                <a:gd name="T18" fmla="*/ 5 w 46"/>
                <a:gd name="T19" fmla="*/ 91 h 309"/>
                <a:gd name="T20" fmla="*/ 7 w 46"/>
                <a:gd name="T21" fmla="*/ 88 h 309"/>
                <a:gd name="T22" fmla="*/ 14 w 46"/>
                <a:gd name="T23" fmla="*/ 87 h 309"/>
                <a:gd name="T24" fmla="*/ 23 w 46"/>
                <a:gd name="T25" fmla="*/ 85 h 309"/>
                <a:gd name="T26" fmla="*/ 32 w 46"/>
                <a:gd name="T27" fmla="*/ 87 h 309"/>
                <a:gd name="T28" fmla="*/ 38 w 46"/>
                <a:gd name="T29" fmla="*/ 88 h 309"/>
                <a:gd name="T30" fmla="*/ 41 w 46"/>
                <a:gd name="T31" fmla="*/ 91 h 309"/>
                <a:gd name="T32" fmla="*/ 42 w 46"/>
                <a:gd name="T33" fmla="*/ 93 h 309"/>
                <a:gd name="T34" fmla="*/ 46 w 46"/>
                <a:gd name="T35" fmla="*/ 22 h 309"/>
                <a:gd name="T36" fmla="*/ 45 w 46"/>
                <a:gd name="T37" fmla="*/ 34 h 309"/>
                <a:gd name="T38" fmla="*/ 41 w 46"/>
                <a:gd name="T39" fmla="*/ 42 h 309"/>
                <a:gd name="T40" fmla="*/ 34 w 46"/>
                <a:gd name="T41" fmla="*/ 45 h 309"/>
                <a:gd name="T42" fmla="*/ 23 w 46"/>
                <a:gd name="T43" fmla="*/ 47 h 309"/>
                <a:gd name="T44" fmla="*/ 11 w 46"/>
                <a:gd name="T45" fmla="*/ 45 h 309"/>
                <a:gd name="T46" fmla="*/ 4 w 46"/>
                <a:gd name="T47" fmla="*/ 42 h 309"/>
                <a:gd name="T48" fmla="*/ 0 w 46"/>
                <a:gd name="T49" fmla="*/ 35 h 309"/>
                <a:gd name="T50" fmla="*/ 0 w 46"/>
                <a:gd name="T51" fmla="*/ 23 h 309"/>
                <a:gd name="T52" fmla="*/ 1 w 46"/>
                <a:gd name="T53" fmla="*/ 12 h 309"/>
                <a:gd name="T54" fmla="*/ 5 w 46"/>
                <a:gd name="T55" fmla="*/ 5 h 309"/>
                <a:gd name="T56" fmla="*/ 11 w 46"/>
                <a:gd name="T57" fmla="*/ 1 h 309"/>
                <a:gd name="T58" fmla="*/ 23 w 46"/>
                <a:gd name="T59" fmla="*/ 0 h 309"/>
                <a:gd name="T60" fmla="*/ 34 w 46"/>
                <a:gd name="T61" fmla="*/ 1 h 309"/>
                <a:gd name="T62" fmla="*/ 41 w 46"/>
                <a:gd name="T63" fmla="*/ 5 h 309"/>
                <a:gd name="T64" fmla="*/ 45 w 46"/>
                <a:gd name="T65" fmla="*/ 12 h 309"/>
                <a:gd name="T66" fmla="*/ 46 w 46"/>
                <a:gd name="T67" fmla="*/ 2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309">
                  <a:moveTo>
                    <a:pt x="42" y="302"/>
                  </a:moveTo>
                  <a:lnTo>
                    <a:pt x="42" y="304"/>
                  </a:lnTo>
                  <a:lnTo>
                    <a:pt x="41" y="305"/>
                  </a:lnTo>
                  <a:lnTo>
                    <a:pt x="40" y="306"/>
                  </a:lnTo>
                  <a:lnTo>
                    <a:pt x="38" y="308"/>
                  </a:lnTo>
                  <a:lnTo>
                    <a:pt x="36" y="309"/>
                  </a:lnTo>
                  <a:lnTo>
                    <a:pt x="32" y="309"/>
                  </a:lnTo>
                  <a:lnTo>
                    <a:pt x="28" y="309"/>
                  </a:lnTo>
                  <a:lnTo>
                    <a:pt x="23" y="309"/>
                  </a:lnTo>
                  <a:lnTo>
                    <a:pt x="18" y="309"/>
                  </a:lnTo>
                  <a:lnTo>
                    <a:pt x="14" y="309"/>
                  </a:lnTo>
                  <a:lnTo>
                    <a:pt x="10" y="309"/>
                  </a:lnTo>
                  <a:lnTo>
                    <a:pt x="7" y="308"/>
                  </a:lnTo>
                  <a:lnTo>
                    <a:pt x="6" y="306"/>
                  </a:lnTo>
                  <a:lnTo>
                    <a:pt x="5" y="305"/>
                  </a:lnTo>
                  <a:lnTo>
                    <a:pt x="4" y="304"/>
                  </a:lnTo>
                  <a:lnTo>
                    <a:pt x="4" y="302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5" y="91"/>
                  </a:lnTo>
                  <a:lnTo>
                    <a:pt x="6" y="89"/>
                  </a:lnTo>
                  <a:lnTo>
                    <a:pt x="7" y="88"/>
                  </a:lnTo>
                  <a:lnTo>
                    <a:pt x="10" y="87"/>
                  </a:lnTo>
                  <a:lnTo>
                    <a:pt x="14" y="87"/>
                  </a:lnTo>
                  <a:lnTo>
                    <a:pt x="18" y="87"/>
                  </a:lnTo>
                  <a:lnTo>
                    <a:pt x="23" y="85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38" y="88"/>
                  </a:lnTo>
                  <a:lnTo>
                    <a:pt x="40" y="89"/>
                  </a:lnTo>
                  <a:lnTo>
                    <a:pt x="41" y="9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302"/>
                  </a:lnTo>
                  <a:close/>
                  <a:moveTo>
                    <a:pt x="46" y="22"/>
                  </a:moveTo>
                  <a:lnTo>
                    <a:pt x="46" y="29"/>
                  </a:lnTo>
                  <a:lnTo>
                    <a:pt x="45" y="34"/>
                  </a:lnTo>
                  <a:lnTo>
                    <a:pt x="43" y="38"/>
                  </a:lnTo>
                  <a:lnTo>
                    <a:pt x="41" y="42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29" y="45"/>
                  </a:lnTo>
                  <a:lnTo>
                    <a:pt x="23" y="47"/>
                  </a:lnTo>
                  <a:lnTo>
                    <a:pt x="16" y="45"/>
                  </a:lnTo>
                  <a:lnTo>
                    <a:pt x="11" y="45"/>
                  </a:lnTo>
                  <a:lnTo>
                    <a:pt x="7" y="43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7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3B7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4AB03274-9ED2-5F10-C51B-119481F3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371"/>
              <a:ext cx="45" cy="56"/>
            </a:xfrm>
            <a:custGeom>
              <a:avLst/>
              <a:gdLst>
                <a:gd name="T0" fmla="*/ 179 w 179"/>
                <a:gd name="T1" fmla="*/ 221 h 226"/>
                <a:gd name="T2" fmla="*/ 176 w 179"/>
                <a:gd name="T3" fmla="*/ 223 h 226"/>
                <a:gd name="T4" fmla="*/ 172 w 179"/>
                <a:gd name="T5" fmla="*/ 226 h 226"/>
                <a:gd name="T6" fmla="*/ 165 w 179"/>
                <a:gd name="T7" fmla="*/ 226 h 226"/>
                <a:gd name="T8" fmla="*/ 154 w 179"/>
                <a:gd name="T9" fmla="*/ 226 h 226"/>
                <a:gd name="T10" fmla="*/ 147 w 179"/>
                <a:gd name="T11" fmla="*/ 226 h 226"/>
                <a:gd name="T12" fmla="*/ 143 w 179"/>
                <a:gd name="T13" fmla="*/ 223 h 226"/>
                <a:gd name="T14" fmla="*/ 140 w 179"/>
                <a:gd name="T15" fmla="*/ 221 h 226"/>
                <a:gd name="T16" fmla="*/ 140 w 179"/>
                <a:gd name="T17" fmla="*/ 97 h 226"/>
                <a:gd name="T18" fmla="*/ 138 w 179"/>
                <a:gd name="T19" fmla="*/ 68 h 226"/>
                <a:gd name="T20" fmla="*/ 130 w 179"/>
                <a:gd name="T21" fmla="*/ 49 h 226"/>
                <a:gd name="T22" fmla="*/ 116 w 179"/>
                <a:gd name="T23" fmla="*/ 37 h 226"/>
                <a:gd name="T24" fmla="*/ 97 w 179"/>
                <a:gd name="T25" fmla="*/ 33 h 226"/>
                <a:gd name="T26" fmla="*/ 82 w 179"/>
                <a:gd name="T27" fmla="*/ 36 h 226"/>
                <a:gd name="T28" fmla="*/ 68 w 179"/>
                <a:gd name="T29" fmla="*/ 44 h 226"/>
                <a:gd name="T30" fmla="*/ 53 w 179"/>
                <a:gd name="T31" fmla="*/ 55 h 226"/>
                <a:gd name="T32" fmla="*/ 37 w 179"/>
                <a:gd name="T33" fmla="*/ 73 h 226"/>
                <a:gd name="T34" fmla="*/ 37 w 179"/>
                <a:gd name="T35" fmla="*/ 221 h 226"/>
                <a:gd name="T36" fmla="*/ 36 w 179"/>
                <a:gd name="T37" fmla="*/ 223 h 226"/>
                <a:gd name="T38" fmla="*/ 31 w 179"/>
                <a:gd name="T39" fmla="*/ 226 h 226"/>
                <a:gd name="T40" fmla="*/ 24 w 179"/>
                <a:gd name="T41" fmla="*/ 226 h 226"/>
                <a:gd name="T42" fmla="*/ 14 w 179"/>
                <a:gd name="T43" fmla="*/ 226 h 226"/>
                <a:gd name="T44" fmla="*/ 6 w 179"/>
                <a:gd name="T45" fmla="*/ 226 h 226"/>
                <a:gd name="T46" fmla="*/ 1 w 179"/>
                <a:gd name="T47" fmla="*/ 223 h 226"/>
                <a:gd name="T48" fmla="*/ 0 w 179"/>
                <a:gd name="T49" fmla="*/ 221 h 226"/>
                <a:gd name="T50" fmla="*/ 0 w 179"/>
                <a:gd name="T51" fmla="*/ 10 h 226"/>
                <a:gd name="T52" fmla="*/ 0 w 179"/>
                <a:gd name="T53" fmla="*/ 8 h 226"/>
                <a:gd name="T54" fmla="*/ 3 w 179"/>
                <a:gd name="T55" fmla="*/ 5 h 226"/>
                <a:gd name="T56" fmla="*/ 9 w 179"/>
                <a:gd name="T57" fmla="*/ 4 h 226"/>
                <a:gd name="T58" fmla="*/ 17 w 179"/>
                <a:gd name="T59" fmla="*/ 2 h 226"/>
                <a:gd name="T60" fmla="*/ 26 w 179"/>
                <a:gd name="T61" fmla="*/ 4 h 226"/>
                <a:gd name="T62" fmla="*/ 31 w 179"/>
                <a:gd name="T63" fmla="*/ 5 h 226"/>
                <a:gd name="T64" fmla="*/ 33 w 179"/>
                <a:gd name="T65" fmla="*/ 8 h 226"/>
                <a:gd name="T66" fmla="*/ 35 w 179"/>
                <a:gd name="T67" fmla="*/ 10 h 226"/>
                <a:gd name="T68" fmla="*/ 42 w 179"/>
                <a:gd name="T69" fmla="*/ 28 h 226"/>
                <a:gd name="T70" fmla="*/ 60 w 179"/>
                <a:gd name="T71" fmla="*/ 14 h 226"/>
                <a:gd name="T72" fmla="*/ 78 w 179"/>
                <a:gd name="T73" fmla="*/ 5 h 226"/>
                <a:gd name="T74" fmla="*/ 95 w 179"/>
                <a:gd name="T75" fmla="*/ 0 h 226"/>
                <a:gd name="T76" fmla="*/ 115 w 179"/>
                <a:gd name="T77" fmla="*/ 0 h 226"/>
                <a:gd name="T78" fmla="*/ 131 w 179"/>
                <a:gd name="T79" fmla="*/ 4 h 226"/>
                <a:gd name="T80" fmla="*/ 147 w 179"/>
                <a:gd name="T81" fmla="*/ 10 h 226"/>
                <a:gd name="T82" fmla="*/ 157 w 179"/>
                <a:gd name="T83" fmla="*/ 20 h 226"/>
                <a:gd name="T84" fmla="*/ 166 w 179"/>
                <a:gd name="T85" fmla="*/ 32 h 226"/>
                <a:gd name="T86" fmla="*/ 172 w 179"/>
                <a:gd name="T87" fmla="*/ 46 h 226"/>
                <a:gd name="T88" fmla="*/ 178 w 179"/>
                <a:gd name="T89" fmla="*/ 71 h 226"/>
                <a:gd name="T90" fmla="*/ 179 w 179"/>
                <a:gd name="T9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6">
                  <a:moveTo>
                    <a:pt x="179" y="219"/>
                  </a:moveTo>
                  <a:lnTo>
                    <a:pt x="179" y="221"/>
                  </a:lnTo>
                  <a:lnTo>
                    <a:pt x="178" y="222"/>
                  </a:lnTo>
                  <a:lnTo>
                    <a:pt x="176" y="223"/>
                  </a:lnTo>
                  <a:lnTo>
                    <a:pt x="175" y="225"/>
                  </a:lnTo>
                  <a:lnTo>
                    <a:pt x="172" y="226"/>
                  </a:lnTo>
                  <a:lnTo>
                    <a:pt x="169" y="226"/>
                  </a:lnTo>
                  <a:lnTo>
                    <a:pt x="165" y="226"/>
                  </a:lnTo>
                  <a:lnTo>
                    <a:pt x="160" y="226"/>
                  </a:lnTo>
                  <a:lnTo>
                    <a:pt x="154" y="226"/>
                  </a:lnTo>
                  <a:lnTo>
                    <a:pt x="151" y="226"/>
                  </a:lnTo>
                  <a:lnTo>
                    <a:pt x="147" y="226"/>
                  </a:lnTo>
                  <a:lnTo>
                    <a:pt x="144" y="225"/>
                  </a:lnTo>
                  <a:lnTo>
                    <a:pt x="143" y="223"/>
                  </a:lnTo>
                  <a:lnTo>
                    <a:pt x="142" y="222"/>
                  </a:lnTo>
                  <a:lnTo>
                    <a:pt x="140" y="221"/>
                  </a:lnTo>
                  <a:lnTo>
                    <a:pt x="140" y="219"/>
                  </a:lnTo>
                  <a:lnTo>
                    <a:pt x="140" y="97"/>
                  </a:lnTo>
                  <a:lnTo>
                    <a:pt x="139" y="81"/>
                  </a:lnTo>
                  <a:lnTo>
                    <a:pt x="138" y="68"/>
                  </a:lnTo>
                  <a:lnTo>
                    <a:pt x="134" y="58"/>
                  </a:lnTo>
                  <a:lnTo>
                    <a:pt x="130" y="49"/>
                  </a:lnTo>
                  <a:lnTo>
                    <a:pt x="124" y="42"/>
                  </a:lnTo>
                  <a:lnTo>
                    <a:pt x="116" y="37"/>
                  </a:lnTo>
                  <a:lnTo>
                    <a:pt x="107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2" y="36"/>
                  </a:lnTo>
                  <a:lnTo>
                    <a:pt x="75" y="39"/>
                  </a:lnTo>
                  <a:lnTo>
                    <a:pt x="68" y="44"/>
                  </a:lnTo>
                  <a:lnTo>
                    <a:pt x="60" y="49"/>
                  </a:lnTo>
                  <a:lnTo>
                    <a:pt x="53" y="55"/>
                  </a:lnTo>
                  <a:lnTo>
                    <a:pt x="45" y="64"/>
                  </a:lnTo>
                  <a:lnTo>
                    <a:pt x="37" y="73"/>
                  </a:lnTo>
                  <a:lnTo>
                    <a:pt x="37" y="219"/>
                  </a:lnTo>
                  <a:lnTo>
                    <a:pt x="37" y="221"/>
                  </a:lnTo>
                  <a:lnTo>
                    <a:pt x="37" y="222"/>
                  </a:lnTo>
                  <a:lnTo>
                    <a:pt x="36" y="223"/>
                  </a:lnTo>
                  <a:lnTo>
                    <a:pt x="33" y="225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9" y="226"/>
                  </a:lnTo>
                  <a:lnTo>
                    <a:pt x="6" y="226"/>
                  </a:lnTo>
                  <a:lnTo>
                    <a:pt x="4" y="225"/>
                  </a:lnTo>
                  <a:lnTo>
                    <a:pt x="1" y="223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10"/>
                  </a:lnTo>
                  <a:lnTo>
                    <a:pt x="35" y="37"/>
                  </a:lnTo>
                  <a:lnTo>
                    <a:pt x="42" y="28"/>
                  </a:lnTo>
                  <a:lnTo>
                    <a:pt x="51" y="20"/>
                  </a:lnTo>
                  <a:lnTo>
                    <a:pt x="60" y="14"/>
                  </a:lnTo>
                  <a:lnTo>
                    <a:pt x="69" y="9"/>
                  </a:lnTo>
                  <a:lnTo>
                    <a:pt x="78" y="5"/>
                  </a:lnTo>
                  <a:lnTo>
                    <a:pt x="86" y="2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4" y="1"/>
                  </a:lnTo>
                  <a:lnTo>
                    <a:pt x="131" y="4"/>
                  </a:lnTo>
                  <a:lnTo>
                    <a:pt x="139" y="6"/>
                  </a:lnTo>
                  <a:lnTo>
                    <a:pt x="147" y="10"/>
                  </a:lnTo>
                  <a:lnTo>
                    <a:pt x="152" y="15"/>
                  </a:lnTo>
                  <a:lnTo>
                    <a:pt x="157" y="20"/>
                  </a:lnTo>
                  <a:lnTo>
                    <a:pt x="162" y="26"/>
                  </a:lnTo>
                  <a:lnTo>
                    <a:pt x="166" y="32"/>
                  </a:lnTo>
                  <a:lnTo>
                    <a:pt x="170" y="39"/>
                  </a:lnTo>
                  <a:lnTo>
                    <a:pt x="172" y="46"/>
                  </a:lnTo>
                  <a:lnTo>
                    <a:pt x="175" y="54"/>
                  </a:lnTo>
                  <a:lnTo>
                    <a:pt x="178" y="71"/>
                  </a:lnTo>
                  <a:lnTo>
                    <a:pt x="179" y="92"/>
                  </a:lnTo>
                  <a:lnTo>
                    <a:pt x="179" y="219"/>
                  </a:lnTo>
                  <a:close/>
                </a:path>
              </a:pathLst>
            </a:custGeom>
            <a:solidFill>
              <a:srgbClr val="3B7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3EE26A54-5AFE-A110-4CF2-A657DDE6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1295"/>
              <a:ext cx="44" cy="76"/>
            </a:xfrm>
            <a:custGeom>
              <a:avLst/>
              <a:gdLst>
                <a:gd name="T0" fmla="*/ 175 w 175"/>
                <a:gd name="T1" fmla="*/ 290 h 302"/>
                <a:gd name="T2" fmla="*/ 174 w 175"/>
                <a:gd name="T3" fmla="*/ 295 h 302"/>
                <a:gd name="T4" fmla="*/ 171 w 175"/>
                <a:gd name="T5" fmla="*/ 299 h 302"/>
                <a:gd name="T6" fmla="*/ 169 w 175"/>
                <a:gd name="T7" fmla="*/ 302 h 302"/>
                <a:gd name="T8" fmla="*/ 10 w 175"/>
                <a:gd name="T9" fmla="*/ 302 h 302"/>
                <a:gd name="T10" fmla="*/ 8 w 175"/>
                <a:gd name="T11" fmla="*/ 301 h 302"/>
                <a:gd name="T12" fmla="*/ 5 w 175"/>
                <a:gd name="T13" fmla="*/ 298 h 302"/>
                <a:gd name="T14" fmla="*/ 3 w 175"/>
                <a:gd name="T15" fmla="*/ 293 h 302"/>
                <a:gd name="T16" fmla="*/ 3 w 175"/>
                <a:gd name="T17" fmla="*/ 286 h 302"/>
                <a:gd name="T18" fmla="*/ 3 w 175"/>
                <a:gd name="T19" fmla="*/ 279 h 302"/>
                <a:gd name="T20" fmla="*/ 4 w 175"/>
                <a:gd name="T21" fmla="*/ 273 h 302"/>
                <a:gd name="T22" fmla="*/ 7 w 175"/>
                <a:gd name="T23" fmla="*/ 271 h 302"/>
                <a:gd name="T24" fmla="*/ 10 w 175"/>
                <a:gd name="T25" fmla="*/ 270 h 302"/>
                <a:gd name="T26" fmla="*/ 72 w 175"/>
                <a:gd name="T27" fmla="*/ 41 h 302"/>
                <a:gd name="T28" fmla="*/ 10 w 175"/>
                <a:gd name="T29" fmla="*/ 77 h 302"/>
                <a:gd name="T30" fmla="*/ 5 w 175"/>
                <a:gd name="T31" fmla="*/ 78 h 302"/>
                <a:gd name="T32" fmla="*/ 3 w 175"/>
                <a:gd name="T33" fmla="*/ 76 h 302"/>
                <a:gd name="T34" fmla="*/ 1 w 175"/>
                <a:gd name="T35" fmla="*/ 68 h 302"/>
                <a:gd name="T36" fmla="*/ 1 w 175"/>
                <a:gd name="T37" fmla="*/ 60 h 302"/>
                <a:gd name="T38" fmla="*/ 1 w 175"/>
                <a:gd name="T39" fmla="*/ 54 h 302"/>
                <a:gd name="T40" fmla="*/ 3 w 175"/>
                <a:gd name="T41" fmla="*/ 50 h 302"/>
                <a:gd name="T42" fmla="*/ 5 w 175"/>
                <a:gd name="T43" fmla="*/ 47 h 302"/>
                <a:gd name="T44" fmla="*/ 76 w 175"/>
                <a:gd name="T45" fmla="*/ 2 h 302"/>
                <a:gd name="T46" fmla="*/ 79 w 175"/>
                <a:gd name="T47" fmla="*/ 1 h 302"/>
                <a:gd name="T48" fmla="*/ 82 w 175"/>
                <a:gd name="T49" fmla="*/ 0 h 302"/>
                <a:gd name="T50" fmla="*/ 88 w 175"/>
                <a:gd name="T51" fmla="*/ 0 h 302"/>
                <a:gd name="T52" fmla="*/ 94 w 175"/>
                <a:gd name="T53" fmla="*/ 0 h 302"/>
                <a:gd name="T54" fmla="*/ 103 w 175"/>
                <a:gd name="T55" fmla="*/ 0 h 302"/>
                <a:gd name="T56" fmla="*/ 110 w 175"/>
                <a:gd name="T57" fmla="*/ 1 h 302"/>
                <a:gd name="T58" fmla="*/ 112 w 175"/>
                <a:gd name="T59" fmla="*/ 4 h 302"/>
                <a:gd name="T60" fmla="*/ 112 w 175"/>
                <a:gd name="T61" fmla="*/ 6 h 302"/>
                <a:gd name="T62" fmla="*/ 166 w 175"/>
                <a:gd name="T63" fmla="*/ 270 h 302"/>
                <a:gd name="T64" fmla="*/ 170 w 175"/>
                <a:gd name="T65" fmla="*/ 271 h 302"/>
                <a:gd name="T66" fmla="*/ 173 w 175"/>
                <a:gd name="T67" fmla="*/ 273 h 302"/>
                <a:gd name="T68" fmla="*/ 175 w 175"/>
                <a:gd name="T69" fmla="*/ 279 h 302"/>
                <a:gd name="T70" fmla="*/ 175 w 175"/>
                <a:gd name="T71" fmla="*/ 28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02">
                  <a:moveTo>
                    <a:pt x="175" y="286"/>
                  </a:moveTo>
                  <a:lnTo>
                    <a:pt x="175" y="290"/>
                  </a:lnTo>
                  <a:lnTo>
                    <a:pt x="174" y="293"/>
                  </a:lnTo>
                  <a:lnTo>
                    <a:pt x="174" y="295"/>
                  </a:lnTo>
                  <a:lnTo>
                    <a:pt x="173" y="298"/>
                  </a:lnTo>
                  <a:lnTo>
                    <a:pt x="171" y="299"/>
                  </a:lnTo>
                  <a:lnTo>
                    <a:pt x="170" y="301"/>
                  </a:lnTo>
                  <a:lnTo>
                    <a:pt x="169" y="302"/>
                  </a:lnTo>
                  <a:lnTo>
                    <a:pt x="166" y="302"/>
                  </a:lnTo>
                  <a:lnTo>
                    <a:pt x="10" y="302"/>
                  </a:lnTo>
                  <a:lnTo>
                    <a:pt x="9" y="302"/>
                  </a:lnTo>
                  <a:lnTo>
                    <a:pt x="8" y="301"/>
                  </a:lnTo>
                  <a:lnTo>
                    <a:pt x="7" y="299"/>
                  </a:lnTo>
                  <a:lnTo>
                    <a:pt x="5" y="298"/>
                  </a:lnTo>
                  <a:lnTo>
                    <a:pt x="4" y="295"/>
                  </a:lnTo>
                  <a:lnTo>
                    <a:pt x="3" y="293"/>
                  </a:lnTo>
                  <a:lnTo>
                    <a:pt x="3" y="290"/>
                  </a:lnTo>
                  <a:lnTo>
                    <a:pt x="3" y="286"/>
                  </a:lnTo>
                  <a:lnTo>
                    <a:pt x="3" y="282"/>
                  </a:lnTo>
                  <a:lnTo>
                    <a:pt x="3" y="279"/>
                  </a:lnTo>
                  <a:lnTo>
                    <a:pt x="4" y="276"/>
                  </a:lnTo>
                  <a:lnTo>
                    <a:pt x="4" y="273"/>
                  </a:lnTo>
                  <a:lnTo>
                    <a:pt x="5" y="272"/>
                  </a:lnTo>
                  <a:lnTo>
                    <a:pt x="7" y="271"/>
                  </a:lnTo>
                  <a:lnTo>
                    <a:pt x="9" y="270"/>
                  </a:lnTo>
                  <a:lnTo>
                    <a:pt x="10" y="270"/>
                  </a:lnTo>
                  <a:lnTo>
                    <a:pt x="72" y="270"/>
                  </a:lnTo>
                  <a:lnTo>
                    <a:pt x="72" y="41"/>
                  </a:lnTo>
                  <a:lnTo>
                    <a:pt x="14" y="76"/>
                  </a:lnTo>
                  <a:lnTo>
                    <a:pt x="10" y="77"/>
                  </a:lnTo>
                  <a:lnTo>
                    <a:pt x="8" y="78"/>
                  </a:lnTo>
                  <a:lnTo>
                    <a:pt x="5" y="78"/>
                  </a:lnTo>
                  <a:lnTo>
                    <a:pt x="4" y="77"/>
                  </a:lnTo>
                  <a:lnTo>
                    <a:pt x="3" y="76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4" y="49"/>
                  </a:lnTo>
                  <a:lnTo>
                    <a:pt x="5" y="47"/>
                  </a:lnTo>
                  <a:lnTo>
                    <a:pt x="8" y="46"/>
                  </a:lnTo>
                  <a:lnTo>
                    <a:pt x="76" y="2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1" y="2"/>
                  </a:lnTo>
                  <a:lnTo>
                    <a:pt x="112" y="4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2" y="270"/>
                  </a:lnTo>
                  <a:lnTo>
                    <a:pt x="166" y="270"/>
                  </a:lnTo>
                  <a:lnTo>
                    <a:pt x="169" y="270"/>
                  </a:lnTo>
                  <a:lnTo>
                    <a:pt x="170" y="271"/>
                  </a:lnTo>
                  <a:lnTo>
                    <a:pt x="171" y="272"/>
                  </a:lnTo>
                  <a:lnTo>
                    <a:pt x="173" y="273"/>
                  </a:lnTo>
                  <a:lnTo>
                    <a:pt x="174" y="276"/>
                  </a:lnTo>
                  <a:lnTo>
                    <a:pt x="175" y="279"/>
                  </a:lnTo>
                  <a:lnTo>
                    <a:pt x="175" y="282"/>
                  </a:lnTo>
                  <a:lnTo>
                    <a:pt x="175" y="28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2669BB47-9B44-EC50-7C22-347C443E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295"/>
              <a:ext cx="47" cy="77"/>
            </a:xfrm>
            <a:custGeom>
              <a:avLst/>
              <a:gdLst>
                <a:gd name="T0" fmla="*/ 187 w 188"/>
                <a:gd name="T1" fmla="*/ 238 h 309"/>
                <a:gd name="T2" fmla="*/ 176 w 188"/>
                <a:gd name="T3" fmla="*/ 264 h 309"/>
                <a:gd name="T4" fmla="*/ 160 w 188"/>
                <a:gd name="T5" fmla="*/ 284 h 309"/>
                <a:gd name="T6" fmla="*/ 136 w 188"/>
                <a:gd name="T7" fmla="*/ 298 h 309"/>
                <a:gd name="T8" fmla="*/ 106 w 188"/>
                <a:gd name="T9" fmla="*/ 307 h 309"/>
                <a:gd name="T10" fmla="*/ 68 w 188"/>
                <a:gd name="T11" fmla="*/ 309 h 309"/>
                <a:gd name="T12" fmla="*/ 31 w 188"/>
                <a:gd name="T13" fmla="*/ 301 h 309"/>
                <a:gd name="T14" fmla="*/ 9 w 188"/>
                <a:gd name="T15" fmla="*/ 291 h 309"/>
                <a:gd name="T16" fmla="*/ 3 w 188"/>
                <a:gd name="T17" fmla="*/ 285 h 309"/>
                <a:gd name="T18" fmla="*/ 1 w 188"/>
                <a:gd name="T19" fmla="*/ 279 h 309"/>
                <a:gd name="T20" fmla="*/ 0 w 188"/>
                <a:gd name="T21" fmla="*/ 267 h 309"/>
                <a:gd name="T22" fmla="*/ 4 w 188"/>
                <a:gd name="T23" fmla="*/ 253 h 309"/>
                <a:gd name="T24" fmla="*/ 16 w 188"/>
                <a:gd name="T25" fmla="*/ 257 h 309"/>
                <a:gd name="T26" fmla="*/ 41 w 188"/>
                <a:gd name="T27" fmla="*/ 269 h 309"/>
                <a:gd name="T28" fmla="*/ 84 w 188"/>
                <a:gd name="T29" fmla="*/ 276 h 309"/>
                <a:gd name="T30" fmla="*/ 122 w 188"/>
                <a:gd name="T31" fmla="*/ 267 h 309"/>
                <a:gd name="T32" fmla="*/ 143 w 188"/>
                <a:gd name="T33" fmla="*/ 244 h 309"/>
                <a:gd name="T34" fmla="*/ 147 w 188"/>
                <a:gd name="T35" fmla="*/ 216 h 309"/>
                <a:gd name="T36" fmla="*/ 142 w 188"/>
                <a:gd name="T37" fmla="*/ 199 h 309"/>
                <a:gd name="T38" fmla="*/ 131 w 188"/>
                <a:gd name="T39" fmla="*/ 186 h 309"/>
                <a:gd name="T40" fmla="*/ 116 w 188"/>
                <a:gd name="T41" fmla="*/ 174 h 309"/>
                <a:gd name="T42" fmla="*/ 88 w 188"/>
                <a:gd name="T43" fmla="*/ 167 h 309"/>
                <a:gd name="T44" fmla="*/ 39 w 188"/>
                <a:gd name="T45" fmla="*/ 167 h 309"/>
                <a:gd name="T46" fmla="*/ 34 w 188"/>
                <a:gd name="T47" fmla="*/ 163 h 309"/>
                <a:gd name="T48" fmla="*/ 31 w 188"/>
                <a:gd name="T49" fmla="*/ 155 h 309"/>
                <a:gd name="T50" fmla="*/ 31 w 188"/>
                <a:gd name="T51" fmla="*/ 143 h 309"/>
                <a:gd name="T52" fmla="*/ 35 w 188"/>
                <a:gd name="T53" fmla="*/ 137 h 309"/>
                <a:gd name="T54" fmla="*/ 40 w 188"/>
                <a:gd name="T55" fmla="*/ 134 h 309"/>
                <a:gd name="T56" fmla="*/ 94 w 188"/>
                <a:gd name="T57" fmla="*/ 130 h 309"/>
                <a:gd name="T58" fmla="*/ 121 w 188"/>
                <a:gd name="T59" fmla="*/ 111 h 309"/>
                <a:gd name="T60" fmla="*/ 131 w 188"/>
                <a:gd name="T61" fmla="*/ 79 h 309"/>
                <a:gd name="T62" fmla="*/ 125 w 188"/>
                <a:gd name="T63" fmla="*/ 53 h 309"/>
                <a:gd name="T64" fmla="*/ 104 w 188"/>
                <a:gd name="T65" fmla="*/ 36 h 309"/>
                <a:gd name="T66" fmla="*/ 70 w 188"/>
                <a:gd name="T67" fmla="*/ 34 h 309"/>
                <a:gd name="T68" fmla="*/ 37 w 188"/>
                <a:gd name="T69" fmla="*/ 45 h 309"/>
                <a:gd name="T70" fmla="*/ 18 w 188"/>
                <a:gd name="T71" fmla="*/ 57 h 309"/>
                <a:gd name="T72" fmla="*/ 13 w 188"/>
                <a:gd name="T73" fmla="*/ 58 h 309"/>
                <a:gd name="T74" fmla="*/ 9 w 188"/>
                <a:gd name="T75" fmla="*/ 53 h 309"/>
                <a:gd name="T76" fmla="*/ 9 w 188"/>
                <a:gd name="T77" fmla="*/ 43 h 309"/>
                <a:gd name="T78" fmla="*/ 9 w 188"/>
                <a:gd name="T79" fmla="*/ 34 h 309"/>
                <a:gd name="T80" fmla="*/ 12 w 188"/>
                <a:gd name="T81" fmla="*/ 28 h 309"/>
                <a:gd name="T82" fmla="*/ 18 w 188"/>
                <a:gd name="T83" fmla="*/ 22 h 309"/>
                <a:gd name="T84" fmla="*/ 40 w 188"/>
                <a:gd name="T85" fmla="*/ 9 h 309"/>
                <a:gd name="T86" fmla="*/ 76 w 188"/>
                <a:gd name="T87" fmla="*/ 0 h 309"/>
                <a:gd name="T88" fmla="*/ 109 w 188"/>
                <a:gd name="T89" fmla="*/ 1 h 309"/>
                <a:gd name="T90" fmla="*/ 134 w 188"/>
                <a:gd name="T91" fmla="*/ 8 h 309"/>
                <a:gd name="T92" fmla="*/ 153 w 188"/>
                <a:gd name="T93" fmla="*/ 21 h 309"/>
                <a:gd name="T94" fmla="*/ 166 w 188"/>
                <a:gd name="T95" fmla="*/ 38 h 309"/>
                <a:gd name="T96" fmla="*/ 173 w 188"/>
                <a:gd name="T97" fmla="*/ 58 h 309"/>
                <a:gd name="T98" fmla="*/ 174 w 188"/>
                <a:gd name="T99" fmla="*/ 88 h 309"/>
                <a:gd name="T100" fmla="*/ 160 w 188"/>
                <a:gd name="T101" fmla="*/ 121 h 309"/>
                <a:gd name="T102" fmla="*/ 131 w 188"/>
                <a:gd name="T103" fmla="*/ 143 h 309"/>
                <a:gd name="T104" fmla="*/ 133 w 188"/>
                <a:gd name="T105" fmla="*/ 150 h 309"/>
                <a:gd name="T106" fmla="*/ 169 w 188"/>
                <a:gd name="T107" fmla="*/ 171 h 309"/>
                <a:gd name="T108" fmla="*/ 185 w 188"/>
                <a:gd name="T109" fmla="*/ 199 h 309"/>
                <a:gd name="T110" fmla="*/ 188 w 188"/>
                <a:gd name="T111" fmla="*/ 2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09">
                  <a:moveTo>
                    <a:pt x="188" y="218"/>
                  </a:moveTo>
                  <a:lnTo>
                    <a:pt x="188" y="229"/>
                  </a:lnTo>
                  <a:lnTo>
                    <a:pt x="187" y="238"/>
                  </a:lnTo>
                  <a:lnTo>
                    <a:pt x="184" y="247"/>
                  </a:lnTo>
                  <a:lnTo>
                    <a:pt x="180" y="256"/>
                  </a:lnTo>
                  <a:lnTo>
                    <a:pt x="176" y="264"/>
                  </a:lnTo>
                  <a:lnTo>
                    <a:pt x="173" y="271"/>
                  </a:lnTo>
                  <a:lnTo>
                    <a:pt x="166" y="278"/>
                  </a:lnTo>
                  <a:lnTo>
                    <a:pt x="160" y="284"/>
                  </a:lnTo>
                  <a:lnTo>
                    <a:pt x="153" y="289"/>
                  </a:lnTo>
                  <a:lnTo>
                    <a:pt x="145" y="294"/>
                  </a:lnTo>
                  <a:lnTo>
                    <a:pt x="136" y="298"/>
                  </a:lnTo>
                  <a:lnTo>
                    <a:pt x="127" y="302"/>
                  </a:lnTo>
                  <a:lnTo>
                    <a:pt x="117" y="305"/>
                  </a:lnTo>
                  <a:lnTo>
                    <a:pt x="106" y="307"/>
                  </a:lnTo>
                  <a:lnTo>
                    <a:pt x="95" y="309"/>
                  </a:lnTo>
                  <a:lnTo>
                    <a:pt x="82" y="309"/>
                  </a:lnTo>
                  <a:lnTo>
                    <a:pt x="68" y="309"/>
                  </a:lnTo>
                  <a:lnTo>
                    <a:pt x="54" y="306"/>
                  </a:lnTo>
                  <a:lnTo>
                    <a:pt x="43" y="304"/>
                  </a:lnTo>
                  <a:lnTo>
                    <a:pt x="31" y="301"/>
                  </a:lnTo>
                  <a:lnTo>
                    <a:pt x="22" y="297"/>
                  </a:lnTo>
                  <a:lnTo>
                    <a:pt x="14" y="293"/>
                  </a:lnTo>
                  <a:lnTo>
                    <a:pt x="9" y="291"/>
                  </a:lnTo>
                  <a:lnTo>
                    <a:pt x="6" y="288"/>
                  </a:lnTo>
                  <a:lnTo>
                    <a:pt x="4" y="287"/>
                  </a:lnTo>
                  <a:lnTo>
                    <a:pt x="3" y="285"/>
                  </a:lnTo>
                  <a:lnTo>
                    <a:pt x="3" y="283"/>
                  </a:lnTo>
                  <a:lnTo>
                    <a:pt x="1" y="282"/>
                  </a:lnTo>
                  <a:lnTo>
                    <a:pt x="1" y="279"/>
                  </a:lnTo>
                  <a:lnTo>
                    <a:pt x="0" y="275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1" y="256"/>
                  </a:lnTo>
                  <a:lnTo>
                    <a:pt x="4" y="253"/>
                  </a:lnTo>
                  <a:lnTo>
                    <a:pt x="6" y="253"/>
                  </a:lnTo>
                  <a:lnTo>
                    <a:pt x="10" y="253"/>
                  </a:lnTo>
                  <a:lnTo>
                    <a:pt x="16" y="257"/>
                  </a:lnTo>
                  <a:lnTo>
                    <a:pt x="22" y="260"/>
                  </a:lnTo>
                  <a:lnTo>
                    <a:pt x="31" y="265"/>
                  </a:lnTo>
                  <a:lnTo>
                    <a:pt x="41" y="269"/>
                  </a:lnTo>
                  <a:lnTo>
                    <a:pt x="54" y="273"/>
                  </a:lnTo>
                  <a:lnTo>
                    <a:pt x="68" y="275"/>
                  </a:lnTo>
                  <a:lnTo>
                    <a:pt x="84" y="276"/>
                  </a:lnTo>
                  <a:lnTo>
                    <a:pt x="98" y="275"/>
                  </a:lnTo>
                  <a:lnTo>
                    <a:pt x="111" y="273"/>
                  </a:lnTo>
                  <a:lnTo>
                    <a:pt x="122" y="267"/>
                  </a:lnTo>
                  <a:lnTo>
                    <a:pt x="131" y="261"/>
                  </a:lnTo>
                  <a:lnTo>
                    <a:pt x="138" y="253"/>
                  </a:lnTo>
                  <a:lnTo>
                    <a:pt x="143" y="244"/>
                  </a:lnTo>
                  <a:lnTo>
                    <a:pt x="145" y="234"/>
                  </a:lnTo>
                  <a:lnTo>
                    <a:pt x="147" y="222"/>
                  </a:lnTo>
                  <a:lnTo>
                    <a:pt x="147" y="216"/>
                  </a:lnTo>
                  <a:lnTo>
                    <a:pt x="145" y="211"/>
                  </a:lnTo>
                  <a:lnTo>
                    <a:pt x="144" y="204"/>
                  </a:lnTo>
                  <a:lnTo>
                    <a:pt x="142" y="199"/>
                  </a:lnTo>
                  <a:lnTo>
                    <a:pt x="139" y="194"/>
                  </a:lnTo>
                  <a:lnTo>
                    <a:pt x="135" y="190"/>
                  </a:lnTo>
                  <a:lnTo>
                    <a:pt x="131" y="186"/>
                  </a:lnTo>
                  <a:lnTo>
                    <a:pt x="127" y="182"/>
                  </a:lnTo>
                  <a:lnTo>
                    <a:pt x="122" y="178"/>
                  </a:lnTo>
                  <a:lnTo>
                    <a:pt x="116" y="174"/>
                  </a:lnTo>
                  <a:lnTo>
                    <a:pt x="109" y="172"/>
                  </a:lnTo>
                  <a:lnTo>
                    <a:pt x="103" y="171"/>
                  </a:lnTo>
                  <a:lnTo>
                    <a:pt x="88" y="167"/>
                  </a:lnTo>
                  <a:lnTo>
                    <a:pt x="70" y="167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6" y="165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31" y="155"/>
                  </a:lnTo>
                  <a:lnTo>
                    <a:pt x="31" y="150"/>
                  </a:lnTo>
                  <a:lnTo>
                    <a:pt x="31" y="146"/>
                  </a:lnTo>
                  <a:lnTo>
                    <a:pt x="31" y="143"/>
                  </a:lnTo>
                  <a:lnTo>
                    <a:pt x="32" y="141"/>
                  </a:lnTo>
                  <a:lnTo>
                    <a:pt x="34" y="138"/>
                  </a:lnTo>
                  <a:lnTo>
                    <a:pt x="35" y="137"/>
                  </a:lnTo>
                  <a:lnTo>
                    <a:pt x="36" y="136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66" y="134"/>
                  </a:lnTo>
                  <a:lnTo>
                    <a:pt x="80" y="134"/>
                  </a:lnTo>
                  <a:lnTo>
                    <a:pt x="94" y="130"/>
                  </a:lnTo>
                  <a:lnTo>
                    <a:pt x="104" y="127"/>
                  </a:lnTo>
                  <a:lnTo>
                    <a:pt x="115" y="119"/>
                  </a:lnTo>
                  <a:lnTo>
                    <a:pt x="121" y="111"/>
                  </a:lnTo>
                  <a:lnTo>
                    <a:pt x="127" y="102"/>
                  </a:lnTo>
                  <a:lnTo>
                    <a:pt x="130" y="90"/>
                  </a:lnTo>
                  <a:lnTo>
                    <a:pt x="131" y="79"/>
                  </a:lnTo>
                  <a:lnTo>
                    <a:pt x="131" y="70"/>
                  </a:lnTo>
                  <a:lnTo>
                    <a:pt x="129" y="61"/>
                  </a:lnTo>
                  <a:lnTo>
                    <a:pt x="125" y="53"/>
                  </a:lnTo>
                  <a:lnTo>
                    <a:pt x="120" y="47"/>
                  </a:lnTo>
                  <a:lnTo>
                    <a:pt x="112" y="40"/>
                  </a:lnTo>
                  <a:lnTo>
                    <a:pt x="104" y="36"/>
                  </a:lnTo>
                  <a:lnTo>
                    <a:pt x="94" y="34"/>
                  </a:lnTo>
                  <a:lnTo>
                    <a:pt x="82" y="32"/>
                  </a:lnTo>
                  <a:lnTo>
                    <a:pt x="70" y="34"/>
                  </a:lnTo>
                  <a:lnTo>
                    <a:pt x="58" y="36"/>
                  </a:lnTo>
                  <a:lnTo>
                    <a:pt x="48" y="41"/>
                  </a:lnTo>
                  <a:lnTo>
                    <a:pt x="37" y="45"/>
                  </a:lnTo>
                  <a:lnTo>
                    <a:pt x="30" y="50"/>
                  </a:lnTo>
                  <a:lnTo>
                    <a:pt x="23" y="54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8" y="22"/>
                  </a:lnTo>
                  <a:lnTo>
                    <a:pt x="23" y="18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50" y="5"/>
                  </a:lnTo>
                  <a:lnTo>
                    <a:pt x="63" y="3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9" y="1"/>
                  </a:lnTo>
                  <a:lnTo>
                    <a:pt x="118" y="3"/>
                  </a:lnTo>
                  <a:lnTo>
                    <a:pt x="127" y="5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48" y="16"/>
                  </a:lnTo>
                  <a:lnTo>
                    <a:pt x="153" y="21"/>
                  </a:lnTo>
                  <a:lnTo>
                    <a:pt x="158" y="26"/>
                  </a:lnTo>
                  <a:lnTo>
                    <a:pt x="162" y="31"/>
                  </a:lnTo>
                  <a:lnTo>
                    <a:pt x="166" y="38"/>
                  </a:lnTo>
                  <a:lnTo>
                    <a:pt x="169" y="44"/>
                  </a:lnTo>
                  <a:lnTo>
                    <a:pt x="171" y="50"/>
                  </a:lnTo>
                  <a:lnTo>
                    <a:pt x="173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88"/>
                  </a:lnTo>
                  <a:lnTo>
                    <a:pt x="170" y="100"/>
                  </a:lnTo>
                  <a:lnTo>
                    <a:pt x="166" y="111"/>
                  </a:lnTo>
                  <a:lnTo>
                    <a:pt x="160" y="121"/>
                  </a:lnTo>
                  <a:lnTo>
                    <a:pt x="152" y="130"/>
                  </a:lnTo>
                  <a:lnTo>
                    <a:pt x="142" y="137"/>
                  </a:lnTo>
                  <a:lnTo>
                    <a:pt x="131" y="143"/>
                  </a:lnTo>
                  <a:lnTo>
                    <a:pt x="118" y="146"/>
                  </a:lnTo>
                  <a:lnTo>
                    <a:pt x="118" y="147"/>
                  </a:lnTo>
                  <a:lnTo>
                    <a:pt x="133" y="150"/>
                  </a:lnTo>
                  <a:lnTo>
                    <a:pt x="147" y="155"/>
                  </a:lnTo>
                  <a:lnTo>
                    <a:pt x="158" y="161"/>
                  </a:lnTo>
                  <a:lnTo>
                    <a:pt x="169" y="171"/>
                  </a:lnTo>
                  <a:lnTo>
                    <a:pt x="176" y="181"/>
                  </a:lnTo>
                  <a:lnTo>
                    <a:pt x="183" y="192"/>
                  </a:lnTo>
                  <a:lnTo>
                    <a:pt x="185" y="199"/>
                  </a:lnTo>
                  <a:lnTo>
                    <a:pt x="187" y="205"/>
                  </a:lnTo>
                  <a:lnTo>
                    <a:pt x="188" y="212"/>
                  </a:lnTo>
                  <a:lnTo>
                    <a:pt x="188" y="21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F72FFF10-7075-540F-29A9-3F837F46C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1314"/>
              <a:ext cx="77" cy="57"/>
            </a:xfrm>
            <a:custGeom>
              <a:avLst/>
              <a:gdLst>
                <a:gd name="T0" fmla="*/ 308 w 309"/>
                <a:gd name="T1" fmla="*/ 223 h 227"/>
                <a:gd name="T2" fmla="*/ 303 w 309"/>
                <a:gd name="T3" fmla="*/ 226 h 227"/>
                <a:gd name="T4" fmla="*/ 290 w 309"/>
                <a:gd name="T5" fmla="*/ 227 h 227"/>
                <a:gd name="T6" fmla="*/ 277 w 309"/>
                <a:gd name="T7" fmla="*/ 226 h 227"/>
                <a:gd name="T8" fmla="*/ 272 w 309"/>
                <a:gd name="T9" fmla="*/ 223 h 227"/>
                <a:gd name="T10" fmla="*/ 270 w 309"/>
                <a:gd name="T11" fmla="*/ 93 h 227"/>
                <a:gd name="T12" fmla="*/ 265 w 309"/>
                <a:gd name="T13" fmla="*/ 58 h 227"/>
                <a:gd name="T14" fmla="*/ 249 w 309"/>
                <a:gd name="T15" fmla="*/ 37 h 227"/>
                <a:gd name="T16" fmla="*/ 223 w 309"/>
                <a:gd name="T17" fmla="*/ 35 h 227"/>
                <a:gd name="T18" fmla="*/ 203 w 309"/>
                <a:gd name="T19" fmla="*/ 44 h 227"/>
                <a:gd name="T20" fmla="*/ 174 w 309"/>
                <a:gd name="T21" fmla="*/ 219 h 227"/>
                <a:gd name="T22" fmla="*/ 173 w 309"/>
                <a:gd name="T23" fmla="*/ 225 h 227"/>
                <a:gd name="T24" fmla="*/ 164 w 309"/>
                <a:gd name="T25" fmla="*/ 227 h 227"/>
                <a:gd name="T26" fmla="*/ 149 w 309"/>
                <a:gd name="T27" fmla="*/ 227 h 227"/>
                <a:gd name="T28" fmla="*/ 139 w 309"/>
                <a:gd name="T29" fmla="*/ 225 h 227"/>
                <a:gd name="T30" fmla="*/ 137 w 309"/>
                <a:gd name="T31" fmla="*/ 222 h 227"/>
                <a:gd name="T32" fmla="*/ 135 w 309"/>
                <a:gd name="T33" fmla="*/ 80 h 227"/>
                <a:gd name="T34" fmla="*/ 125 w 309"/>
                <a:gd name="T35" fmla="*/ 50 h 227"/>
                <a:gd name="T36" fmla="*/ 104 w 309"/>
                <a:gd name="T37" fmla="*/ 35 h 227"/>
                <a:gd name="T38" fmla="*/ 81 w 309"/>
                <a:gd name="T39" fmla="*/ 36 h 227"/>
                <a:gd name="T40" fmla="*/ 54 w 309"/>
                <a:gd name="T41" fmla="*/ 57 h 227"/>
                <a:gd name="T42" fmla="*/ 39 w 309"/>
                <a:gd name="T43" fmla="*/ 222 h 227"/>
                <a:gd name="T44" fmla="*/ 35 w 309"/>
                <a:gd name="T45" fmla="*/ 225 h 227"/>
                <a:gd name="T46" fmla="*/ 25 w 309"/>
                <a:gd name="T47" fmla="*/ 227 h 227"/>
                <a:gd name="T48" fmla="*/ 10 w 309"/>
                <a:gd name="T49" fmla="*/ 227 h 227"/>
                <a:gd name="T50" fmla="*/ 3 w 309"/>
                <a:gd name="T51" fmla="*/ 225 h 227"/>
                <a:gd name="T52" fmla="*/ 0 w 309"/>
                <a:gd name="T53" fmla="*/ 219 h 227"/>
                <a:gd name="T54" fmla="*/ 1 w 309"/>
                <a:gd name="T55" fmla="*/ 8 h 227"/>
                <a:gd name="T56" fmla="*/ 7 w 309"/>
                <a:gd name="T57" fmla="*/ 5 h 227"/>
                <a:gd name="T58" fmla="*/ 18 w 309"/>
                <a:gd name="T59" fmla="*/ 4 h 227"/>
                <a:gd name="T60" fmla="*/ 30 w 309"/>
                <a:gd name="T61" fmla="*/ 5 h 227"/>
                <a:gd name="T62" fmla="*/ 34 w 309"/>
                <a:gd name="T63" fmla="*/ 8 h 227"/>
                <a:gd name="T64" fmla="*/ 35 w 309"/>
                <a:gd name="T65" fmla="*/ 39 h 227"/>
                <a:gd name="T66" fmla="*/ 61 w 309"/>
                <a:gd name="T67" fmla="*/ 14 h 227"/>
                <a:gd name="T68" fmla="*/ 86 w 309"/>
                <a:gd name="T69" fmla="*/ 2 h 227"/>
                <a:gd name="T70" fmla="*/ 115 w 309"/>
                <a:gd name="T71" fmla="*/ 1 h 227"/>
                <a:gd name="T72" fmla="*/ 144 w 309"/>
                <a:gd name="T73" fmla="*/ 11 h 227"/>
                <a:gd name="T74" fmla="*/ 162 w 309"/>
                <a:gd name="T75" fmla="*/ 32 h 227"/>
                <a:gd name="T76" fmla="*/ 187 w 309"/>
                <a:gd name="T77" fmla="*/ 22 h 227"/>
                <a:gd name="T78" fmla="*/ 212 w 309"/>
                <a:gd name="T79" fmla="*/ 5 h 227"/>
                <a:gd name="T80" fmla="*/ 238 w 309"/>
                <a:gd name="T81" fmla="*/ 0 h 227"/>
                <a:gd name="T82" fmla="*/ 264 w 309"/>
                <a:gd name="T83" fmla="*/ 4 h 227"/>
                <a:gd name="T84" fmla="*/ 283 w 309"/>
                <a:gd name="T85" fmla="*/ 15 h 227"/>
                <a:gd name="T86" fmla="*/ 297 w 309"/>
                <a:gd name="T87" fmla="*/ 32 h 227"/>
                <a:gd name="T88" fmla="*/ 305 w 309"/>
                <a:gd name="T89" fmla="*/ 54 h 227"/>
                <a:gd name="T90" fmla="*/ 309 w 309"/>
                <a:gd name="T9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7">
                  <a:moveTo>
                    <a:pt x="309" y="219"/>
                  </a:moveTo>
                  <a:lnTo>
                    <a:pt x="309" y="222"/>
                  </a:lnTo>
                  <a:lnTo>
                    <a:pt x="308" y="223"/>
                  </a:lnTo>
                  <a:lnTo>
                    <a:pt x="306" y="225"/>
                  </a:lnTo>
                  <a:lnTo>
                    <a:pt x="305" y="225"/>
                  </a:lnTo>
                  <a:lnTo>
                    <a:pt x="303" y="226"/>
                  </a:lnTo>
                  <a:lnTo>
                    <a:pt x="300" y="227"/>
                  </a:lnTo>
                  <a:lnTo>
                    <a:pt x="295" y="227"/>
                  </a:lnTo>
                  <a:lnTo>
                    <a:pt x="290" y="227"/>
                  </a:lnTo>
                  <a:lnTo>
                    <a:pt x="285" y="227"/>
                  </a:lnTo>
                  <a:lnTo>
                    <a:pt x="281" y="227"/>
                  </a:lnTo>
                  <a:lnTo>
                    <a:pt x="277" y="226"/>
                  </a:lnTo>
                  <a:lnTo>
                    <a:pt x="274" y="225"/>
                  </a:lnTo>
                  <a:lnTo>
                    <a:pt x="273" y="225"/>
                  </a:lnTo>
                  <a:lnTo>
                    <a:pt x="272" y="223"/>
                  </a:lnTo>
                  <a:lnTo>
                    <a:pt x="270" y="222"/>
                  </a:lnTo>
                  <a:lnTo>
                    <a:pt x="270" y="219"/>
                  </a:lnTo>
                  <a:lnTo>
                    <a:pt x="270" y="93"/>
                  </a:lnTo>
                  <a:lnTo>
                    <a:pt x="270" y="80"/>
                  </a:lnTo>
                  <a:lnTo>
                    <a:pt x="269" y="68"/>
                  </a:lnTo>
                  <a:lnTo>
                    <a:pt x="265" y="58"/>
                  </a:lnTo>
                  <a:lnTo>
                    <a:pt x="261" y="50"/>
                  </a:lnTo>
                  <a:lnTo>
                    <a:pt x="255" y="42"/>
                  </a:lnTo>
                  <a:lnTo>
                    <a:pt x="249" y="37"/>
                  </a:lnTo>
                  <a:lnTo>
                    <a:pt x="240" y="35"/>
                  </a:lnTo>
                  <a:lnTo>
                    <a:pt x="229" y="33"/>
                  </a:lnTo>
                  <a:lnTo>
                    <a:pt x="223" y="35"/>
                  </a:lnTo>
                  <a:lnTo>
                    <a:pt x="216" y="36"/>
                  </a:lnTo>
                  <a:lnTo>
                    <a:pt x="210" y="40"/>
                  </a:lnTo>
                  <a:lnTo>
                    <a:pt x="203" y="44"/>
                  </a:lnTo>
                  <a:lnTo>
                    <a:pt x="189" y="57"/>
                  </a:lnTo>
                  <a:lnTo>
                    <a:pt x="174" y="73"/>
                  </a:lnTo>
                  <a:lnTo>
                    <a:pt x="174" y="219"/>
                  </a:lnTo>
                  <a:lnTo>
                    <a:pt x="174" y="222"/>
                  </a:lnTo>
                  <a:lnTo>
                    <a:pt x="173" y="223"/>
                  </a:lnTo>
                  <a:lnTo>
                    <a:pt x="173" y="225"/>
                  </a:lnTo>
                  <a:lnTo>
                    <a:pt x="170" y="225"/>
                  </a:lnTo>
                  <a:lnTo>
                    <a:pt x="167" y="226"/>
                  </a:lnTo>
                  <a:lnTo>
                    <a:pt x="164" y="227"/>
                  </a:lnTo>
                  <a:lnTo>
                    <a:pt x="160" y="227"/>
                  </a:lnTo>
                  <a:lnTo>
                    <a:pt x="155" y="227"/>
                  </a:lnTo>
                  <a:lnTo>
                    <a:pt x="149" y="227"/>
                  </a:lnTo>
                  <a:lnTo>
                    <a:pt x="146" y="227"/>
                  </a:lnTo>
                  <a:lnTo>
                    <a:pt x="142" y="226"/>
                  </a:lnTo>
                  <a:lnTo>
                    <a:pt x="139" y="225"/>
                  </a:lnTo>
                  <a:lnTo>
                    <a:pt x="138" y="225"/>
                  </a:lnTo>
                  <a:lnTo>
                    <a:pt x="137" y="223"/>
                  </a:lnTo>
                  <a:lnTo>
                    <a:pt x="137" y="222"/>
                  </a:lnTo>
                  <a:lnTo>
                    <a:pt x="135" y="219"/>
                  </a:lnTo>
                  <a:lnTo>
                    <a:pt x="135" y="93"/>
                  </a:lnTo>
                  <a:lnTo>
                    <a:pt x="135" y="80"/>
                  </a:lnTo>
                  <a:lnTo>
                    <a:pt x="133" y="68"/>
                  </a:lnTo>
                  <a:lnTo>
                    <a:pt x="130" y="58"/>
                  </a:lnTo>
                  <a:lnTo>
                    <a:pt x="125" y="50"/>
                  </a:lnTo>
                  <a:lnTo>
                    <a:pt x="120" y="42"/>
                  </a:lnTo>
                  <a:lnTo>
                    <a:pt x="113" y="37"/>
                  </a:lnTo>
                  <a:lnTo>
                    <a:pt x="104" y="35"/>
                  </a:lnTo>
                  <a:lnTo>
                    <a:pt x="94" y="33"/>
                  </a:lnTo>
                  <a:lnTo>
                    <a:pt x="88" y="35"/>
                  </a:lnTo>
                  <a:lnTo>
                    <a:pt x="81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54" y="57"/>
                  </a:lnTo>
                  <a:lnTo>
                    <a:pt x="39" y="73"/>
                  </a:lnTo>
                  <a:lnTo>
                    <a:pt x="39" y="219"/>
                  </a:lnTo>
                  <a:lnTo>
                    <a:pt x="39" y="222"/>
                  </a:lnTo>
                  <a:lnTo>
                    <a:pt x="37" y="223"/>
                  </a:lnTo>
                  <a:lnTo>
                    <a:pt x="36" y="225"/>
                  </a:lnTo>
                  <a:lnTo>
                    <a:pt x="35" y="225"/>
                  </a:lnTo>
                  <a:lnTo>
                    <a:pt x="32" y="226"/>
                  </a:lnTo>
                  <a:lnTo>
                    <a:pt x="28" y="227"/>
                  </a:lnTo>
                  <a:lnTo>
                    <a:pt x="25" y="227"/>
                  </a:lnTo>
                  <a:lnTo>
                    <a:pt x="19" y="227"/>
                  </a:lnTo>
                  <a:lnTo>
                    <a:pt x="14" y="227"/>
                  </a:lnTo>
                  <a:lnTo>
                    <a:pt x="10" y="227"/>
                  </a:lnTo>
                  <a:lnTo>
                    <a:pt x="7" y="226"/>
                  </a:lnTo>
                  <a:lnTo>
                    <a:pt x="4" y="225"/>
                  </a:lnTo>
                  <a:lnTo>
                    <a:pt x="3" y="225"/>
                  </a:lnTo>
                  <a:lnTo>
                    <a:pt x="1" y="223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3" y="22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77" y="5"/>
                  </a:lnTo>
                  <a:lnTo>
                    <a:pt x="86" y="2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5" y="1"/>
                  </a:lnTo>
                  <a:lnTo>
                    <a:pt x="126" y="4"/>
                  </a:lnTo>
                  <a:lnTo>
                    <a:pt x="135" y="6"/>
                  </a:lnTo>
                  <a:lnTo>
                    <a:pt x="144" y="11"/>
                  </a:lnTo>
                  <a:lnTo>
                    <a:pt x="151" y="18"/>
                  </a:lnTo>
                  <a:lnTo>
                    <a:pt x="157" y="24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76" y="31"/>
                  </a:lnTo>
                  <a:lnTo>
                    <a:pt x="187" y="22"/>
                  </a:lnTo>
                  <a:lnTo>
                    <a:pt x="196" y="15"/>
                  </a:lnTo>
                  <a:lnTo>
                    <a:pt x="205" y="9"/>
                  </a:lnTo>
                  <a:lnTo>
                    <a:pt x="212" y="5"/>
                  </a:lnTo>
                  <a:lnTo>
                    <a:pt x="221" y="2"/>
                  </a:lnTo>
                  <a:lnTo>
                    <a:pt x="229" y="1"/>
                  </a:lnTo>
                  <a:lnTo>
                    <a:pt x="238" y="0"/>
                  </a:lnTo>
                  <a:lnTo>
                    <a:pt x="247" y="1"/>
                  </a:lnTo>
                  <a:lnTo>
                    <a:pt x="256" y="2"/>
                  </a:lnTo>
                  <a:lnTo>
                    <a:pt x="264" y="4"/>
                  </a:lnTo>
                  <a:lnTo>
                    <a:pt x="272" y="8"/>
                  </a:lnTo>
                  <a:lnTo>
                    <a:pt x="278" y="11"/>
                  </a:lnTo>
                  <a:lnTo>
                    <a:pt x="283" y="15"/>
                  </a:lnTo>
                  <a:lnTo>
                    <a:pt x="288" y="21"/>
                  </a:lnTo>
                  <a:lnTo>
                    <a:pt x="294" y="26"/>
                  </a:lnTo>
                  <a:lnTo>
                    <a:pt x="297" y="32"/>
                  </a:lnTo>
                  <a:lnTo>
                    <a:pt x="301" y="39"/>
                  </a:lnTo>
                  <a:lnTo>
                    <a:pt x="304" y="46"/>
                  </a:lnTo>
                  <a:lnTo>
                    <a:pt x="305" y="54"/>
                  </a:lnTo>
                  <a:lnTo>
                    <a:pt x="308" y="71"/>
                  </a:lnTo>
                  <a:lnTo>
                    <a:pt x="309" y="88"/>
                  </a:lnTo>
                  <a:lnTo>
                    <a:pt x="309" y="21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20A49232-D953-FF2C-EDDB-DDA00CFB0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" y="1294"/>
              <a:ext cx="12" cy="77"/>
            </a:xfrm>
            <a:custGeom>
              <a:avLst/>
              <a:gdLst>
                <a:gd name="T0" fmla="*/ 44 w 48"/>
                <a:gd name="T1" fmla="*/ 305 h 310"/>
                <a:gd name="T2" fmla="*/ 42 w 48"/>
                <a:gd name="T3" fmla="*/ 308 h 310"/>
                <a:gd name="T4" fmla="*/ 38 w 48"/>
                <a:gd name="T5" fmla="*/ 309 h 310"/>
                <a:gd name="T6" fmla="*/ 30 w 48"/>
                <a:gd name="T7" fmla="*/ 310 h 310"/>
                <a:gd name="T8" fmla="*/ 20 w 48"/>
                <a:gd name="T9" fmla="*/ 310 h 310"/>
                <a:gd name="T10" fmla="*/ 12 w 48"/>
                <a:gd name="T11" fmla="*/ 309 h 310"/>
                <a:gd name="T12" fmla="*/ 8 w 48"/>
                <a:gd name="T13" fmla="*/ 308 h 310"/>
                <a:gd name="T14" fmla="*/ 6 w 48"/>
                <a:gd name="T15" fmla="*/ 305 h 310"/>
                <a:gd name="T16" fmla="*/ 6 w 48"/>
                <a:gd name="T17" fmla="*/ 93 h 310"/>
                <a:gd name="T18" fmla="*/ 7 w 48"/>
                <a:gd name="T19" fmla="*/ 91 h 310"/>
                <a:gd name="T20" fmla="*/ 9 w 48"/>
                <a:gd name="T21" fmla="*/ 88 h 310"/>
                <a:gd name="T22" fmla="*/ 16 w 48"/>
                <a:gd name="T23" fmla="*/ 87 h 310"/>
                <a:gd name="T24" fmla="*/ 25 w 48"/>
                <a:gd name="T25" fmla="*/ 87 h 310"/>
                <a:gd name="T26" fmla="*/ 34 w 48"/>
                <a:gd name="T27" fmla="*/ 87 h 310"/>
                <a:gd name="T28" fmla="*/ 40 w 48"/>
                <a:gd name="T29" fmla="*/ 88 h 310"/>
                <a:gd name="T30" fmla="*/ 43 w 48"/>
                <a:gd name="T31" fmla="*/ 91 h 310"/>
                <a:gd name="T32" fmla="*/ 44 w 48"/>
                <a:gd name="T33" fmla="*/ 93 h 310"/>
                <a:gd name="T34" fmla="*/ 48 w 48"/>
                <a:gd name="T35" fmla="*/ 23 h 310"/>
                <a:gd name="T36" fmla="*/ 47 w 48"/>
                <a:gd name="T37" fmla="*/ 35 h 310"/>
                <a:gd name="T38" fmla="*/ 43 w 48"/>
                <a:gd name="T39" fmla="*/ 42 h 310"/>
                <a:gd name="T40" fmla="*/ 36 w 48"/>
                <a:gd name="T41" fmla="*/ 45 h 310"/>
                <a:gd name="T42" fmla="*/ 25 w 48"/>
                <a:gd name="T43" fmla="*/ 47 h 310"/>
                <a:gd name="T44" fmla="*/ 13 w 48"/>
                <a:gd name="T45" fmla="*/ 45 h 310"/>
                <a:gd name="T46" fmla="*/ 6 w 48"/>
                <a:gd name="T47" fmla="*/ 42 h 310"/>
                <a:gd name="T48" fmla="*/ 2 w 48"/>
                <a:gd name="T49" fmla="*/ 35 h 310"/>
                <a:gd name="T50" fmla="*/ 0 w 48"/>
                <a:gd name="T51" fmla="*/ 23 h 310"/>
                <a:gd name="T52" fmla="*/ 2 w 48"/>
                <a:gd name="T53" fmla="*/ 12 h 310"/>
                <a:gd name="T54" fmla="*/ 6 w 48"/>
                <a:gd name="T55" fmla="*/ 5 h 310"/>
                <a:gd name="T56" fmla="*/ 13 w 48"/>
                <a:gd name="T57" fmla="*/ 1 h 310"/>
                <a:gd name="T58" fmla="*/ 25 w 48"/>
                <a:gd name="T59" fmla="*/ 0 h 310"/>
                <a:gd name="T60" fmla="*/ 36 w 48"/>
                <a:gd name="T61" fmla="*/ 1 h 310"/>
                <a:gd name="T62" fmla="*/ 43 w 48"/>
                <a:gd name="T63" fmla="*/ 5 h 310"/>
                <a:gd name="T64" fmla="*/ 47 w 48"/>
                <a:gd name="T65" fmla="*/ 12 h 310"/>
                <a:gd name="T66" fmla="*/ 48 w 48"/>
                <a:gd name="T67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310">
                  <a:moveTo>
                    <a:pt x="44" y="302"/>
                  </a:moveTo>
                  <a:lnTo>
                    <a:pt x="44" y="305"/>
                  </a:lnTo>
                  <a:lnTo>
                    <a:pt x="43" y="306"/>
                  </a:lnTo>
                  <a:lnTo>
                    <a:pt x="42" y="308"/>
                  </a:lnTo>
                  <a:lnTo>
                    <a:pt x="40" y="308"/>
                  </a:lnTo>
                  <a:lnTo>
                    <a:pt x="38" y="309"/>
                  </a:lnTo>
                  <a:lnTo>
                    <a:pt x="34" y="310"/>
                  </a:lnTo>
                  <a:lnTo>
                    <a:pt x="30" y="310"/>
                  </a:lnTo>
                  <a:lnTo>
                    <a:pt x="25" y="310"/>
                  </a:lnTo>
                  <a:lnTo>
                    <a:pt x="20" y="310"/>
                  </a:lnTo>
                  <a:lnTo>
                    <a:pt x="16" y="310"/>
                  </a:lnTo>
                  <a:lnTo>
                    <a:pt x="12" y="309"/>
                  </a:lnTo>
                  <a:lnTo>
                    <a:pt x="9" y="308"/>
                  </a:lnTo>
                  <a:lnTo>
                    <a:pt x="8" y="308"/>
                  </a:lnTo>
                  <a:lnTo>
                    <a:pt x="7" y="306"/>
                  </a:lnTo>
                  <a:lnTo>
                    <a:pt x="6" y="305"/>
                  </a:lnTo>
                  <a:lnTo>
                    <a:pt x="6" y="302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2" y="88"/>
                  </a:lnTo>
                  <a:lnTo>
                    <a:pt x="16" y="87"/>
                  </a:lnTo>
                  <a:lnTo>
                    <a:pt x="20" y="87"/>
                  </a:lnTo>
                  <a:lnTo>
                    <a:pt x="25" y="87"/>
                  </a:lnTo>
                  <a:lnTo>
                    <a:pt x="30" y="87"/>
                  </a:lnTo>
                  <a:lnTo>
                    <a:pt x="34" y="87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2" y="89"/>
                  </a:lnTo>
                  <a:lnTo>
                    <a:pt x="43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4" y="302"/>
                  </a:lnTo>
                  <a:close/>
                  <a:moveTo>
                    <a:pt x="48" y="23"/>
                  </a:moveTo>
                  <a:lnTo>
                    <a:pt x="48" y="30"/>
                  </a:lnTo>
                  <a:lnTo>
                    <a:pt x="47" y="35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6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18" y="47"/>
                  </a:lnTo>
                  <a:lnTo>
                    <a:pt x="13" y="45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7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4732BDBB-8B68-9689-AE2D-3806B28D5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1314"/>
              <a:ext cx="44" cy="57"/>
            </a:xfrm>
            <a:custGeom>
              <a:avLst/>
              <a:gdLst>
                <a:gd name="T0" fmla="*/ 179 w 179"/>
                <a:gd name="T1" fmla="*/ 222 h 227"/>
                <a:gd name="T2" fmla="*/ 176 w 179"/>
                <a:gd name="T3" fmla="*/ 225 h 227"/>
                <a:gd name="T4" fmla="*/ 172 w 179"/>
                <a:gd name="T5" fmla="*/ 226 h 227"/>
                <a:gd name="T6" fmla="*/ 165 w 179"/>
                <a:gd name="T7" fmla="*/ 227 h 227"/>
                <a:gd name="T8" fmla="*/ 154 w 179"/>
                <a:gd name="T9" fmla="*/ 227 h 227"/>
                <a:gd name="T10" fmla="*/ 147 w 179"/>
                <a:gd name="T11" fmla="*/ 226 h 227"/>
                <a:gd name="T12" fmla="*/ 143 w 179"/>
                <a:gd name="T13" fmla="*/ 225 h 227"/>
                <a:gd name="T14" fmla="*/ 140 w 179"/>
                <a:gd name="T15" fmla="*/ 222 h 227"/>
                <a:gd name="T16" fmla="*/ 140 w 179"/>
                <a:gd name="T17" fmla="*/ 98 h 227"/>
                <a:gd name="T18" fmla="*/ 138 w 179"/>
                <a:gd name="T19" fmla="*/ 68 h 227"/>
                <a:gd name="T20" fmla="*/ 130 w 179"/>
                <a:gd name="T21" fmla="*/ 50 h 227"/>
                <a:gd name="T22" fmla="*/ 116 w 179"/>
                <a:gd name="T23" fmla="*/ 37 h 227"/>
                <a:gd name="T24" fmla="*/ 96 w 179"/>
                <a:gd name="T25" fmla="*/ 33 h 227"/>
                <a:gd name="T26" fmla="*/ 82 w 179"/>
                <a:gd name="T27" fmla="*/ 36 h 227"/>
                <a:gd name="T28" fmla="*/ 68 w 179"/>
                <a:gd name="T29" fmla="*/ 44 h 227"/>
                <a:gd name="T30" fmla="*/ 53 w 179"/>
                <a:gd name="T31" fmla="*/ 57 h 227"/>
                <a:gd name="T32" fmla="*/ 37 w 179"/>
                <a:gd name="T33" fmla="*/ 73 h 227"/>
                <a:gd name="T34" fmla="*/ 37 w 179"/>
                <a:gd name="T35" fmla="*/ 222 h 227"/>
                <a:gd name="T36" fmla="*/ 36 w 179"/>
                <a:gd name="T37" fmla="*/ 225 h 227"/>
                <a:gd name="T38" fmla="*/ 31 w 179"/>
                <a:gd name="T39" fmla="*/ 226 h 227"/>
                <a:gd name="T40" fmla="*/ 24 w 179"/>
                <a:gd name="T41" fmla="*/ 227 h 227"/>
                <a:gd name="T42" fmla="*/ 13 w 179"/>
                <a:gd name="T43" fmla="*/ 227 h 227"/>
                <a:gd name="T44" fmla="*/ 6 w 179"/>
                <a:gd name="T45" fmla="*/ 226 h 227"/>
                <a:gd name="T46" fmla="*/ 1 w 179"/>
                <a:gd name="T47" fmla="*/ 225 h 227"/>
                <a:gd name="T48" fmla="*/ 0 w 179"/>
                <a:gd name="T49" fmla="*/ 222 h 227"/>
                <a:gd name="T50" fmla="*/ 0 w 179"/>
                <a:gd name="T51" fmla="*/ 10 h 227"/>
                <a:gd name="T52" fmla="*/ 0 w 179"/>
                <a:gd name="T53" fmla="*/ 8 h 227"/>
                <a:gd name="T54" fmla="*/ 2 w 179"/>
                <a:gd name="T55" fmla="*/ 5 h 227"/>
                <a:gd name="T56" fmla="*/ 9 w 179"/>
                <a:gd name="T57" fmla="*/ 4 h 227"/>
                <a:gd name="T58" fmla="*/ 17 w 179"/>
                <a:gd name="T59" fmla="*/ 4 h 227"/>
                <a:gd name="T60" fmla="*/ 26 w 179"/>
                <a:gd name="T61" fmla="*/ 4 h 227"/>
                <a:gd name="T62" fmla="*/ 31 w 179"/>
                <a:gd name="T63" fmla="*/ 5 h 227"/>
                <a:gd name="T64" fmla="*/ 33 w 179"/>
                <a:gd name="T65" fmla="*/ 8 h 227"/>
                <a:gd name="T66" fmla="*/ 35 w 179"/>
                <a:gd name="T67" fmla="*/ 10 h 227"/>
                <a:gd name="T68" fmla="*/ 42 w 179"/>
                <a:gd name="T69" fmla="*/ 30 h 227"/>
                <a:gd name="T70" fmla="*/ 60 w 179"/>
                <a:gd name="T71" fmla="*/ 14 h 227"/>
                <a:gd name="T72" fmla="*/ 78 w 179"/>
                <a:gd name="T73" fmla="*/ 5 h 227"/>
                <a:gd name="T74" fmla="*/ 95 w 179"/>
                <a:gd name="T75" fmla="*/ 1 h 227"/>
                <a:gd name="T76" fmla="*/ 114 w 179"/>
                <a:gd name="T77" fmla="*/ 1 h 227"/>
                <a:gd name="T78" fmla="*/ 131 w 179"/>
                <a:gd name="T79" fmla="*/ 4 h 227"/>
                <a:gd name="T80" fmla="*/ 147 w 179"/>
                <a:gd name="T81" fmla="*/ 11 h 227"/>
                <a:gd name="T82" fmla="*/ 157 w 179"/>
                <a:gd name="T83" fmla="*/ 21 h 227"/>
                <a:gd name="T84" fmla="*/ 166 w 179"/>
                <a:gd name="T85" fmla="*/ 32 h 227"/>
                <a:gd name="T86" fmla="*/ 172 w 179"/>
                <a:gd name="T87" fmla="*/ 46 h 227"/>
                <a:gd name="T88" fmla="*/ 178 w 179"/>
                <a:gd name="T89" fmla="*/ 72 h 227"/>
                <a:gd name="T90" fmla="*/ 179 w 179"/>
                <a:gd name="T9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7">
                  <a:moveTo>
                    <a:pt x="179" y="219"/>
                  </a:moveTo>
                  <a:lnTo>
                    <a:pt x="179" y="222"/>
                  </a:lnTo>
                  <a:lnTo>
                    <a:pt x="178" y="223"/>
                  </a:lnTo>
                  <a:lnTo>
                    <a:pt x="176" y="225"/>
                  </a:lnTo>
                  <a:lnTo>
                    <a:pt x="175" y="225"/>
                  </a:lnTo>
                  <a:lnTo>
                    <a:pt x="172" y="226"/>
                  </a:lnTo>
                  <a:lnTo>
                    <a:pt x="169" y="227"/>
                  </a:lnTo>
                  <a:lnTo>
                    <a:pt x="165" y="227"/>
                  </a:lnTo>
                  <a:lnTo>
                    <a:pt x="159" y="227"/>
                  </a:lnTo>
                  <a:lnTo>
                    <a:pt x="154" y="227"/>
                  </a:lnTo>
                  <a:lnTo>
                    <a:pt x="150" y="227"/>
                  </a:lnTo>
                  <a:lnTo>
                    <a:pt x="147" y="226"/>
                  </a:lnTo>
                  <a:lnTo>
                    <a:pt x="144" y="225"/>
                  </a:lnTo>
                  <a:lnTo>
                    <a:pt x="143" y="225"/>
                  </a:lnTo>
                  <a:lnTo>
                    <a:pt x="141" y="223"/>
                  </a:lnTo>
                  <a:lnTo>
                    <a:pt x="140" y="222"/>
                  </a:lnTo>
                  <a:lnTo>
                    <a:pt x="140" y="219"/>
                  </a:lnTo>
                  <a:lnTo>
                    <a:pt x="140" y="98"/>
                  </a:lnTo>
                  <a:lnTo>
                    <a:pt x="139" y="81"/>
                  </a:lnTo>
                  <a:lnTo>
                    <a:pt x="138" y="68"/>
                  </a:lnTo>
                  <a:lnTo>
                    <a:pt x="134" y="58"/>
                  </a:lnTo>
                  <a:lnTo>
                    <a:pt x="130" y="50"/>
                  </a:lnTo>
                  <a:lnTo>
                    <a:pt x="123" y="42"/>
                  </a:lnTo>
                  <a:lnTo>
                    <a:pt x="116" y="37"/>
                  </a:lnTo>
                  <a:lnTo>
                    <a:pt x="107" y="35"/>
                  </a:lnTo>
                  <a:lnTo>
                    <a:pt x="96" y="33"/>
                  </a:lnTo>
                  <a:lnTo>
                    <a:pt x="89" y="35"/>
                  </a:lnTo>
                  <a:lnTo>
                    <a:pt x="82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0" y="49"/>
                  </a:lnTo>
                  <a:lnTo>
                    <a:pt x="53" y="57"/>
                  </a:lnTo>
                  <a:lnTo>
                    <a:pt x="45" y="64"/>
                  </a:lnTo>
                  <a:lnTo>
                    <a:pt x="37" y="73"/>
                  </a:lnTo>
                  <a:lnTo>
                    <a:pt x="37" y="219"/>
                  </a:lnTo>
                  <a:lnTo>
                    <a:pt x="37" y="222"/>
                  </a:lnTo>
                  <a:lnTo>
                    <a:pt x="37" y="223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31" y="226"/>
                  </a:lnTo>
                  <a:lnTo>
                    <a:pt x="28" y="227"/>
                  </a:lnTo>
                  <a:lnTo>
                    <a:pt x="24" y="227"/>
                  </a:lnTo>
                  <a:lnTo>
                    <a:pt x="19" y="227"/>
                  </a:lnTo>
                  <a:lnTo>
                    <a:pt x="13" y="227"/>
                  </a:lnTo>
                  <a:lnTo>
                    <a:pt x="9" y="227"/>
                  </a:lnTo>
                  <a:lnTo>
                    <a:pt x="6" y="226"/>
                  </a:lnTo>
                  <a:lnTo>
                    <a:pt x="4" y="225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5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10"/>
                  </a:lnTo>
                  <a:lnTo>
                    <a:pt x="35" y="39"/>
                  </a:lnTo>
                  <a:lnTo>
                    <a:pt x="42" y="30"/>
                  </a:lnTo>
                  <a:lnTo>
                    <a:pt x="51" y="22"/>
                  </a:lnTo>
                  <a:lnTo>
                    <a:pt x="60" y="14"/>
                  </a:lnTo>
                  <a:lnTo>
                    <a:pt x="69" y="9"/>
                  </a:lnTo>
                  <a:lnTo>
                    <a:pt x="78" y="5"/>
                  </a:lnTo>
                  <a:lnTo>
                    <a:pt x="86" y="2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23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7" y="11"/>
                  </a:lnTo>
                  <a:lnTo>
                    <a:pt x="152" y="15"/>
                  </a:lnTo>
                  <a:lnTo>
                    <a:pt x="157" y="21"/>
                  </a:lnTo>
                  <a:lnTo>
                    <a:pt x="162" y="26"/>
                  </a:lnTo>
                  <a:lnTo>
                    <a:pt x="166" y="32"/>
                  </a:lnTo>
                  <a:lnTo>
                    <a:pt x="170" y="39"/>
                  </a:lnTo>
                  <a:lnTo>
                    <a:pt x="172" y="46"/>
                  </a:lnTo>
                  <a:lnTo>
                    <a:pt x="175" y="54"/>
                  </a:lnTo>
                  <a:lnTo>
                    <a:pt x="178" y="72"/>
                  </a:lnTo>
                  <a:lnTo>
                    <a:pt x="179" y="93"/>
                  </a:lnTo>
                  <a:lnTo>
                    <a:pt x="179" y="21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90041D1B-CB98-5B58-B8D5-9B6913CA6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235"/>
              <a:ext cx="43" cy="75"/>
            </a:xfrm>
            <a:custGeom>
              <a:avLst/>
              <a:gdLst>
                <a:gd name="T0" fmla="*/ 175 w 175"/>
                <a:gd name="T1" fmla="*/ 290 h 302"/>
                <a:gd name="T2" fmla="*/ 174 w 175"/>
                <a:gd name="T3" fmla="*/ 297 h 302"/>
                <a:gd name="T4" fmla="*/ 172 w 175"/>
                <a:gd name="T5" fmla="*/ 299 h 302"/>
                <a:gd name="T6" fmla="*/ 169 w 175"/>
                <a:gd name="T7" fmla="*/ 302 h 302"/>
                <a:gd name="T8" fmla="*/ 11 w 175"/>
                <a:gd name="T9" fmla="*/ 302 h 302"/>
                <a:gd name="T10" fmla="*/ 8 w 175"/>
                <a:gd name="T11" fmla="*/ 301 h 302"/>
                <a:gd name="T12" fmla="*/ 6 w 175"/>
                <a:gd name="T13" fmla="*/ 298 h 302"/>
                <a:gd name="T14" fmla="*/ 3 w 175"/>
                <a:gd name="T15" fmla="*/ 293 h 302"/>
                <a:gd name="T16" fmla="*/ 2 w 175"/>
                <a:gd name="T17" fmla="*/ 287 h 302"/>
                <a:gd name="T18" fmla="*/ 3 w 175"/>
                <a:gd name="T19" fmla="*/ 279 h 302"/>
                <a:gd name="T20" fmla="*/ 4 w 175"/>
                <a:gd name="T21" fmla="*/ 274 h 302"/>
                <a:gd name="T22" fmla="*/ 7 w 175"/>
                <a:gd name="T23" fmla="*/ 271 h 302"/>
                <a:gd name="T24" fmla="*/ 11 w 175"/>
                <a:gd name="T25" fmla="*/ 270 h 302"/>
                <a:gd name="T26" fmla="*/ 72 w 175"/>
                <a:gd name="T27" fmla="*/ 41 h 302"/>
                <a:gd name="T28" fmla="*/ 11 w 175"/>
                <a:gd name="T29" fmla="*/ 77 h 302"/>
                <a:gd name="T30" fmla="*/ 6 w 175"/>
                <a:gd name="T31" fmla="*/ 79 h 302"/>
                <a:gd name="T32" fmla="*/ 2 w 175"/>
                <a:gd name="T33" fmla="*/ 76 h 302"/>
                <a:gd name="T34" fmla="*/ 0 w 175"/>
                <a:gd name="T35" fmla="*/ 68 h 302"/>
                <a:gd name="T36" fmla="*/ 0 w 175"/>
                <a:gd name="T37" fmla="*/ 61 h 302"/>
                <a:gd name="T38" fmla="*/ 2 w 175"/>
                <a:gd name="T39" fmla="*/ 54 h 302"/>
                <a:gd name="T40" fmla="*/ 3 w 175"/>
                <a:gd name="T41" fmla="*/ 52 h 302"/>
                <a:gd name="T42" fmla="*/ 6 w 175"/>
                <a:gd name="T43" fmla="*/ 48 h 302"/>
                <a:gd name="T44" fmla="*/ 76 w 175"/>
                <a:gd name="T45" fmla="*/ 2 h 302"/>
                <a:gd name="T46" fmla="*/ 79 w 175"/>
                <a:gd name="T47" fmla="*/ 1 h 302"/>
                <a:gd name="T48" fmla="*/ 83 w 175"/>
                <a:gd name="T49" fmla="*/ 0 h 302"/>
                <a:gd name="T50" fmla="*/ 87 w 175"/>
                <a:gd name="T51" fmla="*/ 0 h 302"/>
                <a:gd name="T52" fmla="*/ 94 w 175"/>
                <a:gd name="T53" fmla="*/ 0 h 302"/>
                <a:gd name="T54" fmla="*/ 103 w 175"/>
                <a:gd name="T55" fmla="*/ 0 h 302"/>
                <a:gd name="T56" fmla="*/ 110 w 175"/>
                <a:gd name="T57" fmla="*/ 1 h 302"/>
                <a:gd name="T58" fmla="*/ 112 w 175"/>
                <a:gd name="T59" fmla="*/ 4 h 302"/>
                <a:gd name="T60" fmla="*/ 112 w 175"/>
                <a:gd name="T61" fmla="*/ 6 h 302"/>
                <a:gd name="T62" fmla="*/ 166 w 175"/>
                <a:gd name="T63" fmla="*/ 270 h 302"/>
                <a:gd name="T64" fmla="*/ 170 w 175"/>
                <a:gd name="T65" fmla="*/ 271 h 302"/>
                <a:gd name="T66" fmla="*/ 173 w 175"/>
                <a:gd name="T67" fmla="*/ 274 h 302"/>
                <a:gd name="T68" fmla="*/ 174 w 175"/>
                <a:gd name="T69" fmla="*/ 279 h 302"/>
                <a:gd name="T70" fmla="*/ 175 w 175"/>
                <a:gd name="T71" fmla="*/ 28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02">
                  <a:moveTo>
                    <a:pt x="175" y="287"/>
                  </a:moveTo>
                  <a:lnTo>
                    <a:pt x="175" y="290"/>
                  </a:lnTo>
                  <a:lnTo>
                    <a:pt x="174" y="293"/>
                  </a:lnTo>
                  <a:lnTo>
                    <a:pt x="174" y="297"/>
                  </a:lnTo>
                  <a:lnTo>
                    <a:pt x="173" y="298"/>
                  </a:lnTo>
                  <a:lnTo>
                    <a:pt x="172" y="299"/>
                  </a:lnTo>
                  <a:lnTo>
                    <a:pt x="170" y="301"/>
                  </a:lnTo>
                  <a:lnTo>
                    <a:pt x="169" y="302"/>
                  </a:lnTo>
                  <a:lnTo>
                    <a:pt x="166" y="302"/>
                  </a:lnTo>
                  <a:lnTo>
                    <a:pt x="11" y="302"/>
                  </a:lnTo>
                  <a:lnTo>
                    <a:pt x="9" y="302"/>
                  </a:lnTo>
                  <a:lnTo>
                    <a:pt x="8" y="301"/>
                  </a:lnTo>
                  <a:lnTo>
                    <a:pt x="7" y="299"/>
                  </a:lnTo>
                  <a:lnTo>
                    <a:pt x="6" y="298"/>
                  </a:lnTo>
                  <a:lnTo>
                    <a:pt x="4" y="297"/>
                  </a:lnTo>
                  <a:lnTo>
                    <a:pt x="3" y="293"/>
                  </a:lnTo>
                  <a:lnTo>
                    <a:pt x="3" y="290"/>
                  </a:lnTo>
                  <a:lnTo>
                    <a:pt x="2" y="287"/>
                  </a:lnTo>
                  <a:lnTo>
                    <a:pt x="3" y="283"/>
                  </a:lnTo>
                  <a:lnTo>
                    <a:pt x="3" y="279"/>
                  </a:lnTo>
                  <a:lnTo>
                    <a:pt x="4" y="276"/>
                  </a:lnTo>
                  <a:lnTo>
                    <a:pt x="4" y="274"/>
                  </a:lnTo>
                  <a:lnTo>
                    <a:pt x="6" y="272"/>
                  </a:lnTo>
                  <a:lnTo>
                    <a:pt x="7" y="271"/>
                  </a:lnTo>
                  <a:lnTo>
                    <a:pt x="9" y="270"/>
                  </a:lnTo>
                  <a:lnTo>
                    <a:pt x="11" y="270"/>
                  </a:lnTo>
                  <a:lnTo>
                    <a:pt x="72" y="270"/>
                  </a:lnTo>
                  <a:lnTo>
                    <a:pt x="72" y="41"/>
                  </a:lnTo>
                  <a:lnTo>
                    <a:pt x="15" y="76"/>
                  </a:lnTo>
                  <a:lnTo>
                    <a:pt x="11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4" y="77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76" y="2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1"/>
                  </a:lnTo>
                  <a:lnTo>
                    <a:pt x="111" y="2"/>
                  </a:lnTo>
                  <a:lnTo>
                    <a:pt x="112" y="4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2" y="270"/>
                  </a:lnTo>
                  <a:lnTo>
                    <a:pt x="166" y="270"/>
                  </a:lnTo>
                  <a:lnTo>
                    <a:pt x="169" y="270"/>
                  </a:lnTo>
                  <a:lnTo>
                    <a:pt x="170" y="271"/>
                  </a:lnTo>
                  <a:lnTo>
                    <a:pt x="172" y="272"/>
                  </a:lnTo>
                  <a:lnTo>
                    <a:pt x="173" y="274"/>
                  </a:lnTo>
                  <a:lnTo>
                    <a:pt x="174" y="276"/>
                  </a:lnTo>
                  <a:lnTo>
                    <a:pt x="174" y="279"/>
                  </a:lnTo>
                  <a:lnTo>
                    <a:pt x="175" y="283"/>
                  </a:lnTo>
                  <a:lnTo>
                    <a:pt x="175" y="28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5D170669-56EC-2FF9-9A8D-74A928DF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235"/>
              <a:ext cx="47" cy="76"/>
            </a:xfrm>
            <a:custGeom>
              <a:avLst/>
              <a:gdLst>
                <a:gd name="T0" fmla="*/ 188 w 189"/>
                <a:gd name="T1" fmla="*/ 216 h 305"/>
                <a:gd name="T2" fmla="*/ 184 w 189"/>
                <a:gd name="T3" fmla="*/ 238 h 305"/>
                <a:gd name="T4" fmla="*/ 177 w 189"/>
                <a:gd name="T5" fmla="*/ 256 h 305"/>
                <a:gd name="T6" fmla="*/ 165 w 189"/>
                <a:gd name="T7" fmla="*/ 273 h 305"/>
                <a:gd name="T8" fmla="*/ 150 w 189"/>
                <a:gd name="T9" fmla="*/ 284 h 305"/>
                <a:gd name="T10" fmla="*/ 133 w 189"/>
                <a:gd name="T11" fmla="*/ 295 h 305"/>
                <a:gd name="T12" fmla="*/ 112 w 189"/>
                <a:gd name="T13" fmla="*/ 301 h 305"/>
                <a:gd name="T14" fmla="*/ 89 w 189"/>
                <a:gd name="T15" fmla="*/ 305 h 305"/>
                <a:gd name="T16" fmla="*/ 63 w 189"/>
                <a:gd name="T17" fmla="*/ 305 h 305"/>
                <a:gd name="T18" fmla="*/ 39 w 189"/>
                <a:gd name="T19" fmla="*/ 301 h 305"/>
                <a:gd name="T20" fmla="*/ 20 w 189"/>
                <a:gd name="T21" fmla="*/ 296 h 305"/>
                <a:gd name="T22" fmla="*/ 8 w 189"/>
                <a:gd name="T23" fmla="*/ 291 h 305"/>
                <a:gd name="T24" fmla="*/ 3 w 189"/>
                <a:gd name="T25" fmla="*/ 287 h 305"/>
                <a:gd name="T26" fmla="*/ 2 w 189"/>
                <a:gd name="T27" fmla="*/ 284 h 305"/>
                <a:gd name="T28" fmla="*/ 0 w 189"/>
                <a:gd name="T29" fmla="*/ 279 h 305"/>
                <a:gd name="T30" fmla="*/ 0 w 189"/>
                <a:gd name="T31" fmla="*/ 274 h 305"/>
                <a:gd name="T32" fmla="*/ 0 w 189"/>
                <a:gd name="T33" fmla="*/ 266 h 305"/>
                <a:gd name="T34" fmla="*/ 0 w 189"/>
                <a:gd name="T35" fmla="*/ 260 h 305"/>
                <a:gd name="T36" fmla="*/ 3 w 189"/>
                <a:gd name="T37" fmla="*/ 256 h 305"/>
                <a:gd name="T38" fmla="*/ 5 w 189"/>
                <a:gd name="T39" fmla="*/ 255 h 305"/>
                <a:gd name="T40" fmla="*/ 9 w 189"/>
                <a:gd name="T41" fmla="*/ 255 h 305"/>
                <a:gd name="T42" fmla="*/ 20 w 189"/>
                <a:gd name="T43" fmla="*/ 260 h 305"/>
                <a:gd name="T44" fmla="*/ 36 w 189"/>
                <a:gd name="T45" fmla="*/ 266 h 305"/>
                <a:gd name="T46" fmla="*/ 61 w 189"/>
                <a:gd name="T47" fmla="*/ 271 h 305"/>
                <a:gd name="T48" fmla="*/ 90 w 189"/>
                <a:gd name="T49" fmla="*/ 271 h 305"/>
                <a:gd name="T50" fmla="*/ 111 w 189"/>
                <a:gd name="T51" fmla="*/ 266 h 305"/>
                <a:gd name="T52" fmla="*/ 121 w 189"/>
                <a:gd name="T53" fmla="*/ 261 h 305"/>
                <a:gd name="T54" fmla="*/ 132 w 189"/>
                <a:gd name="T55" fmla="*/ 253 h 305"/>
                <a:gd name="T56" fmla="*/ 138 w 189"/>
                <a:gd name="T57" fmla="*/ 243 h 305"/>
                <a:gd name="T58" fmla="*/ 143 w 189"/>
                <a:gd name="T59" fmla="*/ 231 h 305"/>
                <a:gd name="T60" fmla="*/ 147 w 189"/>
                <a:gd name="T61" fmla="*/ 216 h 305"/>
                <a:gd name="T62" fmla="*/ 146 w 189"/>
                <a:gd name="T63" fmla="*/ 194 h 305"/>
                <a:gd name="T64" fmla="*/ 139 w 189"/>
                <a:gd name="T65" fmla="*/ 177 h 305"/>
                <a:gd name="T66" fmla="*/ 133 w 189"/>
                <a:gd name="T67" fmla="*/ 168 h 305"/>
                <a:gd name="T68" fmla="*/ 124 w 189"/>
                <a:gd name="T69" fmla="*/ 160 h 305"/>
                <a:gd name="T70" fmla="*/ 111 w 189"/>
                <a:gd name="T71" fmla="*/ 155 h 305"/>
                <a:gd name="T72" fmla="*/ 89 w 189"/>
                <a:gd name="T73" fmla="*/ 151 h 305"/>
                <a:gd name="T74" fmla="*/ 57 w 189"/>
                <a:gd name="T75" fmla="*/ 150 h 305"/>
                <a:gd name="T76" fmla="*/ 36 w 189"/>
                <a:gd name="T77" fmla="*/ 153 h 305"/>
                <a:gd name="T78" fmla="*/ 22 w 189"/>
                <a:gd name="T79" fmla="*/ 151 h 305"/>
                <a:gd name="T80" fmla="*/ 16 w 189"/>
                <a:gd name="T81" fmla="*/ 145 h 305"/>
                <a:gd name="T82" fmla="*/ 14 w 189"/>
                <a:gd name="T83" fmla="*/ 16 h 305"/>
                <a:gd name="T84" fmla="*/ 18 w 189"/>
                <a:gd name="T85" fmla="*/ 4 h 305"/>
                <a:gd name="T86" fmla="*/ 29 w 189"/>
                <a:gd name="T87" fmla="*/ 0 h 305"/>
                <a:gd name="T88" fmla="*/ 164 w 189"/>
                <a:gd name="T89" fmla="*/ 0 h 305"/>
                <a:gd name="T90" fmla="*/ 166 w 189"/>
                <a:gd name="T91" fmla="*/ 3 h 305"/>
                <a:gd name="T92" fmla="*/ 169 w 189"/>
                <a:gd name="T93" fmla="*/ 7 h 305"/>
                <a:gd name="T94" fmla="*/ 170 w 189"/>
                <a:gd name="T95" fmla="*/ 13 h 305"/>
                <a:gd name="T96" fmla="*/ 170 w 189"/>
                <a:gd name="T97" fmla="*/ 25 h 305"/>
                <a:gd name="T98" fmla="*/ 165 w 189"/>
                <a:gd name="T99" fmla="*/ 34 h 305"/>
                <a:gd name="T100" fmla="*/ 54 w 189"/>
                <a:gd name="T101" fmla="*/ 35 h 305"/>
                <a:gd name="T102" fmla="*/ 63 w 189"/>
                <a:gd name="T103" fmla="*/ 119 h 305"/>
                <a:gd name="T104" fmla="*/ 80 w 189"/>
                <a:gd name="T105" fmla="*/ 118 h 305"/>
                <a:gd name="T106" fmla="*/ 102 w 189"/>
                <a:gd name="T107" fmla="*/ 118 h 305"/>
                <a:gd name="T108" fmla="*/ 124 w 189"/>
                <a:gd name="T109" fmla="*/ 122 h 305"/>
                <a:gd name="T110" fmla="*/ 142 w 189"/>
                <a:gd name="T111" fmla="*/ 128 h 305"/>
                <a:gd name="T112" fmla="*/ 157 w 189"/>
                <a:gd name="T113" fmla="*/ 136 h 305"/>
                <a:gd name="T114" fmla="*/ 170 w 189"/>
                <a:gd name="T115" fmla="*/ 147 h 305"/>
                <a:gd name="T116" fmla="*/ 179 w 189"/>
                <a:gd name="T117" fmla="*/ 162 h 305"/>
                <a:gd name="T118" fmla="*/ 186 w 189"/>
                <a:gd name="T119" fmla="*/ 177 h 305"/>
                <a:gd name="T120" fmla="*/ 188 w 189"/>
                <a:gd name="T121" fmla="*/ 19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" h="305">
                  <a:moveTo>
                    <a:pt x="189" y="204"/>
                  </a:moveTo>
                  <a:lnTo>
                    <a:pt x="188" y="216"/>
                  </a:lnTo>
                  <a:lnTo>
                    <a:pt x="187" y="227"/>
                  </a:lnTo>
                  <a:lnTo>
                    <a:pt x="184" y="238"/>
                  </a:lnTo>
                  <a:lnTo>
                    <a:pt x="180" y="247"/>
                  </a:lnTo>
                  <a:lnTo>
                    <a:pt x="177" y="256"/>
                  </a:lnTo>
                  <a:lnTo>
                    <a:pt x="171" y="265"/>
                  </a:lnTo>
                  <a:lnTo>
                    <a:pt x="165" y="273"/>
                  </a:lnTo>
                  <a:lnTo>
                    <a:pt x="157" y="279"/>
                  </a:lnTo>
                  <a:lnTo>
                    <a:pt x="150" y="284"/>
                  </a:lnTo>
                  <a:lnTo>
                    <a:pt x="142" y="291"/>
                  </a:lnTo>
                  <a:lnTo>
                    <a:pt x="133" y="295"/>
                  </a:lnTo>
                  <a:lnTo>
                    <a:pt x="123" y="298"/>
                  </a:lnTo>
                  <a:lnTo>
                    <a:pt x="112" y="301"/>
                  </a:lnTo>
                  <a:lnTo>
                    <a:pt x="101" y="304"/>
                  </a:lnTo>
                  <a:lnTo>
                    <a:pt x="89" y="305"/>
                  </a:lnTo>
                  <a:lnTo>
                    <a:pt x="78" y="305"/>
                  </a:lnTo>
                  <a:lnTo>
                    <a:pt x="63" y="305"/>
                  </a:lnTo>
                  <a:lnTo>
                    <a:pt x="50" y="304"/>
                  </a:lnTo>
                  <a:lnTo>
                    <a:pt x="39" y="301"/>
                  </a:lnTo>
                  <a:lnTo>
                    <a:pt x="29" y="298"/>
                  </a:lnTo>
                  <a:lnTo>
                    <a:pt x="20" y="296"/>
                  </a:lnTo>
                  <a:lnTo>
                    <a:pt x="13" y="292"/>
                  </a:lnTo>
                  <a:lnTo>
                    <a:pt x="8" y="291"/>
                  </a:lnTo>
                  <a:lnTo>
                    <a:pt x="4" y="288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2" y="257"/>
                  </a:lnTo>
                  <a:lnTo>
                    <a:pt x="3" y="256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3"/>
                  </a:lnTo>
                  <a:lnTo>
                    <a:pt x="9" y="255"/>
                  </a:lnTo>
                  <a:lnTo>
                    <a:pt x="13" y="257"/>
                  </a:lnTo>
                  <a:lnTo>
                    <a:pt x="20" y="260"/>
                  </a:lnTo>
                  <a:lnTo>
                    <a:pt x="27" y="264"/>
                  </a:lnTo>
                  <a:lnTo>
                    <a:pt x="36" y="266"/>
                  </a:lnTo>
                  <a:lnTo>
                    <a:pt x="47" y="269"/>
                  </a:lnTo>
                  <a:lnTo>
                    <a:pt x="61" y="271"/>
                  </a:lnTo>
                  <a:lnTo>
                    <a:pt x="76" y="273"/>
                  </a:lnTo>
                  <a:lnTo>
                    <a:pt x="90" y="271"/>
                  </a:lnTo>
                  <a:lnTo>
                    <a:pt x="105" y="269"/>
                  </a:lnTo>
                  <a:lnTo>
                    <a:pt x="111" y="266"/>
                  </a:lnTo>
                  <a:lnTo>
                    <a:pt x="116" y="264"/>
                  </a:lnTo>
                  <a:lnTo>
                    <a:pt x="121" y="261"/>
                  </a:lnTo>
                  <a:lnTo>
                    <a:pt x="126" y="257"/>
                  </a:lnTo>
                  <a:lnTo>
                    <a:pt x="132" y="253"/>
                  </a:lnTo>
                  <a:lnTo>
                    <a:pt x="135" y="248"/>
                  </a:lnTo>
                  <a:lnTo>
                    <a:pt x="138" y="243"/>
                  </a:lnTo>
                  <a:lnTo>
                    <a:pt x="142" y="238"/>
                  </a:lnTo>
                  <a:lnTo>
                    <a:pt x="143" y="231"/>
                  </a:lnTo>
                  <a:lnTo>
                    <a:pt x="146" y="224"/>
                  </a:lnTo>
                  <a:lnTo>
                    <a:pt x="147" y="216"/>
                  </a:lnTo>
                  <a:lnTo>
                    <a:pt x="147" y="208"/>
                  </a:lnTo>
                  <a:lnTo>
                    <a:pt x="146" y="194"/>
                  </a:lnTo>
                  <a:lnTo>
                    <a:pt x="142" y="182"/>
                  </a:lnTo>
                  <a:lnTo>
                    <a:pt x="139" y="177"/>
                  </a:lnTo>
                  <a:lnTo>
                    <a:pt x="137" y="172"/>
                  </a:lnTo>
                  <a:lnTo>
                    <a:pt x="133" y="168"/>
                  </a:lnTo>
                  <a:lnTo>
                    <a:pt x="128" y="164"/>
                  </a:lnTo>
                  <a:lnTo>
                    <a:pt x="124" y="160"/>
                  </a:lnTo>
                  <a:lnTo>
                    <a:pt x="117" y="158"/>
                  </a:lnTo>
                  <a:lnTo>
                    <a:pt x="111" y="155"/>
                  </a:lnTo>
                  <a:lnTo>
                    <a:pt x="105" y="154"/>
                  </a:lnTo>
                  <a:lnTo>
                    <a:pt x="89" y="151"/>
                  </a:lnTo>
                  <a:lnTo>
                    <a:pt x="70" y="150"/>
                  </a:lnTo>
                  <a:lnTo>
                    <a:pt x="57" y="150"/>
                  </a:lnTo>
                  <a:lnTo>
                    <a:pt x="47" y="151"/>
                  </a:lnTo>
                  <a:lnTo>
                    <a:pt x="36" y="153"/>
                  </a:lnTo>
                  <a:lnTo>
                    <a:pt x="27" y="153"/>
                  </a:lnTo>
                  <a:lnTo>
                    <a:pt x="22" y="151"/>
                  </a:lnTo>
                  <a:lnTo>
                    <a:pt x="18" y="150"/>
                  </a:lnTo>
                  <a:lnTo>
                    <a:pt x="16" y="145"/>
                  </a:lnTo>
                  <a:lnTo>
                    <a:pt x="14" y="138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5" y="1"/>
                  </a:lnTo>
                  <a:lnTo>
                    <a:pt x="166" y="3"/>
                  </a:lnTo>
                  <a:lnTo>
                    <a:pt x="168" y="4"/>
                  </a:lnTo>
                  <a:lnTo>
                    <a:pt x="169" y="7"/>
                  </a:lnTo>
                  <a:lnTo>
                    <a:pt x="170" y="11"/>
                  </a:lnTo>
                  <a:lnTo>
                    <a:pt x="170" y="13"/>
                  </a:lnTo>
                  <a:lnTo>
                    <a:pt x="170" y="17"/>
                  </a:lnTo>
                  <a:lnTo>
                    <a:pt x="170" y="25"/>
                  </a:lnTo>
                  <a:lnTo>
                    <a:pt x="168" y="31"/>
                  </a:lnTo>
                  <a:lnTo>
                    <a:pt x="165" y="34"/>
                  </a:lnTo>
                  <a:lnTo>
                    <a:pt x="162" y="35"/>
                  </a:lnTo>
                  <a:lnTo>
                    <a:pt x="54" y="35"/>
                  </a:lnTo>
                  <a:lnTo>
                    <a:pt x="54" y="119"/>
                  </a:lnTo>
                  <a:lnTo>
                    <a:pt x="63" y="119"/>
                  </a:lnTo>
                  <a:lnTo>
                    <a:pt x="71" y="118"/>
                  </a:lnTo>
                  <a:lnTo>
                    <a:pt x="80" y="118"/>
                  </a:lnTo>
                  <a:lnTo>
                    <a:pt x="89" y="118"/>
                  </a:lnTo>
                  <a:lnTo>
                    <a:pt x="102" y="118"/>
                  </a:lnTo>
                  <a:lnTo>
                    <a:pt x="112" y="119"/>
                  </a:lnTo>
                  <a:lnTo>
                    <a:pt x="124" y="122"/>
                  </a:lnTo>
                  <a:lnTo>
                    <a:pt x="133" y="124"/>
                  </a:lnTo>
                  <a:lnTo>
                    <a:pt x="142" y="128"/>
                  </a:lnTo>
                  <a:lnTo>
                    <a:pt x="150" y="132"/>
                  </a:lnTo>
                  <a:lnTo>
                    <a:pt x="157" y="136"/>
                  </a:lnTo>
                  <a:lnTo>
                    <a:pt x="164" y="141"/>
                  </a:lnTo>
                  <a:lnTo>
                    <a:pt x="170" y="147"/>
                  </a:lnTo>
                  <a:lnTo>
                    <a:pt x="175" y="154"/>
                  </a:lnTo>
                  <a:lnTo>
                    <a:pt x="179" y="162"/>
                  </a:lnTo>
                  <a:lnTo>
                    <a:pt x="183" y="169"/>
                  </a:lnTo>
                  <a:lnTo>
                    <a:pt x="186" y="177"/>
                  </a:lnTo>
                  <a:lnTo>
                    <a:pt x="187" y="186"/>
                  </a:lnTo>
                  <a:lnTo>
                    <a:pt x="188" y="195"/>
                  </a:lnTo>
                  <a:lnTo>
                    <a:pt x="189" y="20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B48EA707-F554-8F3D-15E1-CB3CB254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254"/>
              <a:ext cx="78" cy="57"/>
            </a:xfrm>
            <a:custGeom>
              <a:avLst/>
              <a:gdLst>
                <a:gd name="T0" fmla="*/ 308 w 309"/>
                <a:gd name="T1" fmla="*/ 223 h 227"/>
                <a:gd name="T2" fmla="*/ 303 w 309"/>
                <a:gd name="T3" fmla="*/ 226 h 227"/>
                <a:gd name="T4" fmla="*/ 290 w 309"/>
                <a:gd name="T5" fmla="*/ 227 h 227"/>
                <a:gd name="T6" fmla="*/ 277 w 309"/>
                <a:gd name="T7" fmla="*/ 226 h 227"/>
                <a:gd name="T8" fmla="*/ 272 w 309"/>
                <a:gd name="T9" fmla="*/ 223 h 227"/>
                <a:gd name="T10" fmla="*/ 271 w 309"/>
                <a:gd name="T11" fmla="*/ 93 h 227"/>
                <a:gd name="T12" fmla="*/ 265 w 309"/>
                <a:gd name="T13" fmla="*/ 58 h 227"/>
                <a:gd name="T14" fmla="*/ 249 w 309"/>
                <a:gd name="T15" fmla="*/ 38 h 227"/>
                <a:gd name="T16" fmla="*/ 223 w 309"/>
                <a:gd name="T17" fmla="*/ 35 h 227"/>
                <a:gd name="T18" fmla="*/ 204 w 309"/>
                <a:gd name="T19" fmla="*/ 44 h 227"/>
                <a:gd name="T20" fmla="*/ 174 w 309"/>
                <a:gd name="T21" fmla="*/ 220 h 227"/>
                <a:gd name="T22" fmla="*/ 172 w 309"/>
                <a:gd name="T23" fmla="*/ 225 h 227"/>
                <a:gd name="T24" fmla="*/ 164 w 309"/>
                <a:gd name="T25" fmla="*/ 227 h 227"/>
                <a:gd name="T26" fmla="*/ 150 w 309"/>
                <a:gd name="T27" fmla="*/ 227 h 227"/>
                <a:gd name="T28" fmla="*/ 139 w 309"/>
                <a:gd name="T29" fmla="*/ 226 h 227"/>
                <a:gd name="T30" fmla="*/ 136 w 309"/>
                <a:gd name="T31" fmla="*/ 222 h 227"/>
                <a:gd name="T32" fmla="*/ 136 w 309"/>
                <a:gd name="T33" fmla="*/ 80 h 227"/>
                <a:gd name="T34" fmla="*/ 125 w 309"/>
                <a:gd name="T35" fmla="*/ 50 h 227"/>
                <a:gd name="T36" fmla="*/ 105 w 309"/>
                <a:gd name="T37" fmla="*/ 35 h 227"/>
                <a:gd name="T38" fmla="*/ 81 w 309"/>
                <a:gd name="T39" fmla="*/ 36 h 227"/>
                <a:gd name="T40" fmla="*/ 54 w 309"/>
                <a:gd name="T41" fmla="*/ 57 h 227"/>
                <a:gd name="T42" fmla="*/ 39 w 309"/>
                <a:gd name="T43" fmla="*/ 222 h 227"/>
                <a:gd name="T44" fmla="*/ 35 w 309"/>
                <a:gd name="T45" fmla="*/ 226 h 227"/>
                <a:gd name="T46" fmla="*/ 25 w 309"/>
                <a:gd name="T47" fmla="*/ 227 h 227"/>
                <a:gd name="T48" fmla="*/ 11 w 309"/>
                <a:gd name="T49" fmla="*/ 227 h 227"/>
                <a:gd name="T50" fmla="*/ 3 w 309"/>
                <a:gd name="T51" fmla="*/ 225 h 227"/>
                <a:gd name="T52" fmla="*/ 0 w 309"/>
                <a:gd name="T53" fmla="*/ 220 h 227"/>
                <a:gd name="T54" fmla="*/ 2 w 309"/>
                <a:gd name="T55" fmla="*/ 8 h 227"/>
                <a:gd name="T56" fmla="*/ 7 w 309"/>
                <a:gd name="T57" fmla="*/ 5 h 227"/>
                <a:gd name="T58" fmla="*/ 18 w 309"/>
                <a:gd name="T59" fmla="*/ 4 h 227"/>
                <a:gd name="T60" fmla="*/ 29 w 309"/>
                <a:gd name="T61" fmla="*/ 5 h 227"/>
                <a:gd name="T62" fmla="*/ 34 w 309"/>
                <a:gd name="T63" fmla="*/ 8 h 227"/>
                <a:gd name="T64" fmla="*/ 35 w 309"/>
                <a:gd name="T65" fmla="*/ 39 h 227"/>
                <a:gd name="T66" fmla="*/ 61 w 309"/>
                <a:gd name="T67" fmla="*/ 16 h 227"/>
                <a:gd name="T68" fmla="*/ 85 w 309"/>
                <a:gd name="T69" fmla="*/ 3 h 227"/>
                <a:gd name="T70" fmla="*/ 115 w 309"/>
                <a:gd name="T71" fmla="*/ 1 h 227"/>
                <a:gd name="T72" fmla="*/ 145 w 309"/>
                <a:gd name="T73" fmla="*/ 12 h 227"/>
                <a:gd name="T74" fmla="*/ 163 w 309"/>
                <a:gd name="T75" fmla="*/ 34 h 227"/>
                <a:gd name="T76" fmla="*/ 187 w 309"/>
                <a:gd name="T77" fmla="*/ 23 h 227"/>
                <a:gd name="T78" fmla="*/ 213 w 309"/>
                <a:gd name="T79" fmla="*/ 5 h 227"/>
                <a:gd name="T80" fmla="*/ 238 w 309"/>
                <a:gd name="T81" fmla="*/ 0 h 227"/>
                <a:gd name="T82" fmla="*/ 264 w 309"/>
                <a:gd name="T83" fmla="*/ 4 h 227"/>
                <a:gd name="T84" fmla="*/ 284 w 309"/>
                <a:gd name="T85" fmla="*/ 16 h 227"/>
                <a:gd name="T86" fmla="*/ 298 w 309"/>
                <a:gd name="T87" fmla="*/ 32 h 227"/>
                <a:gd name="T88" fmla="*/ 305 w 309"/>
                <a:gd name="T89" fmla="*/ 54 h 227"/>
                <a:gd name="T90" fmla="*/ 309 w 309"/>
                <a:gd name="T91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7">
                  <a:moveTo>
                    <a:pt x="309" y="220"/>
                  </a:moveTo>
                  <a:lnTo>
                    <a:pt x="309" y="222"/>
                  </a:lnTo>
                  <a:lnTo>
                    <a:pt x="308" y="223"/>
                  </a:lnTo>
                  <a:lnTo>
                    <a:pt x="307" y="225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299" y="227"/>
                  </a:lnTo>
                  <a:lnTo>
                    <a:pt x="295" y="227"/>
                  </a:lnTo>
                  <a:lnTo>
                    <a:pt x="290" y="227"/>
                  </a:lnTo>
                  <a:lnTo>
                    <a:pt x="285" y="227"/>
                  </a:lnTo>
                  <a:lnTo>
                    <a:pt x="281" y="227"/>
                  </a:lnTo>
                  <a:lnTo>
                    <a:pt x="277" y="226"/>
                  </a:lnTo>
                  <a:lnTo>
                    <a:pt x="275" y="226"/>
                  </a:lnTo>
                  <a:lnTo>
                    <a:pt x="273" y="225"/>
                  </a:lnTo>
                  <a:lnTo>
                    <a:pt x="272" y="223"/>
                  </a:lnTo>
                  <a:lnTo>
                    <a:pt x="271" y="222"/>
                  </a:lnTo>
                  <a:lnTo>
                    <a:pt x="271" y="220"/>
                  </a:lnTo>
                  <a:lnTo>
                    <a:pt x="271" y="93"/>
                  </a:lnTo>
                  <a:lnTo>
                    <a:pt x="271" y="80"/>
                  </a:lnTo>
                  <a:lnTo>
                    <a:pt x="268" y="69"/>
                  </a:lnTo>
                  <a:lnTo>
                    <a:pt x="265" y="58"/>
                  </a:lnTo>
                  <a:lnTo>
                    <a:pt x="262" y="50"/>
                  </a:lnTo>
                  <a:lnTo>
                    <a:pt x="255" y="43"/>
                  </a:lnTo>
                  <a:lnTo>
                    <a:pt x="249" y="38"/>
                  </a:lnTo>
                  <a:lnTo>
                    <a:pt x="240" y="35"/>
                  </a:lnTo>
                  <a:lnTo>
                    <a:pt x="229" y="34"/>
                  </a:lnTo>
                  <a:lnTo>
                    <a:pt x="223" y="35"/>
                  </a:lnTo>
                  <a:lnTo>
                    <a:pt x="217" y="36"/>
                  </a:lnTo>
                  <a:lnTo>
                    <a:pt x="210" y="40"/>
                  </a:lnTo>
                  <a:lnTo>
                    <a:pt x="204" y="44"/>
                  </a:lnTo>
                  <a:lnTo>
                    <a:pt x="190" y="57"/>
                  </a:lnTo>
                  <a:lnTo>
                    <a:pt x="174" y="74"/>
                  </a:lnTo>
                  <a:lnTo>
                    <a:pt x="174" y="220"/>
                  </a:lnTo>
                  <a:lnTo>
                    <a:pt x="174" y="222"/>
                  </a:lnTo>
                  <a:lnTo>
                    <a:pt x="173" y="223"/>
                  </a:lnTo>
                  <a:lnTo>
                    <a:pt x="172" y="225"/>
                  </a:lnTo>
                  <a:lnTo>
                    <a:pt x="170" y="226"/>
                  </a:lnTo>
                  <a:lnTo>
                    <a:pt x="168" y="226"/>
                  </a:lnTo>
                  <a:lnTo>
                    <a:pt x="164" y="227"/>
                  </a:lnTo>
                  <a:lnTo>
                    <a:pt x="160" y="227"/>
                  </a:lnTo>
                  <a:lnTo>
                    <a:pt x="155" y="227"/>
                  </a:lnTo>
                  <a:lnTo>
                    <a:pt x="150" y="227"/>
                  </a:lnTo>
                  <a:lnTo>
                    <a:pt x="146" y="227"/>
                  </a:lnTo>
                  <a:lnTo>
                    <a:pt x="142" y="226"/>
                  </a:lnTo>
                  <a:lnTo>
                    <a:pt x="139" y="226"/>
                  </a:lnTo>
                  <a:lnTo>
                    <a:pt x="138" y="225"/>
                  </a:lnTo>
                  <a:lnTo>
                    <a:pt x="137" y="223"/>
                  </a:lnTo>
                  <a:lnTo>
                    <a:pt x="136" y="222"/>
                  </a:lnTo>
                  <a:lnTo>
                    <a:pt x="136" y="220"/>
                  </a:lnTo>
                  <a:lnTo>
                    <a:pt x="136" y="93"/>
                  </a:lnTo>
                  <a:lnTo>
                    <a:pt x="136" y="80"/>
                  </a:lnTo>
                  <a:lnTo>
                    <a:pt x="133" y="69"/>
                  </a:lnTo>
                  <a:lnTo>
                    <a:pt x="130" y="58"/>
                  </a:lnTo>
                  <a:lnTo>
                    <a:pt x="125" y="50"/>
                  </a:lnTo>
                  <a:lnTo>
                    <a:pt x="120" y="43"/>
                  </a:lnTo>
                  <a:lnTo>
                    <a:pt x="112" y="38"/>
                  </a:lnTo>
                  <a:lnTo>
                    <a:pt x="105" y="35"/>
                  </a:lnTo>
                  <a:lnTo>
                    <a:pt x="94" y="34"/>
                  </a:lnTo>
                  <a:lnTo>
                    <a:pt x="88" y="35"/>
                  </a:lnTo>
                  <a:lnTo>
                    <a:pt x="81" y="36"/>
                  </a:lnTo>
                  <a:lnTo>
                    <a:pt x="75" y="40"/>
                  </a:lnTo>
                  <a:lnTo>
                    <a:pt x="67" y="44"/>
                  </a:lnTo>
                  <a:lnTo>
                    <a:pt x="54" y="57"/>
                  </a:lnTo>
                  <a:lnTo>
                    <a:pt x="39" y="74"/>
                  </a:lnTo>
                  <a:lnTo>
                    <a:pt x="39" y="220"/>
                  </a:lnTo>
                  <a:lnTo>
                    <a:pt x="39" y="222"/>
                  </a:lnTo>
                  <a:lnTo>
                    <a:pt x="38" y="223"/>
                  </a:lnTo>
                  <a:lnTo>
                    <a:pt x="36" y="225"/>
                  </a:lnTo>
                  <a:lnTo>
                    <a:pt x="35" y="226"/>
                  </a:lnTo>
                  <a:lnTo>
                    <a:pt x="33" y="226"/>
                  </a:lnTo>
                  <a:lnTo>
                    <a:pt x="29" y="227"/>
                  </a:lnTo>
                  <a:lnTo>
                    <a:pt x="25" y="227"/>
                  </a:lnTo>
                  <a:lnTo>
                    <a:pt x="20" y="227"/>
                  </a:lnTo>
                  <a:lnTo>
                    <a:pt x="15" y="227"/>
                  </a:lnTo>
                  <a:lnTo>
                    <a:pt x="11" y="227"/>
                  </a:lnTo>
                  <a:lnTo>
                    <a:pt x="7" y="226"/>
                  </a:lnTo>
                  <a:lnTo>
                    <a:pt x="4" y="226"/>
                  </a:lnTo>
                  <a:lnTo>
                    <a:pt x="3" y="225"/>
                  </a:lnTo>
                  <a:lnTo>
                    <a:pt x="2" y="223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2" y="22"/>
                  </a:lnTo>
                  <a:lnTo>
                    <a:pt x="61" y="16"/>
                  </a:lnTo>
                  <a:lnTo>
                    <a:pt x="70" y="10"/>
                  </a:lnTo>
                  <a:lnTo>
                    <a:pt x="78" y="5"/>
                  </a:lnTo>
                  <a:lnTo>
                    <a:pt x="85" y="3"/>
                  </a:lnTo>
                  <a:lnTo>
                    <a:pt x="94" y="1"/>
                  </a:lnTo>
                  <a:lnTo>
                    <a:pt x="102" y="0"/>
                  </a:lnTo>
                  <a:lnTo>
                    <a:pt x="115" y="1"/>
                  </a:lnTo>
                  <a:lnTo>
                    <a:pt x="127" y="4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7" y="25"/>
                  </a:lnTo>
                  <a:lnTo>
                    <a:pt x="163" y="34"/>
                  </a:lnTo>
                  <a:lnTo>
                    <a:pt x="166" y="41"/>
                  </a:lnTo>
                  <a:lnTo>
                    <a:pt x="177" y="31"/>
                  </a:lnTo>
                  <a:lnTo>
                    <a:pt x="187" y="23"/>
                  </a:lnTo>
                  <a:lnTo>
                    <a:pt x="196" y="16"/>
                  </a:lnTo>
                  <a:lnTo>
                    <a:pt x="205" y="10"/>
                  </a:lnTo>
                  <a:lnTo>
                    <a:pt x="213" y="5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8" y="0"/>
                  </a:lnTo>
                  <a:lnTo>
                    <a:pt x="247" y="1"/>
                  </a:lnTo>
                  <a:lnTo>
                    <a:pt x="256" y="3"/>
                  </a:lnTo>
                  <a:lnTo>
                    <a:pt x="264" y="4"/>
                  </a:lnTo>
                  <a:lnTo>
                    <a:pt x="272" y="8"/>
                  </a:lnTo>
                  <a:lnTo>
                    <a:pt x="278" y="12"/>
                  </a:lnTo>
                  <a:lnTo>
                    <a:pt x="284" y="16"/>
                  </a:lnTo>
                  <a:lnTo>
                    <a:pt x="289" y="21"/>
                  </a:lnTo>
                  <a:lnTo>
                    <a:pt x="294" y="27"/>
                  </a:lnTo>
                  <a:lnTo>
                    <a:pt x="298" y="32"/>
                  </a:lnTo>
                  <a:lnTo>
                    <a:pt x="302" y="39"/>
                  </a:lnTo>
                  <a:lnTo>
                    <a:pt x="304" y="47"/>
                  </a:lnTo>
                  <a:lnTo>
                    <a:pt x="305" y="54"/>
                  </a:lnTo>
                  <a:lnTo>
                    <a:pt x="308" y="71"/>
                  </a:lnTo>
                  <a:lnTo>
                    <a:pt x="309" y="88"/>
                  </a:lnTo>
                  <a:lnTo>
                    <a:pt x="309" y="2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E459E5A8-79E5-34F7-1967-BDD606CE6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" y="1233"/>
              <a:ext cx="12" cy="78"/>
            </a:xfrm>
            <a:custGeom>
              <a:avLst/>
              <a:gdLst>
                <a:gd name="T0" fmla="*/ 43 w 47"/>
                <a:gd name="T1" fmla="*/ 305 h 310"/>
                <a:gd name="T2" fmla="*/ 41 w 47"/>
                <a:gd name="T3" fmla="*/ 308 h 310"/>
                <a:gd name="T4" fmla="*/ 37 w 47"/>
                <a:gd name="T5" fmla="*/ 309 h 310"/>
                <a:gd name="T6" fmla="*/ 29 w 47"/>
                <a:gd name="T7" fmla="*/ 310 h 310"/>
                <a:gd name="T8" fmla="*/ 19 w 47"/>
                <a:gd name="T9" fmla="*/ 310 h 310"/>
                <a:gd name="T10" fmla="*/ 11 w 47"/>
                <a:gd name="T11" fmla="*/ 309 h 310"/>
                <a:gd name="T12" fmla="*/ 7 w 47"/>
                <a:gd name="T13" fmla="*/ 308 h 310"/>
                <a:gd name="T14" fmla="*/ 5 w 47"/>
                <a:gd name="T15" fmla="*/ 305 h 310"/>
                <a:gd name="T16" fmla="*/ 5 w 47"/>
                <a:gd name="T17" fmla="*/ 95 h 310"/>
                <a:gd name="T18" fmla="*/ 6 w 47"/>
                <a:gd name="T19" fmla="*/ 91 h 310"/>
                <a:gd name="T20" fmla="*/ 9 w 47"/>
                <a:gd name="T21" fmla="*/ 88 h 310"/>
                <a:gd name="T22" fmla="*/ 15 w 47"/>
                <a:gd name="T23" fmla="*/ 87 h 310"/>
                <a:gd name="T24" fmla="*/ 24 w 47"/>
                <a:gd name="T25" fmla="*/ 87 h 310"/>
                <a:gd name="T26" fmla="*/ 33 w 47"/>
                <a:gd name="T27" fmla="*/ 87 h 310"/>
                <a:gd name="T28" fmla="*/ 40 w 47"/>
                <a:gd name="T29" fmla="*/ 88 h 310"/>
                <a:gd name="T30" fmla="*/ 42 w 47"/>
                <a:gd name="T31" fmla="*/ 91 h 310"/>
                <a:gd name="T32" fmla="*/ 43 w 47"/>
                <a:gd name="T33" fmla="*/ 95 h 310"/>
                <a:gd name="T34" fmla="*/ 47 w 47"/>
                <a:gd name="T35" fmla="*/ 24 h 310"/>
                <a:gd name="T36" fmla="*/ 46 w 47"/>
                <a:gd name="T37" fmla="*/ 35 h 310"/>
                <a:gd name="T38" fmla="*/ 42 w 47"/>
                <a:gd name="T39" fmla="*/ 42 h 310"/>
                <a:gd name="T40" fmla="*/ 36 w 47"/>
                <a:gd name="T41" fmla="*/ 46 h 310"/>
                <a:gd name="T42" fmla="*/ 24 w 47"/>
                <a:gd name="T43" fmla="*/ 47 h 310"/>
                <a:gd name="T44" fmla="*/ 12 w 47"/>
                <a:gd name="T45" fmla="*/ 46 h 310"/>
                <a:gd name="T46" fmla="*/ 5 w 47"/>
                <a:gd name="T47" fmla="*/ 42 h 310"/>
                <a:gd name="T48" fmla="*/ 1 w 47"/>
                <a:gd name="T49" fmla="*/ 35 h 310"/>
                <a:gd name="T50" fmla="*/ 0 w 47"/>
                <a:gd name="T51" fmla="*/ 24 h 310"/>
                <a:gd name="T52" fmla="*/ 1 w 47"/>
                <a:gd name="T53" fmla="*/ 13 h 310"/>
                <a:gd name="T54" fmla="*/ 5 w 47"/>
                <a:gd name="T55" fmla="*/ 6 h 310"/>
                <a:gd name="T56" fmla="*/ 12 w 47"/>
                <a:gd name="T57" fmla="*/ 2 h 310"/>
                <a:gd name="T58" fmla="*/ 24 w 47"/>
                <a:gd name="T59" fmla="*/ 0 h 310"/>
                <a:gd name="T60" fmla="*/ 36 w 47"/>
                <a:gd name="T61" fmla="*/ 2 h 310"/>
                <a:gd name="T62" fmla="*/ 42 w 47"/>
                <a:gd name="T63" fmla="*/ 6 h 310"/>
                <a:gd name="T64" fmla="*/ 46 w 47"/>
                <a:gd name="T65" fmla="*/ 12 h 310"/>
                <a:gd name="T66" fmla="*/ 47 w 47"/>
                <a:gd name="T67" fmla="*/ 2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0">
                  <a:moveTo>
                    <a:pt x="43" y="303"/>
                  </a:moveTo>
                  <a:lnTo>
                    <a:pt x="43" y="305"/>
                  </a:lnTo>
                  <a:lnTo>
                    <a:pt x="42" y="306"/>
                  </a:lnTo>
                  <a:lnTo>
                    <a:pt x="41" y="308"/>
                  </a:lnTo>
                  <a:lnTo>
                    <a:pt x="40" y="309"/>
                  </a:lnTo>
                  <a:lnTo>
                    <a:pt x="37" y="309"/>
                  </a:lnTo>
                  <a:lnTo>
                    <a:pt x="33" y="310"/>
                  </a:lnTo>
                  <a:lnTo>
                    <a:pt x="29" y="310"/>
                  </a:lnTo>
                  <a:lnTo>
                    <a:pt x="24" y="310"/>
                  </a:lnTo>
                  <a:lnTo>
                    <a:pt x="19" y="310"/>
                  </a:lnTo>
                  <a:lnTo>
                    <a:pt x="15" y="310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6" y="306"/>
                  </a:lnTo>
                  <a:lnTo>
                    <a:pt x="5" y="305"/>
                  </a:lnTo>
                  <a:lnTo>
                    <a:pt x="5" y="303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7"/>
                  </a:lnTo>
                  <a:lnTo>
                    <a:pt x="19" y="87"/>
                  </a:lnTo>
                  <a:lnTo>
                    <a:pt x="24" y="87"/>
                  </a:lnTo>
                  <a:lnTo>
                    <a:pt x="29" y="87"/>
                  </a:lnTo>
                  <a:lnTo>
                    <a:pt x="33" y="87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3" y="92"/>
                  </a:lnTo>
                  <a:lnTo>
                    <a:pt x="43" y="95"/>
                  </a:lnTo>
                  <a:lnTo>
                    <a:pt x="43" y="303"/>
                  </a:lnTo>
                  <a:close/>
                  <a:moveTo>
                    <a:pt x="47" y="24"/>
                  </a:moveTo>
                  <a:lnTo>
                    <a:pt x="47" y="30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1" y="13"/>
                  </a:lnTo>
                  <a:lnTo>
                    <a:pt x="3" y="8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46" y="12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3730EDA9-A73B-BE3B-A8DF-F82CC44B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254"/>
              <a:ext cx="45" cy="57"/>
            </a:xfrm>
            <a:custGeom>
              <a:avLst/>
              <a:gdLst>
                <a:gd name="T0" fmla="*/ 179 w 179"/>
                <a:gd name="T1" fmla="*/ 222 h 227"/>
                <a:gd name="T2" fmla="*/ 176 w 179"/>
                <a:gd name="T3" fmla="*/ 225 h 227"/>
                <a:gd name="T4" fmla="*/ 173 w 179"/>
                <a:gd name="T5" fmla="*/ 226 h 227"/>
                <a:gd name="T6" fmla="*/ 165 w 179"/>
                <a:gd name="T7" fmla="*/ 227 h 227"/>
                <a:gd name="T8" fmla="*/ 155 w 179"/>
                <a:gd name="T9" fmla="*/ 227 h 227"/>
                <a:gd name="T10" fmla="*/ 147 w 179"/>
                <a:gd name="T11" fmla="*/ 226 h 227"/>
                <a:gd name="T12" fmla="*/ 143 w 179"/>
                <a:gd name="T13" fmla="*/ 225 h 227"/>
                <a:gd name="T14" fmla="*/ 140 w 179"/>
                <a:gd name="T15" fmla="*/ 222 h 227"/>
                <a:gd name="T16" fmla="*/ 140 w 179"/>
                <a:gd name="T17" fmla="*/ 98 h 227"/>
                <a:gd name="T18" fmla="*/ 138 w 179"/>
                <a:gd name="T19" fmla="*/ 69 h 227"/>
                <a:gd name="T20" fmla="*/ 129 w 179"/>
                <a:gd name="T21" fmla="*/ 50 h 227"/>
                <a:gd name="T22" fmla="*/ 116 w 179"/>
                <a:gd name="T23" fmla="*/ 38 h 227"/>
                <a:gd name="T24" fmla="*/ 97 w 179"/>
                <a:gd name="T25" fmla="*/ 34 h 227"/>
                <a:gd name="T26" fmla="*/ 83 w 179"/>
                <a:gd name="T27" fmla="*/ 36 h 227"/>
                <a:gd name="T28" fmla="*/ 68 w 179"/>
                <a:gd name="T29" fmla="*/ 44 h 227"/>
                <a:gd name="T30" fmla="*/ 53 w 179"/>
                <a:gd name="T31" fmla="*/ 57 h 227"/>
                <a:gd name="T32" fmla="*/ 37 w 179"/>
                <a:gd name="T33" fmla="*/ 74 h 227"/>
                <a:gd name="T34" fmla="*/ 37 w 179"/>
                <a:gd name="T35" fmla="*/ 222 h 227"/>
                <a:gd name="T36" fmla="*/ 36 w 179"/>
                <a:gd name="T37" fmla="*/ 225 h 227"/>
                <a:gd name="T38" fmla="*/ 31 w 179"/>
                <a:gd name="T39" fmla="*/ 226 h 227"/>
                <a:gd name="T40" fmla="*/ 23 w 179"/>
                <a:gd name="T41" fmla="*/ 227 h 227"/>
                <a:gd name="T42" fmla="*/ 13 w 179"/>
                <a:gd name="T43" fmla="*/ 227 h 227"/>
                <a:gd name="T44" fmla="*/ 7 w 179"/>
                <a:gd name="T45" fmla="*/ 226 h 227"/>
                <a:gd name="T46" fmla="*/ 1 w 179"/>
                <a:gd name="T47" fmla="*/ 225 h 227"/>
                <a:gd name="T48" fmla="*/ 0 w 179"/>
                <a:gd name="T49" fmla="*/ 222 h 227"/>
                <a:gd name="T50" fmla="*/ 0 w 179"/>
                <a:gd name="T51" fmla="*/ 12 h 227"/>
                <a:gd name="T52" fmla="*/ 0 w 179"/>
                <a:gd name="T53" fmla="*/ 8 h 227"/>
                <a:gd name="T54" fmla="*/ 3 w 179"/>
                <a:gd name="T55" fmla="*/ 5 h 227"/>
                <a:gd name="T56" fmla="*/ 8 w 179"/>
                <a:gd name="T57" fmla="*/ 4 h 227"/>
                <a:gd name="T58" fmla="*/ 17 w 179"/>
                <a:gd name="T59" fmla="*/ 4 h 227"/>
                <a:gd name="T60" fmla="*/ 26 w 179"/>
                <a:gd name="T61" fmla="*/ 4 h 227"/>
                <a:gd name="T62" fmla="*/ 31 w 179"/>
                <a:gd name="T63" fmla="*/ 5 h 227"/>
                <a:gd name="T64" fmla="*/ 34 w 179"/>
                <a:gd name="T65" fmla="*/ 8 h 227"/>
                <a:gd name="T66" fmla="*/ 34 w 179"/>
                <a:gd name="T67" fmla="*/ 12 h 227"/>
                <a:gd name="T68" fmla="*/ 43 w 179"/>
                <a:gd name="T69" fmla="*/ 30 h 227"/>
                <a:gd name="T70" fmla="*/ 61 w 179"/>
                <a:gd name="T71" fmla="*/ 16 h 227"/>
                <a:gd name="T72" fmla="*/ 77 w 179"/>
                <a:gd name="T73" fmla="*/ 5 h 227"/>
                <a:gd name="T74" fmla="*/ 95 w 179"/>
                <a:gd name="T75" fmla="*/ 1 h 227"/>
                <a:gd name="T76" fmla="*/ 115 w 179"/>
                <a:gd name="T77" fmla="*/ 1 h 227"/>
                <a:gd name="T78" fmla="*/ 131 w 179"/>
                <a:gd name="T79" fmla="*/ 4 h 227"/>
                <a:gd name="T80" fmla="*/ 146 w 179"/>
                <a:gd name="T81" fmla="*/ 12 h 227"/>
                <a:gd name="T82" fmla="*/ 157 w 179"/>
                <a:gd name="T83" fmla="*/ 21 h 227"/>
                <a:gd name="T84" fmla="*/ 166 w 179"/>
                <a:gd name="T85" fmla="*/ 32 h 227"/>
                <a:gd name="T86" fmla="*/ 173 w 179"/>
                <a:gd name="T87" fmla="*/ 47 h 227"/>
                <a:gd name="T88" fmla="*/ 178 w 179"/>
                <a:gd name="T89" fmla="*/ 72 h 227"/>
                <a:gd name="T90" fmla="*/ 179 w 179"/>
                <a:gd name="T91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7">
                  <a:moveTo>
                    <a:pt x="179" y="220"/>
                  </a:moveTo>
                  <a:lnTo>
                    <a:pt x="179" y="222"/>
                  </a:lnTo>
                  <a:lnTo>
                    <a:pt x="178" y="223"/>
                  </a:lnTo>
                  <a:lnTo>
                    <a:pt x="176" y="225"/>
                  </a:lnTo>
                  <a:lnTo>
                    <a:pt x="175" y="226"/>
                  </a:lnTo>
                  <a:lnTo>
                    <a:pt x="173" y="226"/>
                  </a:lnTo>
                  <a:lnTo>
                    <a:pt x="169" y="227"/>
                  </a:lnTo>
                  <a:lnTo>
                    <a:pt x="165" y="227"/>
                  </a:lnTo>
                  <a:lnTo>
                    <a:pt x="160" y="227"/>
                  </a:lnTo>
                  <a:lnTo>
                    <a:pt x="155" y="227"/>
                  </a:lnTo>
                  <a:lnTo>
                    <a:pt x="149" y="227"/>
                  </a:lnTo>
                  <a:lnTo>
                    <a:pt x="147" y="226"/>
                  </a:lnTo>
                  <a:lnTo>
                    <a:pt x="144" y="226"/>
                  </a:lnTo>
                  <a:lnTo>
                    <a:pt x="143" y="225"/>
                  </a:lnTo>
                  <a:lnTo>
                    <a:pt x="142" y="223"/>
                  </a:lnTo>
                  <a:lnTo>
                    <a:pt x="140" y="222"/>
                  </a:lnTo>
                  <a:lnTo>
                    <a:pt x="140" y="220"/>
                  </a:lnTo>
                  <a:lnTo>
                    <a:pt x="140" y="98"/>
                  </a:lnTo>
                  <a:lnTo>
                    <a:pt x="139" y="81"/>
                  </a:lnTo>
                  <a:lnTo>
                    <a:pt x="138" y="69"/>
                  </a:lnTo>
                  <a:lnTo>
                    <a:pt x="134" y="58"/>
                  </a:lnTo>
                  <a:lnTo>
                    <a:pt x="129" y="50"/>
                  </a:lnTo>
                  <a:lnTo>
                    <a:pt x="124" y="43"/>
                  </a:lnTo>
                  <a:lnTo>
                    <a:pt x="116" y="38"/>
                  </a:lnTo>
                  <a:lnTo>
                    <a:pt x="107" y="35"/>
                  </a:lnTo>
                  <a:lnTo>
                    <a:pt x="97" y="34"/>
                  </a:lnTo>
                  <a:lnTo>
                    <a:pt x="89" y="35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9"/>
                  </a:lnTo>
                  <a:lnTo>
                    <a:pt x="53" y="57"/>
                  </a:lnTo>
                  <a:lnTo>
                    <a:pt x="45" y="65"/>
                  </a:lnTo>
                  <a:lnTo>
                    <a:pt x="37" y="74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3"/>
                  </a:lnTo>
                  <a:lnTo>
                    <a:pt x="36" y="225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28" y="227"/>
                  </a:lnTo>
                  <a:lnTo>
                    <a:pt x="23" y="227"/>
                  </a:lnTo>
                  <a:lnTo>
                    <a:pt x="18" y="227"/>
                  </a:lnTo>
                  <a:lnTo>
                    <a:pt x="13" y="227"/>
                  </a:lnTo>
                  <a:lnTo>
                    <a:pt x="9" y="227"/>
                  </a:lnTo>
                  <a:lnTo>
                    <a:pt x="7" y="226"/>
                  </a:lnTo>
                  <a:lnTo>
                    <a:pt x="4" y="226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39"/>
                  </a:lnTo>
                  <a:lnTo>
                    <a:pt x="43" y="30"/>
                  </a:lnTo>
                  <a:lnTo>
                    <a:pt x="52" y="22"/>
                  </a:lnTo>
                  <a:lnTo>
                    <a:pt x="61" y="16"/>
                  </a:lnTo>
                  <a:lnTo>
                    <a:pt x="70" y="10"/>
                  </a:lnTo>
                  <a:lnTo>
                    <a:pt x="77" y="5"/>
                  </a:lnTo>
                  <a:lnTo>
                    <a:pt x="86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2"/>
                  </a:lnTo>
                  <a:lnTo>
                    <a:pt x="152" y="16"/>
                  </a:lnTo>
                  <a:lnTo>
                    <a:pt x="157" y="21"/>
                  </a:lnTo>
                  <a:lnTo>
                    <a:pt x="162" y="27"/>
                  </a:lnTo>
                  <a:lnTo>
                    <a:pt x="166" y="32"/>
                  </a:lnTo>
                  <a:lnTo>
                    <a:pt x="170" y="39"/>
                  </a:lnTo>
                  <a:lnTo>
                    <a:pt x="173" y="47"/>
                  </a:lnTo>
                  <a:lnTo>
                    <a:pt x="175" y="54"/>
                  </a:lnTo>
                  <a:lnTo>
                    <a:pt x="178" y="72"/>
                  </a:lnTo>
                  <a:lnTo>
                    <a:pt x="179" y="93"/>
                  </a:lnTo>
                  <a:lnTo>
                    <a:pt x="179" y="2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C4DC001E-1E20-9DE2-10D2-4C06A2199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179"/>
              <a:ext cx="43" cy="76"/>
            </a:xfrm>
            <a:custGeom>
              <a:avLst/>
              <a:gdLst>
                <a:gd name="T0" fmla="*/ 174 w 174"/>
                <a:gd name="T1" fmla="*/ 291 h 304"/>
                <a:gd name="T2" fmla="*/ 172 w 174"/>
                <a:gd name="T3" fmla="*/ 297 h 304"/>
                <a:gd name="T4" fmla="*/ 170 w 174"/>
                <a:gd name="T5" fmla="*/ 301 h 304"/>
                <a:gd name="T6" fmla="*/ 167 w 174"/>
                <a:gd name="T7" fmla="*/ 303 h 304"/>
                <a:gd name="T8" fmla="*/ 9 w 174"/>
                <a:gd name="T9" fmla="*/ 304 h 304"/>
                <a:gd name="T10" fmla="*/ 6 w 174"/>
                <a:gd name="T11" fmla="*/ 303 h 304"/>
                <a:gd name="T12" fmla="*/ 4 w 174"/>
                <a:gd name="T13" fmla="*/ 300 h 304"/>
                <a:gd name="T14" fmla="*/ 1 w 174"/>
                <a:gd name="T15" fmla="*/ 295 h 304"/>
                <a:gd name="T16" fmla="*/ 1 w 174"/>
                <a:gd name="T17" fmla="*/ 287 h 304"/>
                <a:gd name="T18" fmla="*/ 1 w 174"/>
                <a:gd name="T19" fmla="*/ 281 h 304"/>
                <a:gd name="T20" fmla="*/ 4 w 174"/>
                <a:gd name="T21" fmla="*/ 276 h 304"/>
                <a:gd name="T22" fmla="*/ 6 w 174"/>
                <a:gd name="T23" fmla="*/ 273 h 304"/>
                <a:gd name="T24" fmla="*/ 9 w 174"/>
                <a:gd name="T25" fmla="*/ 272 h 304"/>
                <a:gd name="T26" fmla="*/ 72 w 174"/>
                <a:gd name="T27" fmla="*/ 43 h 304"/>
                <a:gd name="T28" fmla="*/ 9 w 174"/>
                <a:gd name="T29" fmla="*/ 79 h 304"/>
                <a:gd name="T30" fmla="*/ 4 w 174"/>
                <a:gd name="T31" fmla="*/ 81 h 304"/>
                <a:gd name="T32" fmla="*/ 1 w 174"/>
                <a:gd name="T33" fmla="*/ 77 h 304"/>
                <a:gd name="T34" fmla="*/ 0 w 174"/>
                <a:gd name="T35" fmla="*/ 70 h 304"/>
                <a:gd name="T36" fmla="*/ 0 w 174"/>
                <a:gd name="T37" fmla="*/ 62 h 304"/>
                <a:gd name="T38" fmla="*/ 0 w 174"/>
                <a:gd name="T39" fmla="*/ 56 h 304"/>
                <a:gd name="T40" fmla="*/ 1 w 174"/>
                <a:gd name="T41" fmla="*/ 52 h 304"/>
                <a:gd name="T42" fmla="*/ 4 w 174"/>
                <a:gd name="T43" fmla="*/ 50 h 304"/>
                <a:gd name="T44" fmla="*/ 75 w 174"/>
                <a:gd name="T45" fmla="*/ 4 h 304"/>
                <a:gd name="T46" fmla="*/ 77 w 174"/>
                <a:gd name="T47" fmla="*/ 3 h 304"/>
                <a:gd name="T48" fmla="*/ 81 w 174"/>
                <a:gd name="T49" fmla="*/ 2 h 304"/>
                <a:gd name="T50" fmla="*/ 86 w 174"/>
                <a:gd name="T51" fmla="*/ 0 h 304"/>
                <a:gd name="T52" fmla="*/ 93 w 174"/>
                <a:gd name="T53" fmla="*/ 0 h 304"/>
                <a:gd name="T54" fmla="*/ 102 w 174"/>
                <a:gd name="T55" fmla="*/ 2 h 304"/>
                <a:gd name="T56" fmla="*/ 108 w 174"/>
                <a:gd name="T57" fmla="*/ 3 h 304"/>
                <a:gd name="T58" fmla="*/ 111 w 174"/>
                <a:gd name="T59" fmla="*/ 4 h 304"/>
                <a:gd name="T60" fmla="*/ 111 w 174"/>
                <a:gd name="T61" fmla="*/ 7 h 304"/>
                <a:gd name="T62" fmla="*/ 166 w 174"/>
                <a:gd name="T63" fmla="*/ 272 h 304"/>
                <a:gd name="T64" fmla="*/ 169 w 174"/>
                <a:gd name="T65" fmla="*/ 273 h 304"/>
                <a:gd name="T66" fmla="*/ 171 w 174"/>
                <a:gd name="T67" fmla="*/ 276 h 304"/>
                <a:gd name="T68" fmla="*/ 174 w 174"/>
                <a:gd name="T69" fmla="*/ 281 h 304"/>
                <a:gd name="T70" fmla="*/ 174 w 174"/>
                <a:gd name="T71" fmla="*/ 28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304">
                  <a:moveTo>
                    <a:pt x="174" y="287"/>
                  </a:moveTo>
                  <a:lnTo>
                    <a:pt x="174" y="291"/>
                  </a:lnTo>
                  <a:lnTo>
                    <a:pt x="174" y="295"/>
                  </a:lnTo>
                  <a:lnTo>
                    <a:pt x="172" y="297"/>
                  </a:lnTo>
                  <a:lnTo>
                    <a:pt x="171" y="300"/>
                  </a:lnTo>
                  <a:lnTo>
                    <a:pt x="170" y="301"/>
                  </a:lnTo>
                  <a:lnTo>
                    <a:pt x="169" y="303"/>
                  </a:lnTo>
                  <a:lnTo>
                    <a:pt x="167" y="303"/>
                  </a:lnTo>
                  <a:lnTo>
                    <a:pt x="166" y="304"/>
                  </a:lnTo>
                  <a:lnTo>
                    <a:pt x="9" y="304"/>
                  </a:lnTo>
                  <a:lnTo>
                    <a:pt x="8" y="303"/>
                  </a:lnTo>
                  <a:lnTo>
                    <a:pt x="6" y="303"/>
                  </a:lnTo>
                  <a:lnTo>
                    <a:pt x="5" y="301"/>
                  </a:lnTo>
                  <a:lnTo>
                    <a:pt x="4" y="300"/>
                  </a:lnTo>
                  <a:lnTo>
                    <a:pt x="3" y="297"/>
                  </a:lnTo>
                  <a:lnTo>
                    <a:pt x="1" y="295"/>
                  </a:lnTo>
                  <a:lnTo>
                    <a:pt x="1" y="291"/>
                  </a:lnTo>
                  <a:lnTo>
                    <a:pt x="1" y="287"/>
                  </a:lnTo>
                  <a:lnTo>
                    <a:pt x="1" y="283"/>
                  </a:lnTo>
                  <a:lnTo>
                    <a:pt x="1" y="281"/>
                  </a:lnTo>
                  <a:lnTo>
                    <a:pt x="3" y="278"/>
                  </a:lnTo>
                  <a:lnTo>
                    <a:pt x="4" y="276"/>
                  </a:lnTo>
                  <a:lnTo>
                    <a:pt x="4" y="274"/>
                  </a:lnTo>
                  <a:lnTo>
                    <a:pt x="6" y="273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72" y="272"/>
                  </a:lnTo>
                  <a:lnTo>
                    <a:pt x="72" y="43"/>
                  </a:lnTo>
                  <a:lnTo>
                    <a:pt x="14" y="78"/>
                  </a:lnTo>
                  <a:lnTo>
                    <a:pt x="9" y="79"/>
                  </a:lnTo>
                  <a:lnTo>
                    <a:pt x="6" y="81"/>
                  </a:lnTo>
                  <a:lnTo>
                    <a:pt x="4" y="81"/>
                  </a:lnTo>
                  <a:lnTo>
                    <a:pt x="3" y="79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3" y="51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08" y="3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1" y="272"/>
                  </a:lnTo>
                  <a:lnTo>
                    <a:pt x="166" y="272"/>
                  </a:lnTo>
                  <a:lnTo>
                    <a:pt x="167" y="272"/>
                  </a:lnTo>
                  <a:lnTo>
                    <a:pt x="169" y="273"/>
                  </a:lnTo>
                  <a:lnTo>
                    <a:pt x="170" y="274"/>
                  </a:lnTo>
                  <a:lnTo>
                    <a:pt x="171" y="276"/>
                  </a:lnTo>
                  <a:lnTo>
                    <a:pt x="172" y="278"/>
                  </a:lnTo>
                  <a:lnTo>
                    <a:pt x="174" y="281"/>
                  </a:lnTo>
                  <a:lnTo>
                    <a:pt x="174" y="283"/>
                  </a:lnTo>
                  <a:lnTo>
                    <a:pt x="174" y="287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CA977FF3-CD82-8755-D8EE-EB390EC6F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180"/>
              <a:ext cx="48" cy="75"/>
            </a:xfrm>
            <a:custGeom>
              <a:avLst/>
              <a:gdLst>
                <a:gd name="T0" fmla="*/ 194 w 194"/>
                <a:gd name="T1" fmla="*/ 17 h 302"/>
                <a:gd name="T2" fmla="*/ 194 w 194"/>
                <a:gd name="T3" fmla="*/ 21 h 302"/>
                <a:gd name="T4" fmla="*/ 194 w 194"/>
                <a:gd name="T5" fmla="*/ 25 h 302"/>
                <a:gd name="T6" fmla="*/ 194 w 194"/>
                <a:gd name="T7" fmla="*/ 28 h 302"/>
                <a:gd name="T8" fmla="*/ 193 w 194"/>
                <a:gd name="T9" fmla="*/ 31 h 302"/>
                <a:gd name="T10" fmla="*/ 193 w 194"/>
                <a:gd name="T11" fmla="*/ 35 h 302"/>
                <a:gd name="T12" fmla="*/ 191 w 194"/>
                <a:gd name="T13" fmla="*/ 38 h 302"/>
                <a:gd name="T14" fmla="*/ 190 w 194"/>
                <a:gd name="T15" fmla="*/ 40 h 302"/>
                <a:gd name="T16" fmla="*/ 189 w 194"/>
                <a:gd name="T17" fmla="*/ 44 h 302"/>
                <a:gd name="T18" fmla="*/ 81 w 194"/>
                <a:gd name="T19" fmla="*/ 293 h 302"/>
                <a:gd name="T20" fmla="*/ 79 w 194"/>
                <a:gd name="T21" fmla="*/ 296 h 302"/>
                <a:gd name="T22" fmla="*/ 78 w 194"/>
                <a:gd name="T23" fmla="*/ 297 h 302"/>
                <a:gd name="T24" fmla="*/ 77 w 194"/>
                <a:gd name="T25" fmla="*/ 298 h 302"/>
                <a:gd name="T26" fmla="*/ 74 w 194"/>
                <a:gd name="T27" fmla="*/ 300 h 302"/>
                <a:gd name="T28" fmla="*/ 70 w 194"/>
                <a:gd name="T29" fmla="*/ 301 h 302"/>
                <a:gd name="T30" fmla="*/ 67 w 194"/>
                <a:gd name="T31" fmla="*/ 301 h 302"/>
                <a:gd name="T32" fmla="*/ 63 w 194"/>
                <a:gd name="T33" fmla="*/ 302 h 302"/>
                <a:gd name="T34" fmla="*/ 56 w 194"/>
                <a:gd name="T35" fmla="*/ 302 h 302"/>
                <a:gd name="T36" fmla="*/ 50 w 194"/>
                <a:gd name="T37" fmla="*/ 301 h 302"/>
                <a:gd name="T38" fmla="*/ 45 w 194"/>
                <a:gd name="T39" fmla="*/ 301 h 302"/>
                <a:gd name="T40" fmla="*/ 41 w 194"/>
                <a:gd name="T41" fmla="*/ 300 h 302"/>
                <a:gd name="T42" fmla="*/ 38 w 194"/>
                <a:gd name="T43" fmla="*/ 298 h 302"/>
                <a:gd name="T44" fmla="*/ 37 w 194"/>
                <a:gd name="T45" fmla="*/ 297 h 302"/>
                <a:gd name="T46" fmla="*/ 37 w 194"/>
                <a:gd name="T47" fmla="*/ 296 h 302"/>
                <a:gd name="T48" fmla="*/ 37 w 194"/>
                <a:gd name="T49" fmla="*/ 293 h 302"/>
                <a:gd name="T50" fmla="*/ 38 w 194"/>
                <a:gd name="T51" fmla="*/ 289 h 302"/>
                <a:gd name="T52" fmla="*/ 151 w 194"/>
                <a:gd name="T53" fmla="*/ 35 h 302"/>
                <a:gd name="T54" fmla="*/ 7 w 194"/>
                <a:gd name="T55" fmla="*/ 35 h 302"/>
                <a:gd name="T56" fmla="*/ 3 w 194"/>
                <a:gd name="T57" fmla="*/ 34 h 302"/>
                <a:gd name="T58" fmla="*/ 1 w 194"/>
                <a:gd name="T59" fmla="*/ 30 h 302"/>
                <a:gd name="T60" fmla="*/ 0 w 194"/>
                <a:gd name="T61" fmla="*/ 25 h 302"/>
                <a:gd name="T62" fmla="*/ 0 w 194"/>
                <a:gd name="T63" fmla="*/ 17 h 302"/>
                <a:gd name="T64" fmla="*/ 0 w 194"/>
                <a:gd name="T65" fmla="*/ 13 h 302"/>
                <a:gd name="T66" fmla="*/ 0 w 194"/>
                <a:gd name="T67" fmla="*/ 9 h 302"/>
                <a:gd name="T68" fmla="*/ 1 w 194"/>
                <a:gd name="T69" fmla="*/ 7 h 302"/>
                <a:gd name="T70" fmla="*/ 1 w 194"/>
                <a:gd name="T71" fmla="*/ 4 h 302"/>
                <a:gd name="T72" fmla="*/ 2 w 194"/>
                <a:gd name="T73" fmla="*/ 3 h 302"/>
                <a:gd name="T74" fmla="*/ 3 w 194"/>
                <a:gd name="T75" fmla="*/ 1 h 302"/>
                <a:gd name="T76" fmla="*/ 6 w 194"/>
                <a:gd name="T77" fmla="*/ 0 h 302"/>
                <a:gd name="T78" fmla="*/ 7 w 194"/>
                <a:gd name="T79" fmla="*/ 0 h 302"/>
                <a:gd name="T80" fmla="*/ 182 w 194"/>
                <a:gd name="T81" fmla="*/ 0 h 302"/>
                <a:gd name="T82" fmla="*/ 185 w 194"/>
                <a:gd name="T83" fmla="*/ 0 h 302"/>
                <a:gd name="T84" fmla="*/ 188 w 194"/>
                <a:gd name="T85" fmla="*/ 0 h 302"/>
                <a:gd name="T86" fmla="*/ 190 w 194"/>
                <a:gd name="T87" fmla="*/ 1 h 302"/>
                <a:gd name="T88" fmla="*/ 191 w 194"/>
                <a:gd name="T89" fmla="*/ 4 h 302"/>
                <a:gd name="T90" fmla="*/ 193 w 194"/>
                <a:gd name="T91" fmla="*/ 5 h 302"/>
                <a:gd name="T92" fmla="*/ 194 w 194"/>
                <a:gd name="T93" fmla="*/ 9 h 302"/>
                <a:gd name="T94" fmla="*/ 194 w 194"/>
                <a:gd name="T95" fmla="*/ 13 h 302"/>
                <a:gd name="T96" fmla="*/ 194 w 194"/>
                <a:gd name="T97" fmla="*/ 1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302">
                  <a:moveTo>
                    <a:pt x="194" y="17"/>
                  </a:moveTo>
                  <a:lnTo>
                    <a:pt x="194" y="21"/>
                  </a:lnTo>
                  <a:lnTo>
                    <a:pt x="194" y="25"/>
                  </a:lnTo>
                  <a:lnTo>
                    <a:pt x="194" y="28"/>
                  </a:lnTo>
                  <a:lnTo>
                    <a:pt x="193" y="31"/>
                  </a:lnTo>
                  <a:lnTo>
                    <a:pt x="193" y="35"/>
                  </a:lnTo>
                  <a:lnTo>
                    <a:pt x="191" y="38"/>
                  </a:lnTo>
                  <a:lnTo>
                    <a:pt x="190" y="40"/>
                  </a:lnTo>
                  <a:lnTo>
                    <a:pt x="189" y="44"/>
                  </a:lnTo>
                  <a:lnTo>
                    <a:pt x="81" y="293"/>
                  </a:lnTo>
                  <a:lnTo>
                    <a:pt x="79" y="296"/>
                  </a:lnTo>
                  <a:lnTo>
                    <a:pt x="78" y="297"/>
                  </a:lnTo>
                  <a:lnTo>
                    <a:pt x="77" y="298"/>
                  </a:lnTo>
                  <a:lnTo>
                    <a:pt x="74" y="300"/>
                  </a:lnTo>
                  <a:lnTo>
                    <a:pt x="70" y="301"/>
                  </a:lnTo>
                  <a:lnTo>
                    <a:pt x="67" y="301"/>
                  </a:lnTo>
                  <a:lnTo>
                    <a:pt x="63" y="302"/>
                  </a:lnTo>
                  <a:lnTo>
                    <a:pt x="56" y="302"/>
                  </a:lnTo>
                  <a:lnTo>
                    <a:pt x="50" y="301"/>
                  </a:lnTo>
                  <a:lnTo>
                    <a:pt x="45" y="301"/>
                  </a:lnTo>
                  <a:lnTo>
                    <a:pt x="41" y="300"/>
                  </a:lnTo>
                  <a:lnTo>
                    <a:pt x="38" y="298"/>
                  </a:lnTo>
                  <a:lnTo>
                    <a:pt x="37" y="297"/>
                  </a:lnTo>
                  <a:lnTo>
                    <a:pt x="37" y="296"/>
                  </a:lnTo>
                  <a:lnTo>
                    <a:pt x="37" y="293"/>
                  </a:lnTo>
                  <a:lnTo>
                    <a:pt x="38" y="289"/>
                  </a:lnTo>
                  <a:lnTo>
                    <a:pt x="151" y="35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1"/>
                  </a:lnTo>
                  <a:lnTo>
                    <a:pt x="191" y="4"/>
                  </a:lnTo>
                  <a:lnTo>
                    <a:pt x="193" y="5"/>
                  </a:lnTo>
                  <a:lnTo>
                    <a:pt x="194" y="9"/>
                  </a:lnTo>
                  <a:lnTo>
                    <a:pt x="194" y="13"/>
                  </a:lnTo>
                  <a:lnTo>
                    <a:pt x="194" y="17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1D6D3111-F312-88AA-3505-209FAB69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198"/>
              <a:ext cx="78" cy="57"/>
            </a:xfrm>
            <a:custGeom>
              <a:avLst/>
              <a:gdLst>
                <a:gd name="T0" fmla="*/ 309 w 309"/>
                <a:gd name="T1" fmla="*/ 222 h 227"/>
                <a:gd name="T2" fmla="*/ 302 w 309"/>
                <a:gd name="T3" fmla="*/ 226 h 227"/>
                <a:gd name="T4" fmla="*/ 291 w 309"/>
                <a:gd name="T5" fmla="*/ 227 h 227"/>
                <a:gd name="T6" fmla="*/ 278 w 309"/>
                <a:gd name="T7" fmla="*/ 226 h 227"/>
                <a:gd name="T8" fmla="*/ 271 w 309"/>
                <a:gd name="T9" fmla="*/ 222 h 227"/>
                <a:gd name="T10" fmla="*/ 270 w 309"/>
                <a:gd name="T11" fmla="*/ 93 h 227"/>
                <a:gd name="T12" fmla="*/ 265 w 309"/>
                <a:gd name="T13" fmla="*/ 58 h 227"/>
                <a:gd name="T14" fmla="*/ 248 w 309"/>
                <a:gd name="T15" fmla="*/ 37 h 227"/>
                <a:gd name="T16" fmla="*/ 222 w 309"/>
                <a:gd name="T17" fmla="*/ 34 h 227"/>
                <a:gd name="T18" fmla="*/ 203 w 309"/>
                <a:gd name="T19" fmla="*/ 44 h 227"/>
                <a:gd name="T20" fmla="*/ 173 w 309"/>
                <a:gd name="T21" fmla="*/ 219 h 227"/>
                <a:gd name="T22" fmla="*/ 172 w 309"/>
                <a:gd name="T23" fmla="*/ 223 h 227"/>
                <a:gd name="T24" fmla="*/ 164 w 309"/>
                <a:gd name="T25" fmla="*/ 226 h 227"/>
                <a:gd name="T26" fmla="*/ 149 w 309"/>
                <a:gd name="T27" fmla="*/ 227 h 227"/>
                <a:gd name="T28" fmla="*/ 140 w 309"/>
                <a:gd name="T29" fmla="*/ 225 h 227"/>
                <a:gd name="T30" fmla="*/ 136 w 309"/>
                <a:gd name="T31" fmla="*/ 221 h 227"/>
                <a:gd name="T32" fmla="*/ 135 w 309"/>
                <a:gd name="T33" fmla="*/ 80 h 227"/>
                <a:gd name="T34" fmla="*/ 126 w 309"/>
                <a:gd name="T35" fmla="*/ 49 h 227"/>
                <a:gd name="T36" fmla="*/ 104 w 309"/>
                <a:gd name="T37" fmla="*/ 35 h 227"/>
                <a:gd name="T38" fmla="*/ 81 w 309"/>
                <a:gd name="T39" fmla="*/ 36 h 227"/>
                <a:gd name="T40" fmla="*/ 54 w 309"/>
                <a:gd name="T41" fmla="*/ 55 h 227"/>
                <a:gd name="T42" fmla="*/ 38 w 309"/>
                <a:gd name="T43" fmla="*/ 221 h 227"/>
                <a:gd name="T44" fmla="*/ 34 w 309"/>
                <a:gd name="T45" fmla="*/ 225 h 227"/>
                <a:gd name="T46" fmla="*/ 24 w 309"/>
                <a:gd name="T47" fmla="*/ 227 h 227"/>
                <a:gd name="T48" fmla="*/ 10 w 309"/>
                <a:gd name="T49" fmla="*/ 226 h 227"/>
                <a:gd name="T50" fmla="*/ 2 w 309"/>
                <a:gd name="T51" fmla="*/ 223 h 227"/>
                <a:gd name="T52" fmla="*/ 0 w 309"/>
                <a:gd name="T53" fmla="*/ 219 h 227"/>
                <a:gd name="T54" fmla="*/ 1 w 309"/>
                <a:gd name="T55" fmla="*/ 8 h 227"/>
                <a:gd name="T56" fmla="*/ 6 w 309"/>
                <a:gd name="T57" fmla="*/ 4 h 227"/>
                <a:gd name="T58" fmla="*/ 18 w 309"/>
                <a:gd name="T59" fmla="*/ 4 h 227"/>
                <a:gd name="T60" fmla="*/ 29 w 309"/>
                <a:gd name="T61" fmla="*/ 4 h 227"/>
                <a:gd name="T62" fmla="*/ 34 w 309"/>
                <a:gd name="T63" fmla="*/ 8 h 227"/>
                <a:gd name="T64" fmla="*/ 34 w 309"/>
                <a:gd name="T65" fmla="*/ 39 h 227"/>
                <a:gd name="T66" fmla="*/ 60 w 309"/>
                <a:gd name="T67" fmla="*/ 14 h 227"/>
                <a:gd name="T68" fmla="*/ 86 w 309"/>
                <a:gd name="T69" fmla="*/ 3 h 227"/>
                <a:gd name="T70" fmla="*/ 114 w 309"/>
                <a:gd name="T71" fmla="*/ 1 h 227"/>
                <a:gd name="T72" fmla="*/ 144 w 309"/>
                <a:gd name="T73" fmla="*/ 12 h 227"/>
                <a:gd name="T74" fmla="*/ 162 w 309"/>
                <a:gd name="T75" fmla="*/ 32 h 227"/>
                <a:gd name="T76" fmla="*/ 186 w 309"/>
                <a:gd name="T77" fmla="*/ 22 h 227"/>
                <a:gd name="T78" fmla="*/ 213 w 309"/>
                <a:gd name="T79" fmla="*/ 5 h 227"/>
                <a:gd name="T80" fmla="*/ 238 w 309"/>
                <a:gd name="T81" fmla="*/ 0 h 227"/>
                <a:gd name="T82" fmla="*/ 264 w 309"/>
                <a:gd name="T83" fmla="*/ 4 h 227"/>
                <a:gd name="T84" fmla="*/ 284 w 309"/>
                <a:gd name="T85" fmla="*/ 15 h 227"/>
                <a:gd name="T86" fmla="*/ 297 w 309"/>
                <a:gd name="T87" fmla="*/ 32 h 227"/>
                <a:gd name="T88" fmla="*/ 305 w 309"/>
                <a:gd name="T89" fmla="*/ 54 h 227"/>
                <a:gd name="T90" fmla="*/ 309 w 309"/>
                <a:gd name="T9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7">
                  <a:moveTo>
                    <a:pt x="309" y="219"/>
                  </a:moveTo>
                  <a:lnTo>
                    <a:pt x="309" y="221"/>
                  </a:lnTo>
                  <a:lnTo>
                    <a:pt x="309" y="222"/>
                  </a:lnTo>
                  <a:lnTo>
                    <a:pt x="307" y="223"/>
                  </a:lnTo>
                  <a:lnTo>
                    <a:pt x="305" y="225"/>
                  </a:lnTo>
                  <a:lnTo>
                    <a:pt x="302" y="226"/>
                  </a:lnTo>
                  <a:lnTo>
                    <a:pt x="300" y="226"/>
                  </a:lnTo>
                  <a:lnTo>
                    <a:pt x="294" y="227"/>
                  </a:lnTo>
                  <a:lnTo>
                    <a:pt x="291" y="227"/>
                  </a:lnTo>
                  <a:lnTo>
                    <a:pt x="284" y="227"/>
                  </a:lnTo>
                  <a:lnTo>
                    <a:pt x="280" y="226"/>
                  </a:lnTo>
                  <a:lnTo>
                    <a:pt x="278" y="226"/>
                  </a:lnTo>
                  <a:lnTo>
                    <a:pt x="275" y="225"/>
                  </a:lnTo>
                  <a:lnTo>
                    <a:pt x="273" y="223"/>
                  </a:lnTo>
                  <a:lnTo>
                    <a:pt x="271" y="222"/>
                  </a:lnTo>
                  <a:lnTo>
                    <a:pt x="271" y="221"/>
                  </a:lnTo>
                  <a:lnTo>
                    <a:pt x="270" y="219"/>
                  </a:lnTo>
                  <a:lnTo>
                    <a:pt x="270" y="93"/>
                  </a:lnTo>
                  <a:lnTo>
                    <a:pt x="270" y="80"/>
                  </a:lnTo>
                  <a:lnTo>
                    <a:pt x="269" y="68"/>
                  </a:lnTo>
                  <a:lnTo>
                    <a:pt x="265" y="58"/>
                  </a:lnTo>
                  <a:lnTo>
                    <a:pt x="261" y="49"/>
                  </a:lnTo>
                  <a:lnTo>
                    <a:pt x="255" y="43"/>
                  </a:lnTo>
                  <a:lnTo>
                    <a:pt x="248" y="37"/>
                  </a:lnTo>
                  <a:lnTo>
                    <a:pt x="239" y="35"/>
                  </a:lnTo>
                  <a:lnTo>
                    <a:pt x="230" y="34"/>
                  </a:lnTo>
                  <a:lnTo>
                    <a:pt x="222" y="34"/>
                  </a:lnTo>
                  <a:lnTo>
                    <a:pt x="216" y="36"/>
                  </a:lnTo>
                  <a:lnTo>
                    <a:pt x="209" y="39"/>
                  </a:lnTo>
                  <a:lnTo>
                    <a:pt x="203" y="44"/>
                  </a:lnTo>
                  <a:lnTo>
                    <a:pt x="189" y="55"/>
                  </a:lnTo>
                  <a:lnTo>
                    <a:pt x="173" y="74"/>
                  </a:lnTo>
                  <a:lnTo>
                    <a:pt x="173" y="219"/>
                  </a:lnTo>
                  <a:lnTo>
                    <a:pt x="173" y="221"/>
                  </a:lnTo>
                  <a:lnTo>
                    <a:pt x="173" y="222"/>
                  </a:lnTo>
                  <a:lnTo>
                    <a:pt x="172" y="223"/>
                  </a:lnTo>
                  <a:lnTo>
                    <a:pt x="170" y="225"/>
                  </a:lnTo>
                  <a:lnTo>
                    <a:pt x="167" y="226"/>
                  </a:lnTo>
                  <a:lnTo>
                    <a:pt x="164" y="226"/>
                  </a:lnTo>
                  <a:lnTo>
                    <a:pt x="159" y="227"/>
                  </a:lnTo>
                  <a:lnTo>
                    <a:pt x="154" y="227"/>
                  </a:lnTo>
                  <a:lnTo>
                    <a:pt x="149" y="227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0" y="225"/>
                  </a:lnTo>
                  <a:lnTo>
                    <a:pt x="137" y="223"/>
                  </a:lnTo>
                  <a:lnTo>
                    <a:pt x="136" y="222"/>
                  </a:lnTo>
                  <a:lnTo>
                    <a:pt x="136" y="221"/>
                  </a:lnTo>
                  <a:lnTo>
                    <a:pt x="136" y="219"/>
                  </a:lnTo>
                  <a:lnTo>
                    <a:pt x="136" y="93"/>
                  </a:lnTo>
                  <a:lnTo>
                    <a:pt x="135" y="80"/>
                  </a:lnTo>
                  <a:lnTo>
                    <a:pt x="134" y="68"/>
                  </a:lnTo>
                  <a:lnTo>
                    <a:pt x="130" y="58"/>
                  </a:lnTo>
                  <a:lnTo>
                    <a:pt x="126" y="49"/>
                  </a:lnTo>
                  <a:lnTo>
                    <a:pt x="119" y="43"/>
                  </a:lnTo>
                  <a:lnTo>
                    <a:pt x="113" y="37"/>
                  </a:lnTo>
                  <a:lnTo>
                    <a:pt x="104" y="35"/>
                  </a:lnTo>
                  <a:lnTo>
                    <a:pt x="94" y="34"/>
                  </a:lnTo>
                  <a:lnTo>
                    <a:pt x="87" y="34"/>
                  </a:lnTo>
                  <a:lnTo>
                    <a:pt x="81" y="36"/>
                  </a:lnTo>
                  <a:lnTo>
                    <a:pt x="74" y="39"/>
                  </a:lnTo>
                  <a:lnTo>
                    <a:pt x="68" y="44"/>
                  </a:lnTo>
                  <a:lnTo>
                    <a:pt x="54" y="55"/>
                  </a:lnTo>
                  <a:lnTo>
                    <a:pt x="38" y="74"/>
                  </a:lnTo>
                  <a:lnTo>
                    <a:pt x="38" y="219"/>
                  </a:lnTo>
                  <a:lnTo>
                    <a:pt x="38" y="221"/>
                  </a:lnTo>
                  <a:lnTo>
                    <a:pt x="37" y="222"/>
                  </a:lnTo>
                  <a:lnTo>
                    <a:pt x="36" y="223"/>
                  </a:lnTo>
                  <a:lnTo>
                    <a:pt x="34" y="225"/>
                  </a:lnTo>
                  <a:lnTo>
                    <a:pt x="32" y="226"/>
                  </a:lnTo>
                  <a:lnTo>
                    <a:pt x="28" y="226"/>
                  </a:lnTo>
                  <a:lnTo>
                    <a:pt x="24" y="227"/>
                  </a:lnTo>
                  <a:lnTo>
                    <a:pt x="19" y="227"/>
                  </a:lnTo>
                  <a:lnTo>
                    <a:pt x="14" y="227"/>
                  </a:lnTo>
                  <a:lnTo>
                    <a:pt x="10" y="226"/>
                  </a:lnTo>
                  <a:lnTo>
                    <a:pt x="6" y="226"/>
                  </a:lnTo>
                  <a:lnTo>
                    <a:pt x="4" y="225"/>
                  </a:lnTo>
                  <a:lnTo>
                    <a:pt x="2" y="223"/>
                  </a:lnTo>
                  <a:lnTo>
                    <a:pt x="1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39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60" y="14"/>
                  </a:lnTo>
                  <a:lnTo>
                    <a:pt x="69" y="9"/>
                  </a:lnTo>
                  <a:lnTo>
                    <a:pt x="77" y="5"/>
                  </a:lnTo>
                  <a:lnTo>
                    <a:pt x="86" y="3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6" y="3"/>
                  </a:lnTo>
                  <a:lnTo>
                    <a:pt x="135" y="6"/>
                  </a:lnTo>
                  <a:lnTo>
                    <a:pt x="144" y="12"/>
                  </a:lnTo>
                  <a:lnTo>
                    <a:pt x="152" y="18"/>
                  </a:lnTo>
                  <a:lnTo>
                    <a:pt x="157" y="25"/>
                  </a:lnTo>
                  <a:lnTo>
                    <a:pt x="162" y="32"/>
                  </a:lnTo>
                  <a:lnTo>
                    <a:pt x="167" y="41"/>
                  </a:lnTo>
                  <a:lnTo>
                    <a:pt x="176" y="31"/>
                  </a:lnTo>
                  <a:lnTo>
                    <a:pt x="186" y="22"/>
                  </a:lnTo>
                  <a:lnTo>
                    <a:pt x="195" y="15"/>
                  </a:lnTo>
                  <a:lnTo>
                    <a:pt x="204" y="9"/>
                  </a:lnTo>
                  <a:lnTo>
                    <a:pt x="213" y="5"/>
                  </a:lnTo>
                  <a:lnTo>
                    <a:pt x="221" y="3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1"/>
                  </a:lnTo>
                  <a:lnTo>
                    <a:pt x="264" y="4"/>
                  </a:lnTo>
                  <a:lnTo>
                    <a:pt x="271" y="6"/>
                  </a:lnTo>
                  <a:lnTo>
                    <a:pt x="278" y="10"/>
                  </a:lnTo>
                  <a:lnTo>
                    <a:pt x="284" y="15"/>
                  </a:lnTo>
                  <a:lnTo>
                    <a:pt x="289" y="21"/>
                  </a:lnTo>
                  <a:lnTo>
                    <a:pt x="293" y="26"/>
                  </a:lnTo>
                  <a:lnTo>
                    <a:pt x="297" y="32"/>
                  </a:lnTo>
                  <a:lnTo>
                    <a:pt x="301" y="39"/>
                  </a:lnTo>
                  <a:lnTo>
                    <a:pt x="303" y="46"/>
                  </a:lnTo>
                  <a:lnTo>
                    <a:pt x="305" y="54"/>
                  </a:lnTo>
                  <a:lnTo>
                    <a:pt x="309" y="70"/>
                  </a:lnTo>
                  <a:lnTo>
                    <a:pt x="309" y="88"/>
                  </a:lnTo>
                  <a:lnTo>
                    <a:pt x="309" y="2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972E47D5-F607-76E4-CEBB-B5574BC6E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178"/>
              <a:ext cx="12" cy="77"/>
            </a:xfrm>
            <a:custGeom>
              <a:avLst/>
              <a:gdLst>
                <a:gd name="T0" fmla="*/ 43 w 47"/>
                <a:gd name="T1" fmla="*/ 304 h 310"/>
                <a:gd name="T2" fmla="*/ 40 w 47"/>
                <a:gd name="T3" fmla="*/ 306 h 310"/>
                <a:gd name="T4" fmla="*/ 36 w 47"/>
                <a:gd name="T5" fmla="*/ 309 h 310"/>
                <a:gd name="T6" fmla="*/ 29 w 47"/>
                <a:gd name="T7" fmla="*/ 310 h 310"/>
                <a:gd name="T8" fmla="*/ 18 w 47"/>
                <a:gd name="T9" fmla="*/ 310 h 310"/>
                <a:gd name="T10" fmla="*/ 11 w 47"/>
                <a:gd name="T11" fmla="*/ 309 h 310"/>
                <a:gd name="T12" fmla="*/ 7 w 47"/>
                <a:gd name="T13" fmla="*/ 306 h 310"/>
                <a:gd name="T14" fmla="*/ 4 w 47"/>
                <a:gd name="T15" fmla="*/ 304 h 310"/>
                <a:gd name="T16" fmla="*/ 4 w 47"/>
                <a:gd name="T17" fmla="*/ 93 h 310"/>
                <a:gd name="T18" fmla="*/ 5 w 47"/>
                <a:gd name="T19" fmla="*/ 91 h 310"/>
                <a:gd name="T20" fmla="*/ 8 w 47"/>
                <a:gd name="T21" fmla="*/ 88 h 310"/>
                <a:gd name="T22" fmla="*/ 14 w 47"/>
                <a:gd name="T23" fmla="*/ 87 h 310"/>
                <a:gd name="T24" fmla="*/ 23 w 47"/>
                <a:gd name="T25" fmla="*/ 87 h 310"/>
                <a:gd name="T26" fmla="*/ 34 w 47"/>
                <a:gd name="T27" fmla="*/ 87 h 310"/>
                <a:gd name="T28" fmla="*/ 39 w 47"/>
                <a:gd name="T29" fmla="*/ 88 h 310"/>
                <a:gd name="T30" fmla="*/ 41 w 47"/>
                <a:gd name="T31" fmla="*/ 91 h 310"/>
                <a:gd name="T32" fmla="*/ 43 w 47"/>
                <a:gd name="T33" fmla="*/ 93 h 310"/>
                <a:gd name="T34" fmla="*/ 47 w 47"/>
                <a:gd name="T35" fmla="*/ 24 h 310"/>
                <a:gd name="T36" fmla="*/ 45 w 47"/>
                <a:gd name="T37" fmla="*/ 34 h 310"/>
                <a:gd name="T38" fmla="*/ 41 w 47"/>
                <a:gd name="T39" fmla="*/ 42 h 310"/>
                <a:gd name="T40" fmla="*/ 35 w 47"/>
                <a:gd name="T41" fmla="*/ 46 h 310"/>
                <a:gd name="T42" fmla="*/ 23 w 47"/>
                <a:gd name="T43" fmla="*/ 47 h 310"/>
                <a:gd name="T44" fmla="*/ 12 w 47"/>
                <a:gd name="T45" fmla="*/ 46 h 310"/>
                <a:gd name="T46" fmla="*/ 4 w 47"/>
                <a:gd name="T47" fmla="*/ 42 h 310"/>
                <a:gd name="T48" fmla="*/ 1 w 47"/>
                <a:gd name="T49" fmla="*/ 35 h 310"/>
                <a:gd name="T50" fmla="*/ 0 w 47"/>
                <a:gd name="T51" fmla="*/ 24 h 310"/>
                <a:gd name="T52" fmla="*/ 1 w 47"/>
                <a:gd name="T53" fmla="*/ 12 h 310"/>
                <a:gd name="T54" fmla="*/ 5 w 47"/>
                <a:gd name="T55" fmla="*/ 5 h 310"/>
                <a:gd name="T56" fmla="*/ 12 w 47"/>
                <a:gd name="T57" fmla="*/ 2 h 310"/>
                <a:gd name="T58" fmla="*/ 23 w 47"/>
                <a:gd name="T59" fmla="*/ 0 h 310"/>
                <a:gd name="T60" fmla="*/ 35 w 47"/>
                <a:gd name="T61" fmla="*/ 2 h 310"/>
                <a:gd name="T62" fmla="*/ 43 w 47"/>
                <a:gd name="T63" fmla="*/ 5 h 310"/>
                <a:gd name="T64" fmla="*/ 45 w 47"/>
                <a:gd name="T65" fmla="*/ 12 h 310"/>
                <a:gd name="T66" fmla="*/ 47 w 47"/>
                <a:gd name="T67" fmla="*/ 2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0">
                  <a:moveTo>
                    <a:pt x="43" y="302"/>
                  </a:moveTo>
                  <a:lnTo>
                    <a:pt x="43" y="304"/>
                  </a:lnTo>
                  <a:lnTo>
                    <a:pt x="41" y="305"/>
                  </a:lnTo>
                  <a:lnTo>
                    <a:pt x="40" y="306"/>
                  </a:lnTo>
                  <a:lnTo>
                    <a:pt x="39" y="308"/>
                  </a:lnTo>
                  <a:lnTo>
                    <a:pt x="36" y="309"/>
                  </a:lnTo>
                  <a:lnTo>
                    <a:pt x="34" y="309"/>
                  </a:lnTo>
                  <a:lnTo>
                    <a:pt x="29" y="310"/>
                  </a:lnTo>
                  <a:lnTo>
                    <a:pt x="23" y="310"/>
                  </a:lnTo>
                  <a:lnTo>
                    <a:pt x="18" y="310"/>
                  </a:lnTo>
                  <a:lnTo>
                    <a:pt x="14" y="309"/>
                  </a:lnTo>
                  <a:lnTo>
                    <a:pt x="11" y="309"/>
                  </a:lnTo>
                  <a:lnTo>
                    <a:pt x="8" y="308"/>
                  </a:lnTo>
                  <a:lnTo>
                    <a:pt x="7" y="306"/>
                  </a:lnTo>
                  <a:lnTo>
                    <a:pt x="5" y="305"/>
                  </a:lnTo>
                  <a:lnTo>
                    <a:pt x="4" y="304"/>
                  </a:lnTo>
                  <a:lnTo>
                    <a:pt x="4" y="302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5" y="91"/>
                  </a:lnTo>
                  <a:lnTo>
                    <a:pt x="7" y="89"/>
                  </a:lnTo>
                  <a:lnTo>
                    <a:pt x="8" y="88"/>
                  </a:lnTo>
                  <a:lnTo>
                    <a:pt x="11" y="87"/>
                  </a:lnTo>
                  <a:lnTo>
                    <a:pt x="14" y="87"/>
                  </a:lnTo>
                  <a:lnTo>
                    <a:pt x="18" y="87"/>
                  </a:lnTo>
                  <a:lnTo>
                    <a:pt x="23" y="87"/>
                  </a:lnTo>
                  <a:lnTo>
                    <a:pt x="29" y="87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43" y="93"/>
                  </a:lnTo>
                  <a:lnTo>
                    <a:pt x="43" y="302"/>
                  </a:lnTo>
                  <a:close/>
                  <a:moveTo>
                    <a:pt x="47" y="24"/>
                  </a:moveTo>
                  <a:lnTo>
                    <a:pt x="47" y="29"/>
                  </a:lnTo>
                  <a:lnTo>
                    <a:pt x="45" y="34"/>
                  </a:lnTo>
                  <a:lnTo>
                    <a:pt x="44" y="39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3" y="47"/>
                  </a:lnTo>
                  <a:lnTo>
                    <a:pt x="17" y="46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3" y="5"/>
                  </a:lnTo>
                  <a:lnTo>
                    <a:pt x="44" y="8"/>
                  </a:lnTo>
                  <a:lnTo>
                    <a:pt x="45" y="12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6196EA3C-93CB-7B5E-2592-2515C9B6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198"/>
              <a:ext cx="45" cy="57"/>
            </a:xfrm>
            <a:custGeom>
              <a:avLst/>
              <a:gdLst>
                <a:gd name="T0" fmla="*/ 179 w 179"/>
                <a:gd name="T1" fmla="*/ 221 h 227"/>
                <a:gd name="T2" fmla="*/ 177 w 179"/>
                <a:gd name="T3" fmla="*/ 223 h 227"/>
                <a:gd name="T4" fmla="*/ 173 w 179"/>
                <a:gd name="T5" fmla="*/ 226 h 227"/>
                <a:gd name="T6" fmla="*/ 165 w 179"/>
                <a:gd name="T7" fmla="*/ 227 h 227"/>
                <a:gd name="T8" fmla="*/ 155 w 179"/>
                <a:gd name="T9" fmla="*/ 227 h 227"/>
                <a:gd name="T10" fmla="*/ 147 w 179"/>
                <a:gd name="T11" fmla="*/ 226 h 227"/>
                <a:gd name="T12" fmla="*/ 143 w 179"/>
                <a:gd name="T13" fmla="*/ 223 h 227"/>
                <a:gd name="T14" fmla="*/ 141 w 179"/>
                <a:gd name="T15" fmla="*/ 221 h 227"/>
                <a:gd name="T16" fmla="*/ 141 w 179"/>
                <a:gd name="T17" fmla="*/ 97 h 227"/>
                <a:gd name="T18" fmla="*/ 138 w 179"/>
                <a:gd name="T19" fmla="*/ 68 h 227"/>
                <a:gd name="T20" fmla="*/ 130 w 179"/>
                <a:gd name="T21" fmla="*/ 49 h 227"/>
                <a:gd name="T22" fmla="*/ 116 w 179"/>
                <a:gd name="T23" fmla="*/ 37 h 227"/>
                <a:gd name="T24" fmla="*/ 97 w 179"/>
                <a:gd name="T25" fmla="*/ 34 h 227"/>
                <a:gd name="T26" fmla="*/ 83 w 179"/>
                <a:gd name="T27" fmla="*/ 36 h 227"/>
                <a:gd name="T28" fmla="*/ 69 w 179"/>
                <a:gd name="T29" fmla="*/ 44 h 227"/>
                <a:gd name="T30" fmla="*/ 53 w 179"/>
                <a:gd name="T31" fmla="*/ 55 h 227"/>
                <a:gd name="T32" fmla="*/ 39 w 179"/>
                <a:gd name="T33" fmla="*/ 74 h 227"/>
                <a:gd name="T34" fmla="*/ 38 w 179"/>
                <a:gd name="T35" fmla="*/ 221 h 227"/>
                <a:gd name="T36" fmla="*/ 37 w 179"/>
                <a:gd name="T37" fmla="*/ 223 h 227"/>
                <a:gd name="T38" fmla="*/ 33 w 179"/>
                <a:gd name="T39" fmla="*/ 226 h 227"/>
                <a:gd name="T40" fmla="*/ 25 w 179"/>
                <a:gd name="T41" fmla="*/ 227 h 227"/>
                <a:gd name="T42" fmla="*/ 15 w 179"/>
                <a:gd name="T43" fmla="*/ 227 h 227"/>
                <a:gd name="T44" fmla="*/ 7 w 179"/>
                <a:gd name="T45" fmla="*/ 226 h 227"/>
                <a:gd name="T46" fmla="*/ 2 w 179"/>
                <a:gd name="T47" fmla="*/ 223 h 227"/>
                <a:gd name="T48" fmla="*/ 0 w 179"/>
                <a:gd name="T49" fmla="*/ 221 h 227"/>
                <a:gd name="T50" fmla="*/ 0 w 179"/>
                <a:gd name="T51" fmla="*/ 10 h 227"/>
                <a:gd name="T52" fmla="*/ 0 w 179"/>
                <a:gd name="T53" fmla="*/ 8 h 227"/>
                <a:gd name="T54" fmla="*/ 3 w 179"/>
                <a:gd name="T55" fmla="*/ 5 h 227"/>
                <a:gd name="T56" fmla="*/ 9 w 179"/>
                <a:gd name="T57" fmla="*/ 4 h 227"/>
                <a:gd name="T58" fmla="*/ 17 w 179"/>
                <a:gd name="T59" fmla="*/ 4 h 227"/>
                <a:gd name="T60" fmla="*/ 26 w 179"/>
                <a:gd name="T61" fmla="*/ 4 h 227"/>
                <a:gd name="T62" fmla="*/ 31 w 179"/>
                <a:gd name="T63" fmla="*/ 5 h 227"/>
                <a:gd name="T64" fmla="*/ 34 w 179"/>
                <a:gd name="T65" fmla="*/ 8 h 227"/>
                <a:gd name="T66" fmla="*/ 35 w 179"/>
                <a:gd name="T67" fmla="*/ 10 h 227"/>
                <a:gd name="T68" fmla="*/ 44 w 179"/>
                <a:gd name="T69" fmla="*/ 28 h 227"/>
                <a:gd name="T70" fmla="*/ 61 w 179"/>
                <a:gd name="T71" fmla="*/ 14 h 227"/>
                <a:gd name="T72" fmla="*/ 79 w 179"/>
                <a:gd name="T73" fmla="*/ 5 h 227"/>
                <a:gd name="T74" fmla="*/ 96 w 179"/>
                <a:gd name="T75" fmla="*/ 0 h 227"/>
                <a:gd name="T76" fmla="*/ 115 w 179"/>
                <a:gd name="T77" fmla="*/ 0 h 227"/>
                <a:gd name="T78" fmla="*/ 133 w 179"/>
                <a:gd name="T79" fmla="*/ 4 h 227"/>
                <a:gd name="T80" fmla="*/ 147 w 179"/>
                <a:gd name="T81" fmla="*/ 10 h 227"/>
                <a:gd name="T82" fmla="*/ 159 w 179"/>
                <a:gd name="T83" fmla="*/ 21 h 227"/>
                <a:gd name="T84" fmla="*/ 166 w 179"/>
                <a:gd name="T85" fmla="*/ 32 h 227"/>
                <a:gd name="T86" fmla="*/ 173 w 179"/>
                <a:gd name="T87" fmla="*/ 46 h 227"/>
                <a:gd name="T88" fmla="*/ 178 w 179"/>
                <a:gd name="T89" fmla="*/ 71 h 227"/>
                <a:gd name="T90" fmla="*/ 179 w 179"/>
                <a:gd name="T9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7">
                  <a:moveTo>
                    <a:pt x="179" y="219"/>
                  </a:moveTo>
                  <a:lnTo>
                    <a:pt x="179" y="221"/>
                  </a:lnTo>
                  <a:lnTo>
                    <a:pt x="178" y="222"/>
                  </a:lnTo>
                  <a:lnTo>
                    <a:pt x="177" y="223"/>
                  </a:lnTo>
                  <a:lnTo>
                    <a:pt x="175" y="225"/>
                  </a:lnTo>
                  <a:lnTo>
                    <a:pt x="173" y="226"/>
                  </a:lnTo>
                  <a:lnTo>
                    <a:pt x="169" y="226"/>
                  </a:lnTo>
                  <a:lnTo>
                    <a:pt x="165" y="227"/>
                  </a:lnTo>
                  <a:lnTo>
                    <a:pt x="160" y="227"/>
                  </a:lnTo>
                  <a:lnTo>
                    <a:pt x="155" y="227"/>
                  </a:lnTo>
                  <a:lnTo>
                    <a:pt x="151" y="226"/>
                  </a:lnTo>
                  <a:lnTo>
                    <a:pt x="147" y="226"/>
                  </a:lnTo>
                  <a:lnTo>
                    <a:pt x="145" y="225"/>
                  </a:lnTo>
                  <a:lnTo>
                    <a:pt x="143" y="223"/>
                  </a:lnTo>
                  <a:lnTo>
                    <a:pt x="142" y="222"/>
                  </a:lnTo>
                  <a:lnTo>
                    <a:pt x="141" y="221"/>
                  </a:lnTo>
                  <a:lnTo>
                    <a:pt x="141" y="219"/>
                  </a:lnTo>
                  <a:lnTo>
                    <a:pt x="141" y="97"/>
                  </a:lnTo>
                  <a:lnTo>
                    <a:pt x="141" y="81"/>
                  </a:lnTo>
                  <a:lnTo>
                    <a:pt x="138" y="68"/>
                  </a:lnTo>
                  <a:lnTo>
                    <a:pt x="134" y="58"/>
                  </a:lnTo>
                  <a:lnTo>
                    <a:pt x="130" y="49"/>
                  </a:lnTo>
                  <a:lnTo>
                    <a:pt x="124" y="43"/>
                  </a:lnTo>
                  <a:lnTo>
                    <a:pt x="116" y="37"/>
                  </a:lnTo>
                  <a:lnTo>
                    <a:pt x="107" y="35"/>
                  </a:lnTo>
                  <a:lnTo>
                    <a:pt x="97" y="34"/>
                  </a:lnTo>
                  <a:lnTo>
                    <a:pt x="89" y="34"/>
                  </a:lnTo>
                  <a:lnTo>
                    <a:pt x="83" y="36"/>
                  </a:lnTo>
                  <a:lnTo>
                    <a:pt x="75" y="39"/>
                  </a:lnTo>
                  <a:lnTo>
                    <a:pt x="69" y="44"/>
                  </a:lnTo>
                  <a:lnTo>
                    <a:pt x="61" y="49"/>
                  </a:lnTo>
                  <a:lnTo>
                    <a:pt x="53" y="55"/>
                  </a:lnTo>
                  <a:lnTo>
                    <a:pt x="47" y="65"/>
                  </a:lnTo>
                  <a:lnTo>
                    <a:pt x="39" y="74"/>
                  </a:lnTo>
                  <a:lnTo>
                    <a:pt x="39" y="219"/>
                  </a:lnTo>
                  <a:lnTo>
                    <a:pt x="38" y="221"/>
                  </a:lnTo>
                  <a:lnTo>
                    <a:pt x="38" y="222"/>
                  </a:lnTo>
                  <a:lnTo>
                    <a:pt x="37" y="223"/>
                  </a:lnTo>
                  <a:lnTo>
                    <a:pt x="35" y="225"/>
                  </a:lnTo>
                  <a:lnTo>
                    <a:pt x="33" y="226"/>
                  </a:lnTo>
                  <a:lnTo>
                    <a:pt x="29" y="226"/>
                  </a:lnTo>
                  <a:lnTo>
                    <a:pt x="25" y="227"/>
                  </a:lnTo>
                  <a:lnTo>
                    <a:pt x="20" y="227"/>
                  </a:lnTo>
                  <a:lnTo>
                    <a:pt x="15" y="227"/>
                  </a:lnTo>
                  <a:lnTo>
                    <a:pt x="9" y="226"/>
                  </a:lnTo>
                  <a:lnTo>
                    <a:pt x="7" y="226"/>
                  </a:lnTo>
                  <a:lnTo>
                    <a:pt x="4" y="225"/>
                  </a:lnTo>
                  <a:lnTo>
                    <a:pt x="2" y="223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39"/>
                  </a:lnTo>
                  <a:lnTo>
                    <a:pt x="44" y="28"/>
                  </a:lnTo>
                  <a:lnTo>
                    <a:pt x="52" y="21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79" y="5"/>
                  </a:lnTo>
                  <a:lnTo>
                    <a:pt x="87" y="3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4" y="1"/>
                  </a:lnTo>
                  <a:lnTo>
                    <a:pt x="133" y="4"/>
                  </a:lnTo>
                  <a:lnTo>
                    <a:pt x="139" y="6"/>
                  </a:lnTo>
                  <a:lnTo>
                    <a:pt x="147" y="10"/>
                  </a:lnTo>
                  <a:lnTo>
                    <a:pt x="152" y="15"/>
                  </a:lnTo>
                  <a:lnTo>
                    <a:pt x="159" y="21"/>
                  </a:lnTo>
                  <a:lnTo>
                    <a:pt x="163" y="26"/>
                  </a:lnTo>
                  <a:lnTo>
                    <a:pt x="166" y="32"/>
                  </a:lnTo>
                  <a:lnTo>
                    <a:pt x="170" y="39"/>
                  </a:lnTo>
                  <a:lnTo>
                    <a:pt x="173" y="46"/>
                  </a:lnTo>
                  <a:lnTo>
                    <a:pt x="175" y="54"/>
                  </a:lnTo>
                  <a:lnTo>
                    <a:pt x="178" y="71"/>
                  </a:lnTo>
                  <a:lnTo>
                    <a:pt x="179" y="92"/>
                  </a:lnTo>
                  <a:lnTo>
                    <a:pt x="179" y="2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3DD38148-E25C-886B-C099-813BB5F21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085"/>
              <a:ext cx="44" cy="76"/>
            </a:xfrm>
            <a:custGeom>
              <a:avLst/>
              <a:gdLst>
                <a:gd name="T0" fmla="*/ 175 w 175"/>
                <a:gd name="T1" fmla="*/ 291 h 302"/>
                <a:gd name="T2" fmla="*/ 174 w 175"/>
                <a:gd name="T3" fmla="*/ 297 h 302"/>
                <a:gd name="T4" fmla="*/ 171 w 175"/>
                <a:gd name="T5" fmla="*/ 301 h 302"/>
                <a:gd name="T6" fmla="*/ 169 w 175"/>
                <a:gd name="T7" fmla="*/ 302 h 302"/>
                <a:gd name="T8" fmla="*/ 10 w 175"/>
                <a:gd name="T9" fmla="*/ 302 h 302"/>
                <a:gd name="T10" fmla="*/ 8 w 175"/>
                <a:gd name="T11" fmla="*/ 302 h 302"/>
                <a:gd name="T12" fmla="*/ 5 w 175"/>
                <a:gd name="T13" fmla="*/ 300 h 302"/>
                <a:gd name="T14" fmla="*/ 3 w 175"/>
                <a:gd name="T15" fmla="*/ 294 h 302"/>
                <a:gd name="T16" fmla="*/ 1 w 175"/>
                <a:gd name="T17" fmla="*/ 287 h 302"/>
                <a:gd name="T18" fmla="*/ 3 w 175"/>
                <a:gd name="T19" fmla="*/ 280 h 302"/>
                <a:gd name="T20" fmla="*/ 4 w 175"/>
                <a:gd name="T21" fmla="*/ 275 h 302"/>
                <a:gd name="T22" fmla="*/ 6 w 175"/>
                <a:gd name="T23" fmla="*/ 271 h 302"/>
                <a:gd name="T24" fmla="*/ 10 w 175"/>
                <a:gd name="T25" fmla="*/ 271 h 302"/>
                <a:gd name="T26" fmla="*/ 72 w 175"/>
                <a:gd name="T27" fmla="*/ 43 h 302"/>
                <a:gd name="T28" fmla="*/ 10 w 175"/>
                <a:gd name="T29" fmla="*/ 79 h 302"/>
                <a:gd name="T30" fmla="*/ 5 w 175"/>
                <a:gd name="T31" fmla="*/ 80 h 302"/>
                <a:gd name="T32" fmla="*/ 1 w 175"/>
                <a:gd name="T33" fmla="*/ 76 h 302"/>
                <a:gd name="T34" fmla="*/ 0 w 175"/>
                <a:gd name="T35" fmla="*/ 70 h 302"/>
                <a:gd name="T36" fmla="*/ 0 w 175"/>
                <a:gd name="T37" fmla="*/ 61 h 302"/>
                <a:gd name="T38" fmla="*/ 1 w 175"/>
                <a:gd name="T39" fmla="*/ 56 h 302"/>
                <a:gd name="T40" fmla="*/ 3 w 175"/>
                <a:gd name="T41" fmla="*/ 52 h 302"/>
                <a:gd name="T42" fmla="*/ 5 w 175"/>
                <a:gd name="T43" fmla="*/ 49 h 302"/>
                <a:gd name="T44" fmla="*/ 76 w 175"/>
                <a:gd name="T45" fmla="*/ 3 h 302"/>
                <a:gd name="T46" fmla="*/ 78 w 175"/>
                <a:gd name="T47" fmla="*/ 1 h 302"/>
                <a:gd name="T48" fmla="*/ 82 w 175"/>
                <a:gd name="T49" fmla="*/ 1 h 302"/>
                <a:gd name="T50" fmla="*/ 87 w 175"/>
                <a:gd name="T51" fmla="*/ 0 h 302"/>
                <a:gd name="T52" fmla="*/ 94 w 175"/>
                <a:gd name="T53" fmla="*/ 0 h 302"/>
                <a:gd name="T54" fmla="*/ 103 w 175"/>
                <a:gd name="T55" fmla="*/ 1 h 302"/>
                <a:gd name="T56" fmla="*/ 109 w 175"/>
                <a:gd name="T57" fmla="*/ 3 h 302"/>
                <a:gd name="T58" fmla="*/ 112 w 175"/>
                <a:gd name="T59" fmla="*/ 4 h 302"/>
                <a:gd name="T60" fmla="*/ 112 w 175"/>
                <a:gd name="T61" fmla="*/ 6 h 302"/>
                <a:gd name="T62" fmla="*/ 166 w 175"/>
                <a:gd name="T63" fmla="*/ 271 h 302"/>
                <a:gd name="T64" fmla="*/ 170 w 175"/>
                <a:gd name="T65" fmla="*/ 271 h 302"/>
                <a:gd name="T66" fmla="*/ 172 w 175"/>
                <a:gd name="T67" fmla="*/ 275 h 302"/>
                <a:gd name="T68" fmla="*/ 174 w 175"/>
                <a:gd name="T69" fmla="*/ 280 h 302"/>
                <a:gd name="T70" fmla="*/ 175 w 175"/>
                <a:gd name="T71" fmla="*/ 28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02">
                  <a:moveTo>
                    <a:pt x="175" y="287"/>
                  </a:moveTo>
                  <a:lnTo>
                    <a:pt x="175" y="291"/>
                  </a:lnTo>
                  <a:lnTo>
                    <a:pt x="174" y="294"/>
                  </a:lnTo>
                  <a:lnTo>
                    <a:pt x="174" y="297"/>
                  </a:lnTo>
                  <a:lnTo>
                    <a:pt x="172" y="300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9" y="302"/>
                  </a:lnTo>
                  <a:lnTo>
                    <a:pt x="166" y="302"/>
                  </a:lnTo>
                  <a:lnTo>
                    <a:pt x="10" y="302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6" y="301"/>
                  </a:lnTo>
                  <a:lnTo>
                    <a:pt x="5" y="300"/>
                  </a:lnTo>
                  <a:lnTo>
                    <a:pt x="4" y="297"/>
                  </a:lnTo>
                  <a:lnTo>
                    <a:pt x="3" y="294"/>
                  </a:lnTo>
                  <a:lnTo>
                    <a:pt x="3" y="291"/>
                  </a:lnTo>
                  <a:lnTo>
                    <a:pt x="1" y="287"/>
                  </a:lnTo>
                  <a:lnTo>
                    <a:pt x="3" y="283"/>
                  </a:lnTo>
                  <a:lnTo>
                    <a:pt x="3" y="280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5" y="272"/>
                  </a:lnTo>
                  <a:lnTo>
                    <a:pt x="6" y="271"/>
                  </a:lnTo>
                  <a:lnTo>
                    <a:pt x="9" y="271"/>
                  </a:lnTo>
                  <a:lnTo>
                    <a:pt x="10" y="271"/>
                  </a:lnTo>
                  <a:lnTo>
                    <a:pt x="72" y="271"/>
                  </a:lnTo>
                  <a:lnTo>
                    <a:pt x="72" y="43"/>
                  </a:lnTo>
                  <a:lnTo>
                    <a:pt x="14" y="76"/>
                  </a:lnTo>
                  <a:lnTo>
                    <a:pt x="10" y="79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4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2" y="271"/>
                  </a:lnTo>
                  <a:lnTo>
                    <a:pt x="166" y="271"/>
                  </a:lnTo>
                  <a:lnTo>
                    <a:pt x="169" y="271"/>
                  </a:lnTo>
                  <a:lnTo>
                    <a:pt x="170" y="271"/>
                  </a:lnTo>
                  <a:lnTo>
                    <a:pt x="171" y="272"/>
                  </a:lnTo>
                  <a:lnTo>
                    <a:pt x="172" y="275"/>
                  </a:lnTo>
                  <a:lnTo>
                    <a:pt x="174" y="276"/>
                  </a:lnTo>
                  <a:lnTo>
                    <a:pt x="174" y="280"/>
                  </a:lnTo>
                  <a:lnTo>
                    <a:pt x="175" y="283"/>
                  </a:lnTo>
                  <a:lnTo>
                    <a:pt x="175" y="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CE52760A-4B2F-6B4C-71F9-269ED9DD4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" y="1085"/>
              <a:ext cx="49" cy="77"/>
            </a:xfrm>
            <a:custGeom>
              <a:avLst/>
              <a:gdLst>
                <a:gd name="T0" fmla="*/ 197 w 198"/>
                <a:gd name="T1" fmla="*/ 163 h 310"/>
                <a:gd name="T2" fmla="*/ 192 w 198"/>
                <a:gd name="T3" fmla="*/ 203 h 310"/>
                <a:gd name="T4" fmla="*/ 172 w 198"/>
                <a:gd name="T5" fmla="*/ 256 h 310"/>
                <a:gd name="T6" fmla="*/ 155 w 198"/>
                <a:gd name="T7" fmla="*/ 278 h 310"/>
                <a:gd name="T8" fmla="*/ 134 w 198"/>
                <a:gd name="T9" fmla="*/ 295 h 310"/>
                <a:gd name="T10" fmla="*/ 105 w 198"/>
                <a:gd name="T11" fmla="*/ 306 h 310"/>
                <a:gd name="T12" fmla="*/ 69 w 198"/>
                <a:gd name="T13" fmla="*/ 310 h 310"/>
                <a:gd name="T14" fmla="*/ 41 w 198"/>
                <a:gd name="T15" fmla="*/ 308 h 310"/>
                <a:gd name="T16" fmla="*/ 20 w 198"/>
                <a:gd name="T17" fmla="*/ 301 h 310"/>
                <a:gd name="T18" fmla="*/ 11 w 198"/>
                <a:gd name="T19" fmla="*/ 295 h 310"/>
                <a:gd name="T20" fmla="*/ 9 w 198"/>
                <a:gd name="T21" fmla="*/ 282 h 310"/>
                <a:gd name="T22" fmla="*/ 10 w 198"/>
                <a:gd name="T23" fmla="*/ 272 h 310"/>
                <a:gd name="T24" fmla="*/ 13 w 198"/>
                <a:gd name="T25" fmla="*/ 266 h 310"/>
                <a:gd name="T26" fmla="*/ 18 w 198"/>
                <a:gd name="T27" fmla="*/ 266 h 310"/>
                <a:gd name="T28" fmla="*/ 35 w 198"/>
                <a:gd name="T29" fmla="*/ 272 h 310"/>
                <a:gd name="T30" fmla="*/ 60 w 198"/>
                <a:gd name="T31" fmla="*/ 277 h 310"/>
                <a:gd name="T32" fmla="*/ 92 w 198"/>
                <a:gd name="T33" fmla="*/ 275 h 310"/>
                <a:gd name="T34" fmla="*/ 118 w 198"/>
                <a:gd name="T35" fmla="*/ 264 h 310"/>
                <a:gd name="T36" fmla="*/ 137 w 198"/>
                <a:gd name="T37" fmla="*/ 246 h 310"/>
                <a:gd name="T38" fmla="*/ 149 w 198"/>
                <a:gd name="T39" fmla="*/ 221 h 310"/>
                <a:gd name="T40" fmla="*/ 157 w 198"/>
                <a:gd name="T41" fmla="*/ 192 h 310"/>
                <a:gd name="T42" fmla="*/ 144 w 198"/>
                <a:gd name="T43" fmla="*/ 179 h 310"/>
                <a:gd name="T44" fmla="*/ 110 w 198"/>
                <a:gd name="T45" fmla="*/ 188 h 310"/>
                <a:gd name="T46" fmla="*/ 77 w 198"/>
                <a:gd name="T47" fmla="*/ 189 h 310"/>
                <a:gd name="T48" fmla="*/ 47 w 198"/>
                <a:gd name="T49" fmla="*/ 182 h 310"/>
                <a:gd name="T50" fmla="*/ 26 w 198"/>
                <a:gd name="T51" fmla="*/ 170 h 310"/>
                <a:gd name="T52" fmla="*/ 11 w 198"/>
                <a:gd name="T53" fmla="*/ 152 h 310"/>
                <a:gd name="T54" fmla="*/ 1 w 198"/>
                <a:gd name="T55" fmla="*/ 119 h 310"/>
                <a:gd name="T56" fmla="*/ 2 w 198"/>
                <a:gd name="T57" fmla="*/ 80 h 310"/>
                <a:gd name="T58" fmla="*/ 9 w 198"/>
                <a:gd name="T59" fmla="*/ 53 h 310"/>
                <a:gd name="T60" fmla="*/ 24 w 198"/>
                <a:gd name="T61" fmla="*/ 31 h 310"/>
                <a:gd name="T62" fmla="*/ 46 w 198"/>
                <a:gd name="T63" fmla="*/ 13 h 310"/>
                <a:gd name="T64" fmla="*/ 76 w 198"/>
                <a:gd name="T65" fmla="*/ 3 h 310"/>
                <a:gd name="T66" fmla="*/ 109 w 198"/>
                <a:gd name="T67" fmla="*/ 2 h 310"/>
                <a:gd name="T68" fmla="*/ 134 w 198"/>
                <a:gd name="T69" fmla="*/ 6 h 310"/>
                <a:gd name="T70" fmla="*/ 153 w 198"/>
                <a:gd name="T71" fmla="*/ 15 h 310"/>
                <a:gd name="T72" fmla="*/ 177 w 198"/>
                <a:gd name="T73" fmla="*/ 40 h 310"/>
                <a:gd name="T74" fmla="*/ 193 w 198"/>
                <a:gd name="T75" fmla="*/ 86 h 310"/>
                <a:gd name="T76" fmla="*/ 197 w 198"/>
                <a:gd name="T77" fmla="*/ 123 h 310"/>
                <a:gd name="T78" fmla="*/ 157 w 198"/>
                <a:gd name="T79" fmla="*/ 139 h 310"/>
                <a:gd name="T80" fmla="*/ 155 w 198"/>
                <a:gd name="T81" fmla="*/ 100 h 310"/>
                <a:gd name="T82" fmla="*/ 148 w 198"/>
                <a:gd name="T83" fmla="*/ 71 h 310"/>
                <a:gd name="T84" fmla="*/ 137 w 198"/>
                <a:gd name="T85" fmla="*/ 51 h 310"/>
                <a:gd name="T86" fmla="*/ 123 w 198"/>
                <a:gd name="T87" fmla="*/ 38 h 310"/>
                <a:gd name="T88" fmla="*/ 104 w 198"/>
                <a:gd name="T89" fmla="*/ 33 h 310"/>
                <a:gd name="T90" fmla="*/ 83 w 198"/>
                <a:gd name="T91" fmla="*/ 34 h 310"/>
                <a:gd name="T92" fmla="*/ 67 w 198"/>
                <a:gd name="T93" fmla="*/ 42 h 310"/>
                <a:gd name="T94" fmla="*/ 54 w 198"/>
                <a:gd name="T95" fmla="*/ 53 h 310"/>
                <a:gd name="T96" fmla="*/ 41 w 198"/>
                <a:gd name="T97" fmla="*/ 86 h 310"/>
                <a:gd name="T98" fmla="*/ 44 w 198"/>
                <a:gd name="T99" fmla="*/ 123 h 310"/>
                <a:gd name="T100" fmla="*/ 56 w 198"/>
                <a:gd name="T101" fmla="*/ 145 h 310"/>
                <a:gd name="T102" fmla="*/ 69 w 198"/>
                <a:gd name="T103" fmla="*/ 154 h 310"/>
                <a:gd name="T104" fmla="*/ 104 w 198"/>
                <a:gd name="T105" fmla="*/ 158 h 310"/>
                <a:gd name="T106" fmla="*/ 128 w 198"/>
                <a:gd name="T107" fmla="*/ 1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310">
                  <a:moveTo>
                    <a:pt x="198" y="144"/>
                  </a:moveTo>
                  <a:lnTo>
                    <a:pt x="197" y="153"/>
                  </a:lnTo>
                  <a:lnTo>
                    <a:pt x="197" y="163"/>
                  </a:lnTo>
                  <a:lnTo>
                    <a:pt x="197" y="173"/>
                  </a:lnTo>
                  <a:lnTo>
                    <a:pt x="195" y="182"/>
                  </a:lnTo>
                  <a:lnTo>
                    <a:pt x="192" y="203"/>
                  </a:lnTo>
                  <a:lnTo>
                    <a:pt x="188" y="221"/>
                  </a:lnTo>
                  <a:lnTo>
                    <a:pt x="181" y="239"/>
                  </a:lnTo>
                  <a:lnTo>
                    <a:pt x="172" y="256"/>
                  </a:lnTo>
                  <a:lnTo>
                    <a:pt x="167" y="264"/>
                  </a:lnTo>
                  <a:lnTo>
                    <a:pt x="162" y="272"/>
                  </a:lnTo>
                  <a:lnTo>
                    <a:pt x="155" y="278"/>
                  </a:lnTo>
                  <a:lnTo>
                    <a:pt x="149" y="285"/>
                  </a:lnTo>
                  <a:lnTo>
                    <a:pt x="141" y="290"/>
                  </a:lnTo>
                  <a:lnTo>
                    <a:pt x="134" y="295"/>
                  </a:lnTo>
                  <a:lnTo>
                    <a:pt x="125" y="299"/>
                  </a:lnTo>
                  <a:lnTo>
                    <a:pt x="114" y="303"/>
                  </a:lnTo>
                  <a:lnTo>
                    <a:pt x="105" y="306"/>
                  </a:lnTo>
                  <a:lnTo>
                    <a:pt x="94" y="308"/>
                  </a:lnTo>
                  <a:lnTo>
                    <a:pt x="82" y="309"/>
                  </a:lnTo>
                  <a:lnTo>
                    <a:pt x="69" y="310"/>
                  </a:lnTo>
                  <a:lnTo>
                    <a:pt x="60" y="309"/>
                  </a:lnTo>
                  <a:lnTo>
                    <a:pt x="50" y="309"/>
                  </a:lnTo>
                  <a:lnTo>
                    <a:pt x="41" y="308"/>
                  </a:lnTo>
                  <a:lnTo>
                    <a:pt x="33" y="305"/>
                  </a:lnTo>
                  <a:lnTo>
                    <a:pt x="27" y="304"/>
                  </a:lnTo>
                  <a:lnTo>
                    <a:pt x="20" y="301"/>
                  </a:lnTo>
                  <a:lnTo>
                    <a:pt x="17" y="300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0" y="292"/>
                  </a:lnTo>
                  <a:lnTo>
                    <a:pt x="9" y="287"/>
                  </a:lnTo>
                  <a:lnTo>
                    <a:pt x="9" y="282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10" y="272"/>
                  </a:lnTo>
                  <a:lnTo>
                    <a:pt x="10" y="269"/>
                  </a:lnTo>
                  <a:lnTo>
                    <a:pt x="11" y="268"/>
                  </a:lnTo>
                  <a:lnTo>
                    <a:pt x="13" y="266"/>
                  </a:lnTo>
                  <a:lnTo>
                    <a:pt x="14" y="266"/>
                  </a:lnTo>
                  <a:lnTo>
                    <a:pt x="15" y="266"/>
                  </a:lnTo>
                  <a:lnTo>
                    <a:pt x="18" y="266"/>
                  </a:lnTo>
                  <a:lnTo>
                    <a:pt x="23" y="268"/>
                  </a:lnTo>
                  <a:lnTo>
                    <a:pt x="28" y="270"/>
                  </a:lnTo>
                  <a:lnTo>
                    <a:pt x="35" y="272"/>
                  </a:lnTo>
                  <a:lnTo>
                    <a:pt x="42" y="274"/>
                  </a:lnTo>
                  <a:lnTo>
                    <a:pt x="51" y="275"/>
                  </a:lnTo>
                  <a:lnTo>
                    <a:pt x="60" y="277"/>
                  </a:lnTo>
                  <a:lnTo>
                    <a:pt x="72" y="278"/>
                  </a:lnTo>
                  <a:lnTo>
                    <a:pt x="83" y="277"/>
                  </a:lnTo>
                  <a:lnTo>
                    <a:pt x="92" y="275"/>
                  </a:lnTo>
                  <a:lnTo>
                    <a:pt x="103" y="273"/>
                  </a:lnTo>
                  <a:lnTo>
                    <a:pt x="110" y="269"/>
                  </a:lnTo>
                  <a:lnTo>
                    <a:pt x="118" y="264"/>
                  </a:lnTo>
                  <a:lnTo>
                    <a:pt x="126" y="259"/>
                  </a:lnTo>
                  <a:lnTo>
                    <a:pt x="131" y="252"/>
                  </a:lnTo>
                  <a:lnTo>
                    <a:pt x="137" y="246"/>
                  </a:lnTo>
                  <a:lnTo>
                    <a:pt x="141" y="238"/>
                  </a:lnTo>
                  <a:lnTo>
                    <a:pt x="146" y="230"/>
                  </a:lnTo>
                  <a:lnTo>
                    <a:pt x="149" y="221"/>
                  </a:lnTo>
                  <a:lnTo>
                    <a:pt x="152" y="212"/>
                  </a:lnTo>
                  <a:lnTo>
                    <a:pt x="154" y="202"/>
                  </a:lnTo>
                  <a:lnTo>
                    <a:pt x="157" y="192"/>
                  </a:lnTo>
                  <a:lnTo>
                    <a:pt x="157" y="181"/>
                  </a:lnTo>
                  <a:lnTo>
                    <a:pt x="158" y="171"/>
                  </a:lnTo>
                  <a:lnTo>
                    <a:pt x="144" y="179"/>
                  </a:lnTo>
                  <a:lnTo>
                    <a:pt x="128" y="184"/>
                  </a:lnTo>
                  <a:lnTo>
                    <a:pt x="119" y="186"/>
                  </a:lnTo>
                  <a:lnTo>
                    <a:pt x="110" y="188"/>
                  </a:lnTo>
                  <a:lnTo>
                    <a:pt x="100" y="189"/>
                  </a:lnTo>
                  <a:lnTo>
                    <a:pt x="89" y="189"/>
                  </a:lnTo>
                  <a:lnTo>
                    <a:pt x="77" y="189"/>
                  </a:lnTo>
                  <a:lnTo>
                    <a:pt x="65" y="188"/>
                  </a:lnTo>
                  <a:lnTo>
                    <a:pt x="56" y="186"/>
                  </a:lnTo>
                  <a:lnTo>
                    <a:pt x="47" y="182"/>
                  </a:lnTo>
                  <a:lnTo>
                    <a:pt x="38" y="179"/>
                  </a:lnTo>
                  <a:lnTo>
                    <a:pt x="32" y="175"/>
                  </a:lnTo>
                  <a:lnTo>
                    <a:pt x="26" y="170"/>
                  </a:lnTo>
                  <a:lnTo>
                    <a:pt x="19" y="164"/>
                  </a:lnTo>
                  <a:lnTo>
                    <a:pt x="15" y="158"/>
                  </a:lnTo>
                  <a:lnTo>
                    <a:pt x="11" y="152"/>
                  </a:lnTo>
                  <a:lnTo>
                    <a:pt x="7" y="144"/>
                  </a:lnTo>
                  <a:lnTo>
                    <a:pt x="5" y="136"/>
                  </a:lnTo>
                  <a:lnTo>
                    <a:pt x="1" y="119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0"/>
                  </a:lnTo>
                  <a:lnTo>
                    <a:pt x="4" y="71"/>
                  </a:lnTo>
                  <a:lnTo>
                    <a:pt x="6" y="62"/>
                  </a:lnTo>
                  <a:lnTo>
                    <a:pt x="9" y="53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1" y="25"/>
                  </a:lnTo>
                  <a:lnTo>
                    <a:pt x="38" y="18"/>
                  </a:lnTo>
                  <a:lnTo>
                    <a:pt x="46" y="13"/>
                  </a:lnTo>
                  <a:lnTo>
                    <a:pt x="55" y="9"/>
                  </a:lnTo>
                  <a:lnTo>
                    <a:pt x="65" y="6"/>
                  </a:lnTo>
                  <a:lnTo>
                    <a:pt x="76" y="3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8" y="2"/>
                  </a:lnTo>
                  <a:lnTo>
                    <a:pt x="126" y="3"/>
                  </a:lnTo>
                  <a:lnTo>
                    <a:pt x="134" y="6"/>
                  </a:lnTo>
                  <a:lnTo>
                    <a:pt x="141" y="8"/>
                  </a:lnTo>
                  <a:lnTo>
                    <a:pt x="148" y="12"/>
                  </a:lnTo>
                  <a:lnTo>
                    <a:pt x="153" y="15"/>
                  </a:lnTo>
                  <a:lnTo>
                    <a:pt x="159" y="20"/>
                  </a:lnTo>
                  <a:lnTo>
                    <a:pt x="168" y="29"/>
                  </a:lnTo>
                  <a:lnTo>
                    <a:pt x="177" y="40"/>
                  </a:lnTo>
                  <a:lnTo>
                    <a:pt x="184" y="55"/>
                  </a:lnTo>
                  <a:lnTo>
                    <a:pt x="189" y="70"/>
                  </a:lnTo>
                  <a:lnTo>
                    <a:pt x="193" y="86"/>
                  </a:lnTo>
                  <a:lnTo>
                    <a:pt x="195" y="104"/>
                  </a:lnTo>
                  <a:lnTo>
                    <a:pt x="197" y="114"/>
                  </a:lnTo>
                  <a:lnTo>
                    <a:pt x="197" y="123"/>
                  </a:lnTo>
                  <a:lnTo>
                    <a:pt x="197" y="133"/>
                  </a:lnTo>
                  <a:lnTo>
                    <a:pt x="198" y="144"/>
                  </a:lnTo>
                  <a:close/>
                  <a:moveTo>
                    <a:pt x="157" y="139"/>
                  </a:moveTo>
                  <a:lnTo>
                    <a:pt x="157" y="124"/>
                  </a:lnTo>
                  <a:lnTo>
                    <a:pt x="155" y="111"/>
                  </a:lnTo>
                  <a:lnTo>
                    <a:pt x="155" y="100"/>
                  </a:lnTo>
                  <a:lnTo>
                    <a:pt x="153" y="90"/>
                  </a:lnTo>
                  <a:lnTo>
                    <a:pt x="150" y="79"/>
                  </a:lnTo>
                  <a:lnTo>
                    <a:pt x="148" y="71"/>
                  </a:lnTo>
                  <a:lnTo>
                    <a:pt x="145" y="64"/>
                  </a:lnTo>
                  <a:lnTo>
                    <a:pt x="141" y="56"/>
                  </a:lnTo>
                  <a:lnTo>
                    <a:pt x="137" y="51"/>
                  </a:lnTo>
                  <a:lnTo>
                    <a:pt x="134" y="46"/>
                  </a:lnTo>
                  <a:lnTo>
                    <a:pt x="128" y="42"/>
                  </a:lnTo>
                  <a:lnTo>
                    <a:pt x="123" y="38"/>
                  </a:lnTo>
                  <a:lnTo>
                    <a:pt x="117" y="35"/>
                  </a:lnTo>
                  <a:lnTo>
                    <a:pt x="110" y="34"/>
                  </a:lnTo>
                  <a:lnTo>
                    <a:pt x="104" y="33"/>
                  </a:lnTo>
                  <a:lnTo>
                    <a:pt x="98" y="33"/>
                  </a:lnTo>
                  <a:lnTo>
                    <a:pt x="90" y="33"/>
                  </a:lnTo>
                  <a:lnTo>
                    <a:pt x="83" y="34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7" y="42"/>
                  </a:lnTo>
                  <a:lnTo>
                    <a:pt x="62" y="44"/>
                  </a:lnTo>
                  <a:lnTo>
                    <a:pt x="58" y="48"/>
                  </a:lnTo>
                  <a:lnTo>
                    <a:pt x="54" y="53"/>
                  </a:lnTo>
                  <a:lnTo>
                    <a:pt x="47" y="62"/>
                  </a:lnTo>
                  <a:lnTo>
                    <a:pt x="44" y="74"/>
                  </a:lnTo>
                  <a:lnTo>
                    <a:pt x="41" y="86"/>
                  </a:lnTo>
                  <a:lnTo>
                    <a:pt x="41" y="97"/>
                  </a:lnTo>
                  <a:lnTo>
                    <a:pt x="41" y="110"/>
                  </a:lnTo>
                  <a:lnTo>
                    <a:pt x="44" y="123"/>
                  </a:lnTo>
                  <a:lnTo>
                    <a:pt x="47" y="133"/>
                  </a:lnTo>
                  <a:lnTo>
                    <a:pt x="53" y="141"/>
                  </a:lnTo>
                  <a:lnTo>
                    <a:pt x="56" y="145"/>
                  </a:lnTo>
                  <a:lnTo>
                    <a:pt x="60" y="149"/>
                  </a:lnTo>
                  <a:lnTo>
                    <a:pt x="65" y="152"/>
                  </a:lnTo>
                  <a:lnTo>
                    <a:pt x="69" y="154"/>
                  </a:lnTo>
                  <a:lnTo>
                    <a:pt x="81" y="157"/>
                  </a:lnTo>
                  <a:lnTo>
                    <a:pt x="95" y="158"/>
                  </a:lnTo>
                  <a:lnTo>
                    <a:pt x="104" y="158"/>
                  </a:lnTo>
                  <a:lnTo>
                    <a:pt x="113" y="157"/>
                  </a:lnTo>
                  <a:lnTo>
                    <a:pt x="121" y="155"/>
                  </a:lnTo>
                  <a:lnTo>
                    <a:pt x="128" y="153"/>
                  </a:lnTo>
                  <a:lnTo>
                    <a:pt x="144" y="146"/>
                  </a:lnTo>
                  <a:lnTo>
                    <a:pt x="157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C6D008F5-6725-910C-6016-8ACADF3FA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1105"/>
              <a:ext cx="77" cy="56"/>
            </a:xfrm>
            <a:custGeom>
              <a:avLst/>
              <a:gdLst>
                <a:gd name="T0" fmla="*/ 308 w 309"/>
                <a:gd name="T1" fmla="*/ 223 h 226"/>
                <a:gd name="T2" fmla="*/ 302 w 309"/>
                <a:gd name="T3" fmla="*/ 226 h 226"/>
                <a:gd name="T4" fmla="*/ 290 w 309"/>
                <a:gd name="T5" fmla="*/ 226 h 226"/>
                <a:gd name="T6" fmla="*/ 277 w 309"/>
                <a:gd name="T7" fmla="*/ 226 h 226"/>
                <a:gd name="T8" fmla="*/ 272 w 309"/>
                <a:gd name="T9" fmla="*/ 223 h 226"/>
                <a:gd name="T10" fmla="*/ 270 w 309"/>
                <a:gd name="T11" fmla="*/ 92 h 226"/>
                <a:gd name="T12" fmla="*/ 265 w 309"/>
                <a:gd name="T13" fmla="*/ 59 h 226"/>
                <a:gd name="T14" fmla="*/ 248 w 309"/>
                <a:gd name="T15" fmla="*/ 38 h 226"/>
                <a:gd name="T16" fmla="*/ 223 w 309"/>
                <a:gd name="T17" fmla="*/ 34 h 226"/>
                <a:gd name="T18" fmla="*/ 203 w 309"/>
                <a:gd name="T19" fmla="*/ 44 h 226"/>
                <a:gd name="T20" fmla="*/ 174 w 309"/>
                <a:gd name="T21" fmla="*/ 220 h 226"/>
                <a:gd name="T22" fmla="*/ 171 w 309"/>
                <a:gd name="T23" fmla="*/ 224 h 226"/>
                <a:gd name="T24" fmla="*/ 163 w 309"/>
                <a:gd name="T25" fmla="*/ 226 h 226"/>
                <a:gd name="T26" fmla="*/ 149 w 309"/>
                <a:gd name="T27" fmla="*/ 226 h 226"/>
                <a:gd name="T28" fmla="*/ 139 w 309"/>
                <a:gd name="T29" fmla="*/ 225 h 226"/>
                <a:gd name="T30" fmla="*/ 135 w 309"/>
                <a:gd name="T31" fmla="*/ 221 h 226"/>
                <a:gd name="T32" fmla="*/ 135 w 309"/>
                <a:gd name="T33" fmla="*/ 81 h 226"/>
                <a:gd name="T34" fmla="*/ 125 w 309"/>
                <a:gd name="T35" fmla="*/ 50 h 226"/>
                <a:gd name="T36" fmla="*/ 104 w 309"/>
                <a:gd name="T37" fmla="*/ 34 h 226"/>
                <a:gd name="T38" fmla="*/ 81 w 309"/>
                <a:gd name="T39" fmla="*/ 37 h 226"/>
                <a:gd name="T40" fmla="*/ 54 w 309"/>
                <a:gd name="T41" fmla="*/ 56 h 226"/>
                <a:gd name="T42" fmla="*/ 39 w 309"/>
                <a:gd name="T43" fmla="*/ 221 h 226"/>
                <a:gd name="T44" fmla="*/ 35 w 309"/>
                <a:gd name="T45" fmla="*/ 225 h 226"/>
                <a:gd name="T46" fmla="*/ 24 w 309"/>
                <a:gd name="T47" fmla="*/ 226 h 226"/>
                <a:gd name="T48" fmla="*/ 10 w 309"/>
                <a:gd name="T49" fmla="*/ 226 h 226"/>
                <a:gd name="T50" fmla="*/ 3 w 309"/>
                <a:gd name="T51" fmla="*/ 224 h 226"/>
                <a:gd name="T52" fmla="*/ 0 w 309"/>
                <a:gd name="T53" fmla="*/ 220 h 226"/>
                <a:gd name="T54" fmla="*/ 1 w 309"/>
                <a:gd name="T55" fmla="*/ 8 h 226"/>
                <a:gd name="T56" fmla="*/ 6 w 309"/>
                <a:gd name="T57" fmla="*/ 4 h 226"/>
                <a:gd name="T58" fmla="*/ 18 w 309"/>
                <a:gd name="T59" fmla="*/ 3 h 226"/>
                <a:gd name="T60" fmla="*/ 30 w 309"/>
                <a:gd name="T61" fmla="*/ 4 h 226"/>
                <a:gd name="T62" fmla="*/ 33 w 309"/>
                <a:gd name="T63" fmla="*/ 8 h 226"/>
                <a:gd name="T64" fmla="*/ 35 w 309"/>
                <a:gd name="T65" fmla="*/ 38 h 226"/>
                <a:gd name="T66" fmla="*/ 60 w 309"/>
                <a:gd name="T67" fmla="*/ 15 h 226"/>
                <a:gd name="T68" fmla="*/ 85 w 309"/>
                <a:gd name="T69" fmla="*/ 3 h 226"/>
                <a:gd name="T70" fmla="*/ 115 w 309"/>
                <a:gd name="T71" fmla="*/ 0 h 226"/>
                <a:gd name="T72" fmla="*/ 144 w 309"/>
                <a:gd name="T73" fmla="*/ 12 h 226"/>
                <a:gd name="T74" fmla="*/ 162 w 309"/>
                <a:gd name="T75" fmla="*/ 33 h 226"/>
                <a:gd name="T76" fmla="*/ 187 w 309"/>
                <a:gd name="T77" fmla="*/ 22 h 226"/>
                <a:gd name="T78" fmla="*/ 212 w 309"/>
                <a:gd name="T79" fmla="*/ 6 h 226"/>
                <a:gd name="T80" fmla="*/ 238 w 309"/>
                <a:gd name="T81" fmla="*/ 0 h 226"/>
                <a:gd name="T82" fmla="*/ 264 w 309"/>
                <a:gd name="T83" fmla="*/ 4 h 226"/>
                <a:gd name="T84" fmla="*/ 283 w 309"/>
                <a:gd name="T85" fmla="*/ 16 h 226"/>
                <a:gd name="T86" fmla="*/ 297 w 309"/>
                <a:gd name="T87" fmla="*/ 33 h 226"/>
                <a:gd name="T88" fmla="*/ 305 w 309"/>
                <a:gd name="T89" fmla="*/ 53 h 226"/>
                <a:gd name="T90" fmla="*/ 309 w 309"/>
                <a:gd name="T91" fmla="*/ 2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26">
                  <a:moveTo>
                    <a:pt x="309" y="220"/>
                  </a:moveTo>
                  <a:lnTo>
                    <a:pt x="309" y="221"/>
                  </a:lnTo>
                  <a:lnTo>
                    <a:pt x="308" y="223"/>
                  </a:lnTo>
                  <a:lnTo>
                    <a:pt x="306" y="224"/>
                  </a:lnTo>
                  <a:lnTo>
                    <a:pt x="305" y="225"/>
                  </a:lnTo>
                  <a:lnTo>
                    <a:pt x="302" y="226"/>
                  </a:lnTo>
                  <a:lnTo>
                    <a:pt x="300" y="226"/>
                  </a:lnTo>
                  <a:lnTo>
                    <a:pt x="295" y="226"/>
                  </a:lnTo>
                  <a:lnTo>
                    <a:pt x="290" y="226"/>
                  </a:lnTo>
                  <a:lnTo>
                    <a:pt x="284" y="226"/>
                  </a:lnTo>
                  <a:lnTo>
                    <a:pt x="281" y="226"/>
                  </a:lnTo>
                  <a:lnTo>
                    <a:pt x="277" y="226"/>
                  </a:lnTo>
                  <a:lnTo>
                    <a:pt x="274" y="225"/>
                  </a:lnTo>
                  <a:lnTo>
                    <a:pt x="273" y="224"/>
                  </a:lnTo>
                  <a:lnTo>
                    <a:pt x="272" y="223"/>
                  </a:lnTo>
                  <a:lnTo>
                    <a:pt x="270" y="221"/>
                  </a:lnTo>
                  <a:lnTo>
                    <a:pt x="270" y="220"/>
                  </a:lnTo>
                  <a:lnTo>
                    <a:pt x="270" y="92"/>
                  </a:lnTo>
                  <a:lnTo>
                    <a:pt x="270" y="81"/>
                  </a:lnTo>
                  <a:lnTo>
                    <a:pt x="268" y="69"/>
                  </a:lnTo>
                  <a:lnTo>
                    <a:pt x="265" y="59"/>
                  </a:lnTo>
                  <a:lnTo>
                    <a:pt x="261" y="50"/>
                  </a:lnTo>
                  <a:lnTo>
                    <a:pt x="255" y="43"/>
                  </a:lnTo>
                  <a:lnTo>
                    <a:pt x="248" y="38"/>
                  </a:lnTo>
                  <a:lnTo>
                    <a:pt x="239" y="34"/>
                  </a:lnTo>
                  <a:lnTo>
                    <a:pt x="229" y="34"/>
                  </a:lnTo>
                  <a:lnTo>
                    <a:pt x="223" y="34"/>
                  </a:lnTo>
                  <a:lnTo>
                    <a:pt x="216" y="37"/>
                  </a:lnTo>
                  <a:lnTo>
                    <a:pt x="210" y="39"/>
                  </a:lnTo>
                  <a:lnTo>
                    <a:pt x="203" y="44"/>
                  </a:lnTo>
                  <a:lnTo>
                    <a:pt x="189" y="56"/>
                  </a:lnTo>
                  <a:lnTo>
                    <a:pt x="174" y="74"/>
                  </a:lnTo>
                  <a:lnTo>
                    <a:pt x="174" y="220"/>
                  </a:lnTo>
                  <a:lnTo>
                    <a:pt x="174" y="221"/>
                  </a:lnTo>
                  <a:lnTo>
                    <a:pt x="172" y="223"/>
                  </a:lnTo>
                  <a:lnTo>
                    <a:pt x="171" y="224"/>
                  </a:lnTo>
                  <a:lnTo>
                    <a:pt x="170" y="225"/>
                  </a:lnTo>
                  <a:lnTo>
                    <a:pt x="167" y="226"/>
                  </a:lnTo>
                  <a:lnTo>
                    <a:pt x="163" y="226"/>
                  </a:lnTo>
                  <a:lnTo>
                    <a:pt x="160" y="226"/>
                  </a:lnTo>
                  <a:lnTo>
                    <a:pt x="154" y="226"/>
                  </a:lnTo>
                  <a:lnTo>
                    <a:pt x="149" y="226"/>
                  </a:lnTo>
                  <a:lnTo>
                    <a:pt x="145" y="226"/>
                  </a:lnTo>
                  <a:lnTo>
                    <a:pt x="142" y="226"/>
                  </a:lnTo>
                  <a:lnTo>
                    <a:pt x="139" y="225"/>
                  </a:lnTo>
                  <a:lnTo>
                    <a:pt x="138" y="224"/>
                  </a:lnTo>
                  <a:lnTo>
                    <a:pt x="136" y="223"/>
                  </a:lnTo>
                  <a:lnTo>
                    <a:pt x="135" y="221"/>
                  </a:lnTo>
                  <a:lnTo>
                    <a:pt x="135" y="220"/>
                  </a:lnTo>
                  <a:lnTo>
                    <a:pt x="135" y="92"/>
                  </a:lnTo>
                  <a:lnTo>
                    <a:pt x="135" y="81"/>
                  </a:lnTo>
                  <a:lnTo>
                    <a:pt x="133" y="69"/>
                  </a:lnTo>
                  <a:lnTo>
                    <a:pt x="130" y="59"/>
                  </a:lnTo>
                  <a:lnTo>
                    <a:pt x="125" y="50"/>
                  </a:lnTo>
                  <a:lnTo>
                    <a:pt x="120" y="43"/>
                  </a:lnTo>
                  <a:lnTo>
                    <a:pt x="112" y="38"/>
                  </a:lnTo>
                  <a:lnTo>
                    <a:pt x="104" y="34"/>
                  </a:lnTo>
                  <a:lnTo>
                    <a:pt x="94" y="34"/>
                  </a:lnTo>
                  <a:lnTo>
                    <a:pt x="88" y="34"/>
                  </a:lnTo>
                  <a:lnTo>
                    <a:pt x="81" y="37"/>
                  </a:lnTo>
                  <a:lnTo>
                    <a:pt x="75" y="39"/>
                  </a:lnTo>
                  <a:lnTo>
                    <a:pt x="68" y="44"/>
                  </a:lnTo>
                  <a:lnTo>
                    <a:pt x="54" y="56"/>
                  </a:lnTo>
                  <a:lnTo>
                    <a:pt x="39" y="74"/>
                  </a:lnTo>
                  <a:lnTo>
                    <a:pt x="39" y="220"/>
                  </a:lnTo>
                  <a:lnTo>
                    <a:pt x="39" y="221"/>
                  </a:lnTo>
                  <a:lnTo>
                    <a:pt x="37" y="223"/>
                  </a:lnTo>
                  <a:lnTo>
                    <a:pt x="36" y="224"/>
                  </a:lnTo>
                  <a:lnTo>
                    <a:pt x="35" y="225"/>
                  </a:lnTo>
                  <a:lnTo>
                    <a:pt x="32" y="226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6" y="226"/>
                  </a:lnTo>
                  <a:lnTo>
                    <a:pt x="4" y="225"/>
                  </a:lnTo>
                  <a:lnTo>
                    <a:pt x="3" y="224"/>
                  </a:lnTo>
                  <a:lnTo>
                    <a:pt x="1" y="223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7" y="6"/>
                  </a:lnTo>
                  <a:lnTo>
                    <a:pt x="85" y="3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26" y="3"/>
                  </a:lnTo>
                  <a:lnTo>
                    <a:pt x="135" y="7"/>
                  </a:lnTo>
                  <a:lnTo>
                    <a:pt x="144" y="12"/>
                  </a:lnTo>
                  <a:lnTo>
                    <a:pt x="151" y="17"/>
                  </a:lnTo>
                  <a:lnTo>
                    <a:pt x="157" y="25"/>
                  </a:lnTo>
                  <a:lnTo>
                    <a:pt x="162" y="33"/>
                  </a:lnTo>
                  <a:lnTo>
                    <a:pt x="166" y="42"/>
                  </a:lnTo>
                  <a:lnTo>
                    <a:pt x="176" y="31"/>
                  </a:lnTo>
                  <a:lnTo>
                    <a:pt x="187" y="22"/>
                  </a:lnTo>
                  <a:lnTo>
                    <a:pt x="196" y="15"/>
                  </a:lnTo>
                  <a:lnTo>
                    <a:pt x="205" y="10"/>
                  </a:lnTo>
                  <a:lnTo>
                    <a:pt x="212" y="6"/>
                  </a:lnTo>
                  <a:lnTo>
                    <a:pt x="221" y="3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2"/>
                  </a:lnTo>
                  <a:lnTo>
                    <a:pt x="264" y="4"/>
                  </a:lnTo>
                  <a:lnTo>
                    <a:pt x="272" y="7"/>
                  </a:lnTo>
                  <a:lnTo>
                    <a:pt x="278" y="11"/>
                  </a:lnTo>
                  <a:lnTo>
                    <a:pt x="283" y="16"/>
                  </a:lnTo>
                  <a:lnTo>
                    <a:pt x="288" y="21"/>
                  </a:lnTo>
                  <a:lnTo>
                    <a:pt x="293" y="26"/>
                  </a:lnTo>
                  <a:lnTo>
                    <a:pt x="297" y="33"/>
                  </a:lnTo>
                  <a:lnTo>
                    <a:pt x="301" y="39"/>
                  </a:lnTo>
                  <a:lnTo>
                    <a:pt x="304" y="47"/>
                  </a:lnTo>
                  <a:lnTo>
                    <a:pt x="305" y="53"/>
                  </a:lnTo>
                  <a:lnTo>
                    <a:pt x="308" y="70"/>
                  </a:lnTo>
                  <a:lnTo>
                    <a:pt x="309" y="88"/>
                  </a:lnTo>
                  <a:lnTo>
                    <a:pt x="309" y="2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0492442D-CC2B-C196-B535-344519F3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" y="1084"/>
              <a:ext cx="12" cy="77"/>
            </a:xfrm>
            <a:custGeom>
              <a:avLst/>
              <a:gdLst>
                <a:gd name="T0" fmla="*/ 44 w 48"/>
                <a:gd name="T1" fmla="*/ 303 h 308"/>
                <a:gd name="T2" fmla="*/ 41 w 48"/>
                <a:gd name="T3" fmla="*/ 306 h 308"/>
                <a:gd name="T4" fmla="*/ 38 w 48"/>
                <a:gd name="T5" fmla="*/ 308 h 308"/>
                <a:gd name="T6" fmla="*/ 30 w 48"/>
                <a:gd name="T7" fmla="*/ 308 h 308"/>
                <a:gd name="T8" fmla="*/ 20 w 48"/>
                <a:gd name="T9" fmla="*/ 308 h 308"/>
                <a:gd name="T10" fmla="*/ 12 w 48"/>
                <a:gd name="T11" fmla="*/ 308 h 308"/>
                <a:gd name="T12" fmla="*/ 8 w 48"/>
                <a:gd name="T13" fmla="*/ 306 h 308"/>
                <a:gd name="T14" fmla="*/ 5 w 48"/>
                <a:gd name="T15" fmla="*/ 303 h 308"/>
                <a:gd name="T16" fmla="*/ 5 w 48"/>
                <a:gd name="T17" fmla="*/ 93 h 308"/>
                <a:gd name="T18" fmla="*/ 7 w 48"/>
                <a:gd name="T19" fmla="*/ 90 h 308"/>
                <a:gd name="T20" fmla="*/ 9 w 48"/>
                <a:gd name="T21" fmla="*/ 88 h 308"/>
                <a:gd name="T22" fmla="*/ 16 w 48"/>
                <a:gd name="T23" fmla="*/ 86 h 308"/>
                <a:gd name="T24" fmla="*/ 25 w 48"/>
                <a:gd name="T25" fmla="*/ 85 h 308"/>
                <a:gd name="T26" fmla="*/ 34 w 48"/>
                <a:gd name="T27" fmla="*/ 86 h 308"/>
                <a:gd name="T28" fmla="*/ 40 w 48"/>
                <a:gd name="T29" fmla="*/ 88 h 308"/>
                <a:gd name="T30" fmla="*/ 43 w 48"/>
                <a:gd name="T31" fmla="*/ 90 h 308"/>
                <a:gd name="T32" fmla="*/ 44 w 48"/>
                <a:gd name="T33" fmla="*/ 93 h 308"/>
                <a:gd name="T34" fmla="*/ 48 w 48"/>
                <a:gd name="T35" fmla="*/ 22 h 308"/>
                <a:gd name="T36" fmla="*/ 47 w 48"/>
                <a:gd name="T37" fmla="*/ 33 h 308"/>
                <a:gd name="T38" fmla="*/ 43 w 48"/>
                <a:gd name="T39" fmla="*/ 41 h 308"/>
                <a:gd name="T40" fmla="*/ 36 w 48"/>
                <a:gd name="T41" fmla="*/ 45 h 308"/>
                <a:gd name="T42" fmla="*/ 25 w 48"/>
                <a:gd name="T43" fmla="*/ 45 h 308"/>
                <a:gd name="T44" fmla="*/ 13 w 48"/>
                <a:gd name="T45" fmla="*/ 45 h 308"/>
                <a:gd name="T46" fmla="*/ 5 w 48"/>
                <a:gd name="T47" fmla="*/ 41 h 308"/>
                <a:gd name="T48" fmla="*/ 2 w 48"/>
                <a:gd name="T49" fmla="*/ 33 h 308"/>
                <a:gd name="T50" fmla="*/ 0 w 48"/>
                <a:gd name="T51" fmla="*/ 23 h 308"/>
                <a:gd name="T52" fmla="*/ 2 w 48"/>
                <a:gd name="T53" fmla="*/ 11 h 308"/>
                <a:gd name="T54" fmla="*/ 5 w 48"/>
                <a:gd name="T55" fmla="*/ 5 h 308"/>
                <a:gd name="T56" fmla="*/ 13 w 48"/>
                <a:gd name="T57" fmla="*/ 1 h 308"/>
                <a:gd name="T58" fmla="*/ 25 w 48"/>
                <a:gd name="T59" fmla="*/ 0 h 308"/>
                <a:gd name="T60" fmla="*/ 36 w 48"/>
                <a:gd name="T61" fmla="*/ 1 h 308"/>
                <a:gd name="T62" fmla="*/ 43 w 48"/>
                <a:gd name="T63" fmla="*/ 4 h 308"/>
                <a:gd name="T64" fmla="*/ 47 w 48"/>
                <a:gd name="T65" fmla="*/ 11 h 308"/>
                <a:gd name="T66" fmla="*/ 48 w 48"/>
                <a:gd name="T67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308">
                  <a:moveTo>
                    <a:pt x="44" y="302"/>
                  </a:moveTo>
                  <a:lnTo>
                    <a:pt x="44" y="303"/>
                  </a:lnTo>
                  <a:lnTo>
                    <a:pt x="43" y="305"/>
                  </a:lnTo>
                  <a:lnTo>
                    <a:pt x="41" y="306"/>
                  </a:lnTo>
                  <a:lnTo>
                    <a:pt x="40" y="307"/>
                  </a:lnTo>
                  <a:lnTo>
                    <a:pt x="38" y="308"/>
                  </a:lnTo>
                  <a:lnTo>
                    <a:pt x="34" y="308"/>
                  </a:lnTo>
                  <a:lnTo>
                    <a:pt x="30" y="308"/>
                  </a:lnTo>
                  <a:lnTo>
                    <a:pt x="25" y="308"/>
                  </a:lnTo>
                  <a:lnTo>
                    <a:pt x="20" y="308"/>
                  </a:lnTo>
                  <a:lnTo>
                    <a:pt x="16" y="308"/>
                  </a:lnTo>
                  <a:lnTo>
                    <a:pt x="12" y="308"/>
                  </a:lnTo>
                  <a:lnTo>
                    <a:pt x="9" y="307"/>
                  </a:lnTo>
                  <a:lnTo>
                    <a:pt x="8" y="306"/>
                  </a:lnTo>
                  <a:lnTo>
                    <a:pt x="7" y="305"/>
                  </a:lnTo>
                  <a:lnTo>
                    <a:pt x="5" y="303"/>
                  </a:lnTo>
                  <a:lnTo>
                    <a:pt x="5" y="302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20" y="85"/>
                  </a:lnTo>
                  <a:lnTo>
                    <a:pt x="25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6"/>
                  </a:lnTo>
                  <a:lnTo>
                    <a:pt x="40" y="88"/>
                  </a:lnTo>
                  <a:lnTo>
                    <a:pt x="41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4" y="302"/>
                  </a:lnTo>
                  <a:close/>
                  <a:moveTo>
                    <a:pt x="48" y="22"/>
                  </a:moveTo>
                  <a:lnTo>
                    <a:pt x="48" y="28"/>
                  </a:lnTo>
                  <a:lnTo>
                    <a:pt x="47" y="33"/>
                  </a:lnTo>
                  <a:lnTo>
                    <a:pt x="45" y="37"/>
                  </a:lnTo>
                  <a:lnTo>
                    <a:pt x="43" y="41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1" y="45"/>
                  </a:lnTo>
                  <a:lnTo>
                    <a:pt x="25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9" y="42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3" y="4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8" y="17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48FF791D-89F3-EE53-1652-F96D7D35B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1105"/>
              <a:ext cx="45" cy="56"/>
            </a:xfrm>
            <a:custGeom>
              <a:avLst/>
              <a:gdLst>
                <a:gd name="T0" fmla="*/ 179 w 179"/>
                <a:gd name="T1" fmla="*/ 221 h 226"/>
                <a:gd name="T2" fmla="*/ 176 w 179"/>
                <a:gd name="T3" fmla="*/ 224 h 226"/>
                <a:gd name="T4" fmla="*/ 172 w 179"/>
                <a:gd name="T5" fmla="*/ 226 h 226"/>
                <a:gd name="T6" fmla="*/ 165 w 179"/>
                <a:gd name="T7" fmla="*/ 226 h 226"/>
                <a:gd name="T8" fmla="*/ 154 w 179"/>
                <a:gd name="T9" fmla="*/ 226 h 226"/>
                <a:gd name="T10" fmla="*/ 146 w 179"/>
                <a:gd name="T11" fmla="*/ 226 h 226"/>
                <a:gd name="T12" fmla="*/ 143 w 179"/>
                <a:gd name="T13" fmla="*/ 224 h 226"/>
                <a:gd name="T14" fmla="*/ 140 w 179"/>
                <a:gd name="T15" fmla="*/ 221 h 226"/>
                <a:gd name="T16" fmla="*/ 140 w 179"/>
                <a:gd name="T17" fmla="*/ 97 h 226"/>
                <a:gd name="T18" fmla="*/ 137 w 179"/>
                <a:gd name="T19" fmla="*/ 69 h 226"/>
                <a:gd name="T20" fmla="*/ 128 w 179"/>
                <a:gd name="T21" fmla="*/ 50 h 226"/>
                <a:gd name="T22" fmla="*/ 116 w 179"/>
                <a:gd name="T23" fmla="*/ 38 h 226"/>
                <a:gd name="T24" fmla="*/ 96 w 179"/>
                <a:gd name="T25" fmla="*/ 34 h 226"/>
                <a:gd name="T26" fmla="*/ 82 w 179"/>
                <a:gd name="T27" fmla="*/ 37 h 226"/>
                <a:gd name="T28" fmla="*/ 68 w 179"/>
                <a:gd name="T29" fmla="*/ 44 h 226"/>
                <a:gd name="T30" fmla="*/ 53 w 179"/>
                <a:gd name="T31" fmla="*/ 56 h 226"/>
                <a:gd name="T32" fmla="*/ 37 w 179"/>
                <a:gd name="T33" fmla="*/ 74 h 226"/>
                <a:gd name="T34" fmla="*/ 37 w 179"/>
                <a:gd name="T35" fmla="*/ 221 h 226"/>
                <a:gd name="T36" fmla="*/ 36 w 179"/>
                <a:gd name="T37" fmla="*/ 224 h 226"/>
                <a:gd name="T38" fmla="*/ 31 w 179"/>
                <a:gd name="T39" fmla="*/ 226 h 226"/>
                <a:gd name="T40" fmla="*/ 24 w 179"/>
                <a:gd name="T41" fmla="*/ 226 h 226"/>
                <a:gd name="T42" fmla="*/ 13 w 179"/>
                <a:gd name="T43" fmla="*/ 226 h 226"/>
                <a:gd name="T44" fmla="*/ 6 w 179"/>
                <a:gd name="T45" fmla="*/ 226 h 226"/>
                <a:gd name="T46" fmla="*/ 1 w 179"/>
                <a:gd name="T47" fmla="*/ 224 h 226"/>
                <a:gd name="T48" fmla="*/ 0 w 179"/>
                <a:gd name="T49" fmla="*/ 221 h 226"/>
                <a:gd name="T50" fmla="*/ 0 w 179"/>
                <a:gd name="T51" fmla="*/ 11 h 226"/>
                <a:gd name="T52" fmla="*/ 0 w 179"/>
                <a:gd name="T53" fmla="*/ 8 h 226"/>
                <a:gd name="T54" fmla="*/ 2 w 179"/>
                <a:gd name="T55" fmla="*/ 6 h 226"/>
                <a:gd name="T56" fmla="*/ 7 w 179"/>
                <a:gd name="T57" fmla="*/ 4 h 226"/>
                <a:gd name="T58" fmla="*/ 16 w 179"/>
                <a:gd name="T59" fmla="*/ 3 h 226"/>
                <a:gd name="T60" fmla="*/ 26 w 179"/>
                <a:gd name="T61" fmla="*/ 4 h 226"/>
                <a:gd name="T62" fmla="*/ 31 w 179"/>
                <a:gd name="T63" fmla="*/ 6 h 226"/>
                <a:gd name="T64" fmla="*/ 33 w 179"/>
                <a:gd name="T65" fmla="*/ 8 h 226"/>
                <a:gd name="T66" fmla="*/ 35 w 179"/>
                <a:gd name="T67" fmla="*/ 11 h 226"/>
                <a:gd name="T68" fmla="*/ 42 w 179"/>
                <a:gd name="T69" fmla="*/ 29 h 226"/>
                <a:gd name="T70" fmla="*/ 60 w 179"/>
                <a:gd name="T71" fmla="*/ 15 h 226"/>
                <a:gd name="T72" fmla="*/ 77 w 179"/>
                <a:gd name="T73" fmla="*/ 6 h 226"/>
                <a:gd name="T74" fmla="*/ 95 w 179"/>
                <a:gd name="T75" fmla="*/ 0 h 226"/>
                <a:gd name="T76" fmla="*/ 114 w 179"/>
                <a:gd name="T77" fmla="*/ 0 h 226"/>
                <a:gd name="T78" fmla="*/ 131 w 179"/>
                <a:gd name="T79" fmla="*/ 4 h 226"/>
                <a:gd name="T80" fmla="*/ 145 w 179"/>
                <a:gd name="T81" fmla="*/ 11 h 226"/>
                <a:gd name="T82" fmla="*/ 157 w 179"/>
                <a:gd name="T83" fmla="*/ 21 h 226"/>
                <a:gd name="T84" fmla="*/ 166 w 179"/>
                <a:gd name="T85" fmla="*/ 33 h 226"/>
                <a:gd name="T86" fmla="*/ 172 w 179"/>
                <a:gd name="T87" fmla="*/ 47 h 226"/>
                <a:gd name="T88" fmla="*/ 177 w 179"/>
                <a:gd name="T89" fmla="*/ 72 h 226"/>
                <a:gd name="T90" fmla="*/ 179 w 179"/>
                <a:gd name="T91" fmla="*/ 2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26">
                  <a:moveTo>
                    <a:pt x="179" y="220"/>
                  </a:moveTo>
                  <a:lnTo>
                    <a:pt x="179" y="221"/>
                  </a:lnTo>
                  <a:lnTo>
                    <a:pt x="177" y="223"/>
                  </a:lnTo>
                  <a:lnTo>
                    <a:pt x="176" y="224"/>
                  </a:lnTo>
                  <a:lnTo>
                    <a:pt x="175" y="225"/>
                  </a:lnTo>
                  <a:lnTo>
                    <a:pt x="172" y="226"/>
                  </a:lnTo>
                  <a:lnTo>
                    <a:pt x="168" y="226"/>
                  </a:lnTo>
                  <a:lnTo>
                    <a:pt x="165" y="226"/>
                  </a:lnTo>
                  <a:lnTo>
                    <a:pt x="159" y="226"/>
                  </a:lnTo>
                  <a:lnTo>
                    <a:pt x="154" y="226"/>
                  </a:lnTo>
                  <a:lnTo>
                    <a:pt x="150" y="226"/>
                  </a:lnTo>
                  <a:lnTo>
                    <a:pt x="146" y="226"/>
                  </a:lnTo>
                  <a:lnTo>
                    <a:pt x="144" y="225"/>
                  </a:lnTo>
                  <a:lnTo>
                    <a:pt x="143" y="224"/>
                  </a:lnTo>
                  <a:lnTo>
                    <a:pt x="141" y="223"/>
                  </a:lnTo>
                  <a:lnTo>
                    <a:pt x="140" y="221"/>
                  </a:lnTo>
                  <a:lnTo>
                    <a:pt x="140" y="220"/>
                  </a:lnTo>
                  <a:lnTo>
                    <a:pt x="140" y="97"/>
                  </a:lnTo>
                  <a:lnTo>
                    <a:pt x="139" y="82"/>
                  </a:lnTo>
                  <a:lnTo>
                    <a:pt x="137" y="69"/>
                  </a:lnTo>
                  <a:lnTo>
                    <a:pt x="134" y="59"/>
                  </a:lnTo>
                  <a:lnTo>
                    <a:pt x="128" y="50"/>
                  </a:lnTo>
                  <a:lnTo>
                    <a:pt x="123" y="43"/>
                  </a:lnTo>
                  <a:lnTo>
                    <a:pt x="116" y="38"/>
                  </a:lnTo>
                  <a:lnTo>
                    <a:pt x="107" y="34"/>
                  </a:lnTo>
                  <a:lnTo>
                    <a:pt x="96" y="34"/>
                  </a:lnTo>
                  <a:lnTo>
                    <a:pt x="89" y="34"/>
                  </a:lnTo>
                  <a:lnTo>
                    <a:pt x="82" y="37"/>
                  </a:lnTo>
                  <a:lnTo>
                    <a:pt x="74" y="39"/>
                  </a:lnTo>
                  <a:lnTo>
                    <a:pt x="68" y="44"/>
                  </a:lnTo>
                  <a:lnTo>
                    <a:pt x="60" y="50"/>
                  </a:lnTo>
                  <a:lnTo>
                    <a:pt x="53" y="56"/>
                  </a:lnTo>
                  <a:lnTo>
                    <a:pt x="45" y="65"/>
                  </a:lnTo>
                  <a:lnTo>
                    <a:pt x="37" y="74"/>
                  </a:lnTo>
                  <a:lnTo>
                    <a:pt x="37" y="220"/>
                  </a:lnTo>
                  <a:lnTo>
                    <a:pt x="37" y="221"/>
                  </a:lnTo>
                  <a:lnTo>
                    <a:pt x="37" y="223"/>
                  </a:lnTo>
                  <a:lnTo>
                    <a:pt x="36" y="224"/>
                  </a:lnTo>
                  <a:lnTo>
                    <a:pt x="33" y="225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4" y="226"/>
                  </a:lnTo>
                  <a:lnTo>
                    <a:pt x="18" y="226"/>
                  </a:lnTo>
                  <a:lnTo>
                    <a:pt x="13" y="226"/>
                  </a:lnTo>
                  <a:lnTo>
                    <a:pt x="9" y="226"/>
                  </a:lnTo>
                  <a:lnTo>
                    <a:pt x="6" y="226"/>
                  </a:lnTo>
                  <a:lnTo>
                    <a:pt x="4" y="225"/>
                  </a:lnTo>
                  <a:lnTo>
                    <a:pt x="1" y="224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38"/>
                  </a:lnTo>
                  <a:lnTo>
                    <a:pt x="42" y="29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7" y="6"/>
                  </a:lnTo>
                  <a:lnTo>
                    <a:pt x="86" y="3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3" y="2"/>
                  </a:lnTo>
                  <a:lnTo>
                    <a:pt x="131" y="4"/>
                  </a:lnTo>
                  <a:lnTo>
                    <a:pt x="139" y="7"/>
                  </a:lnTo>
                  <a:lnTo>
                    <a:pt x="145" y="11"/>
                  </a:lnTo>
                  <a:lnTo>
                    <a:pt x="152" y="16"/>
                  </a:lnTo>
                  <a:lnTo>
                    <a:pt x="157" y="21"/>
                  </a:lnTo>
                  <a:lnTo>
                    <a:pt x="162" y="26"/>
                  </a:lnTo>
                  <a:lnTo>
                    <a:pt x="166" y="33"/>
                  </a:lnTo>
                  <a:lnTo>
                    <a:pt x="170" y="39"/>
                  </a:lnTo>
                  <a:lnTo>
                    <a:pt x="172" y="47"/>
                  </a:lnTo>
                  <a:lnTo>
                    <a:pt x="175" y="53"/>
                  </a:lnTo>
                  <a:lnTo>
                    <a:pt x="177" y="72"/>
                  </a:lnTo>
                  <a:lnTo>
                    <a:pt x="179" y="92"/>
                  </a:lnTo>
                  <a:lnTo>
                    <a:pt x="179" y="2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B3C9E4EF-2C15-90CB-1C78-3B4D2C6A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962"/>
              <a:ext cx="52" cy="66"/>
            </a:xfrm>
            <a:custGeom>
              <a:avLst/>
              <a:gdLst>
                <a:gd name="T0" fmla="*/ 78 w 208"/>
                <a:gd name="T1" fmla="*/ 262 h 262"/>
                <a:gd name="T2" fmla="*/ 78 w 208"/>
                <a:gd name="T3" fmla="*/ 44 h 262"/>
                <a:gd name="T4" fmla="*/ 0 w 208"/>
                <a:gd name="T5" fmla="*/ 44 h 262"/>
                <a:gd name="T6" fmla="*/ 0 w 208"/>
                <a:gd name="T7" fmla="*/ 0 h 262"/>
                <a:gd name="T8" fmla="*/ 208 w 208"/>
                <a:gd name="T9" fmla="*/ 0 h 262"/>
                <a:gd name="T10" fmla="*/ 208 w 208"/>
                <a:gd name="T11" fmla="*/ 44 h 262"/>
                <a:gd name="T12" fmla="*/ 130 w 208"/>
                <a:gd name="T13" fmla="*/ 44 h 262"/>
                <a:gd name="T14" fmla="*/ 130 w 208"/>
                <a:gd name="T15" fmla="*/ 262 h 262"/>
                <a:gd name="T16" fmla="*/ 78 w 208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62">
                  <a:moveTo>
                    <a:pt x="78" y="262"/>
                  </a:moveTo>
                  <a:lnTo>
                    <a:pt x="78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44"/>
                  </a:lnTo>
                  <a:lnTo>
                    <a:pt x="130" y="44"/>
                  </a:lnTo>
                  <a:lnTo>
                    <a:pt x="130" y="262"/>
                  </a:lnTo>
                  <a:lnTo>
                    <a:pt x="78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0A284482-5E67-5ACB-84EC-651D96B8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961"/>
              <a:ext cx="61" cy="68"/>
            </a:xfrm>
            <a:custGeom>
              <a:avLst/>
              <a:gdLst>
                <a:gd name="T0" fmla="*/ 130 w 244"/>
                <a:gd name="T1" fmla="*/ 126 h 271"/>
                <a:gd name="T2" fmla="*/ 244 w 244"/>
                <a:gd name="T3" fmla="*/ 231 h 271"/>
                <a:gd name="T4" fmla="*/ 223 w 244"/>
                <a:gd name="T5" fmla="*/ 245 h 271"/>
                <a:gd name="T6" fmla="*/ 196 w 244"/>
                <a:gd name="T7" fmla="*/ 259 h 271"/>
                <a:gd name="T8" fmla="*/ 164 w 244"/>
                <a:gd name="T9" fmla="*/ 268 h 271"/>
                <a:gd name="T10" fmla="*/ 132 w 244"/>
                <a:gd name="T11" fmla="*/ 271 h 271"/>
                <a:gd name="T12" fmla="*/ 94 w 244"/>
                <a:gd name="T13" fmla="*/ 267 h 271"/>
                <a:gd name="T14" fmla="*/ 61 w 244"/>
                <a:gd name="T15" fmla="*/ 254 h 271"/>
                <a:gd name="T16" fmla="*/ 47 w 244"/>
                <a:gd name="T17" fmla="*/ 244 h 271"/>
                <a:gd name="T18" fmla="*/ 34 w 244"/>
                <a:gd name="T19" fmla="*/ 234 h 271"/>
                <a:gd name="T20" fmla="*/ 24 w 244"/>
                <a:gd name="T21" fmla="*/ 219 h 271"/>
                <a:gd name="T22" fmla="*/ 16 w 244"/>
                <a:gd name="T23" fmla="*/ 205 h 271"/>
                <a:gd name="T24" fmla="*/ 4 w 244"/>
                <a:gd name="T25" fmla="*/ 172 h 271"/>
                <a:gd name="T26" fmla="*/ 0 w 244"/>
                <a:gd name="T27" fmla="*/ 134 h 271"/>
                <a:gd name="T28" fmla="*/ 4 w 244"/>
                <a:gd name="T29" fmla="*/ 97 h 271"/>
                <a:gd name="T30" fmla="*/ 17 w 244"/>
                <a:gd name="T31" fmla="*/ 62 h 271"/>
                <a:gd name="T32" fmla="*/ 26 w 244"/>
                <a:gd name="T33" fmla="*/ 46 h 271"/>
                <a:gd name="T34" fmla="*/ 38 w 244"/>
                <a:gd name="T35" fmla="*/ 33 h 271"/>
                <a:gd name="T36" fmla="*/ 52 w 244"/>
                <a:gd name="T37" fmla="*/ 23 h 271"/>
                <a:gd name="T38" fmla="*/ 67 w 244"/>
                <a:gd name="T39" fmla="*/ 13 h 271"/>
                <a:gd name="T40" fmla="*/ 96 w 244"/>
                <a:gd name="T41" fmla="*/ 4 h 271"/>
                <a:gd name="T42" fmla="*/ 129 w 244"/>
                <a:gd name="T43" fmla="*/ 0 h 271"/>
                <a:gd name="T44" fmla="*/ 152 w 244"/>
                <a:gd name="T45" fmla="*/ 1 h 271"/>
                <a:gd name="T46" fmla="*/ 173 w 244"/>
                <a:gd name="T47" fmla="*/ 5 h 271"/>
                <a:gd name="T48" fmla="*/ 191 w 244"/>
                <a:gd name="T49" fmla="*/ 11 h 271"/>
                <a:gd name="T50" fmla="*/ 205 w 244"/>
                <a:gd name="T51" fmla="*/ 21 h 271"/>
                <a:gd name="T52" fmla="*/ 218 w 244"/>
                <a:gd name="T53" fmla="*/ 32 h 271"/>
                <a:gd name="T54" fmla="*/ 228 w 244"/>
                <a:gd name="T55" fmla="*/ 45 h 271"/>
                <a:gd name="T56" fmla="*/ 236 w 244"/>
                <a:gd name="T57" fmla="*/ 61 h 271"/>
                <a:gd name="T58" fmla="*/ 241 w 244"/>
                <a:gd name="T59" fmla="*/ 77 h 271"/>
                <a:gd name="T60" fmla="*/ 184 w 244"/>
                <a:gd name="T61" fmla="*/ 77 h 271"/>
                <a:gd name="T62" fmla="*/ 174 w 244"/>
                <a:gd name="T63" fmla="*/ 63 h 271"/>
                <a:gd name="T64" fmla="*/ 159 w 244"/>
                <a:gd name="T65" fmla="*/ 51 h 271"/>
                <a:gd name="T66" fmla="*/ 141 w 244"/>
                <a:gd name="T67" fmla="*/ 46 h 271"/>
                <a:gd name="T68" fmla="*/ 121 w 244"/>
                <a:gd name="T69" fmla="*/ 46 h 271"/>
                <a:gd name="T70" fmla="*/ 106 w 244"/>
                <a:gd name="T71" fmla="*/ 49 h 271"/>
                <a:gd name="T72" fmla="*/ 92 w 244"/>
                <a:gd name="T73" fmla="*/ 54 h 271"/>
                <a:gd name="T74" fmla="*/ 80 w 244"/>
                <a:gd name="T75" fmla="*/ 62 h 271"/>
                <a:gd name="T76" fmla="*/ 70 w 244"/>
                <a:gd name="T77" fmla="*/ 73 h 271"/>
                <a:gd name="T78" fmla="*/ 62 w 244"/>
                <a:gd name="T79" fmla="*/ 86 h 271"/>
                <a:gd name="T80" fmla="*/ 57 w 244"/>
                <a:gd name="T81" fmla="*/ 103 h 271"/>
                <a:gd name="T82" fmla="*/ 54 w 244"/>
                <a:gd name="T83" fmla="*/ 123 h 271"/>
                <a:gd name="T84" fmla="*/ 54 w 244"/>
                <a:gd name="T85" fmla="*/ 144 h 271"/>
                <a:gd name="T86" fmla="*/ 57 w 244"/>
                <a:gd name="T87" fmla="*/ 164 h 271"/>
                <a:gd name="T88" fmla="*/ 62 w 244"/>
                <a:gd name="T89" fmla="*/ 182 h 271"/>
                <a:gd name="T90" fmla="*/ 70 w 244"/>
                <a:gd name="T91" fmla="*/ 196 h 271"/>
                <a:gd name="T92" fmla="*/ 80 w 244"/>
                <a:gd name="T93" fmla="*/ 208 h 271"/>
                <a:gd name="T94" fmla="*/ 92 w 244"/>
                <a:gd name="T95" fmla="*/ 217 h 271"/>
                <a:gd name="T96" fmla="*/ 106 w 244"/>
                <a:gd name="T97" fmla="*/ 223 h 271"/>
                <a:gd name="T98" fmla="*/ 120 w 244"/>
                <a:gd name="T99" fmla="*/ 226 h 271"/>
                <a:gd name="T100" fmla="*/ 137 w 244"/>
                <a:gd name="T101" fmla="*/ 226 h 271"/>
                <a:gd name="T102" fmla="*/ 154 w 244"/>
                <a:gd name="T103" fmla="*/ 222 h 271"/>
                <a:gd name="T104" fmla="*/ 178 w 244"/>
                <a:gd name="T105" fmla="*/ 212 h 271"/>
                <a:gd name="T106" fmla="*/ 191 w 244"/>
                <a:gd name="T107" fmla="*/ 1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271">
                  <a:moveTo>
                    <a:pt x="130" y="170"/>
                  </a:moveTo>
                  <a:lnTo>
                    <a:pt x="130" y="126"/>
                  </a:lnTo>
                  <a:lnTo>
                    <a:pt x="244" y="126"/>
                  </a:lnTo>
                  <a:lnTo>
                    <a:pt x="244" y="231"/>
                  </a:lnTo>
                  <a:lnTo>
                    <a:pt x="235" y="239"/>
                  </a:lnTo>
                  <a:lnTo>
                    <a:pt x="223" y="245"/>
                  </a:lnTo>
                  <a:lnTo>
                    <a:pt x="210" y="253"/>
                  </a:lnTo>
                  <a:lnTo>
                    <a:pt x="196" y="259"/>
                  </a:lnTo>
                  <a:lnTo>
                    <a:pt x="181" y="265"/>
                  </a:lnTo>
                  <a:lnTo>
                    <a:pt x="164" y="268"/>
                  </a:lnTo>
                  <a:lnTo>
                    <a:pt x="148" y="271"/>
                  </a:lnTo>
                  <a:lnTo>
                    <a:pt x="132" y="271"/>
                  </a:lnTo>
                  <a:lnTo>
                    <a:pt x="112" y="270"/>
                  </a:lnTo>
                  <a:lnTo>
                    <a:pt x="94" y="267"/>
                  </a:lnTo>
                  <a:lnTo>
                    <a:pt x="76" y="262"/>
                  </a:lnTo>
                  <a:lnTo>
                    <a:pt x="61" y="254"/>
                  </a:lnTo>
                  <a:lnTo>
                    <a:pt x="53" y="249"/>
                  </a:lnTo>
                  <a:lnTo>
                    <a:pt x="47" y="244"/>
                  </a:lnTo>
                  <a:lnTo>
                    <a:pt x="40" y="239"/>
                  </a:lnTo>
                  <a:lnTo>
                    <a:pt x="34" y="234"/>
                  </a:lnTo>
                  <a:lnTo>
                    <a:pt x="29" y="227"/>
                  </a:lnTo>
                  <a:lnTo>
                    <a:pt x="24" y="219"/>
                  </a:lnTo>
                  <a:lnTo>
                    <a:pt x="20" y="213"/>
                  </a:lnTo>
                  <a:lnTo>
                    <a:pt x="16" y="205"/>
                  </a:lnTo>
                  <a:lnTo>
                    <a:pt x="8" y="188"/>
                  </a:lnTo>
                  <a:lnTo>
                    <a:pt x="4" y="172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0" y="115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17" y="62"/>
                  </a:lnTo>
                  <a:lnTo>
                    <a:pt x="21" y="54"/>
                  </a:lnTo>
                  <a:lnTo>
                    <a:pt x="26" y="46"/>
                  </a:lnTo>
                  <a:lnTo>
                    <a:pt x="33" y="40"/>
                  </a:lnTo>
                  <a:lnTo>
                    <a:pt x="38" y="33"/>
                  </a:lnTo>
                  <a:lnTo>
                    <a:pt x="44" y="28"/>
                  </a:lnTo>
                  <a:lnTo>
                    <a:pt x="52" y="23"/>
                  </a:lnTo>
                  <a:lnTo>
                    <a:pt x="60" y="18"/>
                  </a:lnTo>
                  <a:lnTo>
                    <a:pt x="67" y="13"/>
                  </a:lnTo>
                  <a:lnTo>
                    <a:pt x="80" y="8"/>
                  </a:lnTo>
                  <a:lnTo>
                    <a:pt x="96" y="4"/>
                  </a:lnTo>
                  <a:lnTo>
                    <a:pt x="111" y="1"/>
                  </a:lnTo>
                  <a:lnTo>
                    <a:pt x="129" y="0"/>
                  </a:lnTo>
                  <a:lnTo>
                    <a:pt x="141" y="0"/>
                  </a:lnTo>
                  <a:lnTo>
                    <a:pt x="152" y="1"/>
                  </a:lnTo>
                  <a:lnTo>
                    <a:pt x="163" y="2"/>
                  </a:lnTo>
                  <a:lnTo>
                    <a:pt x="173" y="5"/>
                  </a:lnTo>
                  <a:lnTo>
                    <a:pt x="182" y="8"/>
                  </a:lnTo>
                  <a:lnTo>
                    <a:pt x="191" y="11"/>
                  </a:lnTo>
                  <a:lnTo>
                    <a:pt x="199" y="15"/>
                  </a:lnTo>
                  <a:lnTo>
                    <a:pt x="205" y="21"/>
                  </a:lnTo>
                  <a:lnTo>
                    <a:pt x="212" y="26"/>
                  </a:lnTo>
                  <a:lnTo>
                    <a:pt x="218" y="32"/>
                  </a:lnTo>
                  <a:lnTo>
                    <a:pt x="223" y="39"/>
                  </a:lnTo>
                  <a:lnTo>
                    <a:pt x="228" y="45"/>
                  </a:lnTo>
                  <a:lnTo>
                    <a:pt x="232" y="53"/>
                  </a:lnTo>
                  <a:lnTo>
                    <a:pt x="236" y="61"/>
                  </a:lnTo>
                  <a:lnTo>
                    <a:pt x="239" y="68"/>
                  </a:lnTo>
                  <a:lnTo>
                    <a:pt x="241" y="77"/>
                  </a:lnTo>
                  <a:lnTo>
                    <a:pt x="188" y="88"/>
                  </a:lnTo>
                  <a:lnTo>
                    <a:pt x="184" y="77"/>
                  </a:lnTo>
                  <a:lnTo>
                    <a:pt x="181" y="70"/>
                  </a:lnTo>
                  <a:lnTo>
                    <a:pt x="174" y="63"/>
                  </a:lnTo>
                  <a:lnTo>
                    <a:pt x="168" y="57"/>
                  </a:lnTo>
                  <a:lnTo>
                    <a:pt x="159" y="51"/>
                  </a:lnTo>
                  <a:lnTo>
                    <a:pt x="150" y="48"/>
                  </a:lnTo>
                  <a:lnTo>
                    <a:pt x="141" y="46"/>
                  </a:lnTo>
                  <a:lnTo>
                    <a:pt x="129" y="45"/>
                  </a:lnTo>
                  <a:lnTo>
                    <a:pt x="121" y="46"/>
                  </a:lnTo>
                  <a:lnTo>
                    <a:pt x="112" y="46"/>
                  </a:lnTo>
                  <a:lnTo>
                    <a:pt x="106" y="49"/>
                  </a:lnTo>
                  <a:lnTo>
                    <a:pt x="98" y="51"/>
                  </a:lnTo>
                  <a:lnTo>
                    <a:pt x="92" y="54"/>
                  </a:lnTo>
                  <a:lnTo>
                    <a:pt x="85" y="58"/>
                  </a:lnTo>
                  <a:lnTo>
                    <a:pt x="80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6" y="80"/>
                  </a:lnTo>
                  <a:lnTo>
                    <a:pt x="62" y="86"/>
                  </a:lnTo>
                  <a:lnTo>
                    <a:pt x="60" y="94"/>
                  </a:lnTo>
                  <a:lnTo>
                    <a:pt x="57" y="103"/>
                  </a:lnTo>
                  <a:lnTo>
                    <a:pt x="56" y="112"/>
                  </a:lnTo>
                  <a:lnTo>
                    <a:pt x="54" y="123"/>
                  </a:lnTo>
                  <a:lnTo>
                    <a:pt x="54" y="133"/>
                  </a:lnTo>
                  <a:lnTo>
                    <a:pt x="54" y="144"/>
                  </a:lnTo>
                  <a:lnTo>
                    <a:pt x="56" y="155"/>
                  </a:lnTo>
                  <a:lnTo>
                    <a:pt x="57" y="164"/>
                  </a:lnTo>
                  <a:lnTo>
                    <a:pt x="60" y="173"/>
                  </a:lnTo>
                  <a:lnTo>
                    <a:pt x="62" y="182"/>
                  </a:lnTo>
                  <a:lnTo>
                    <a:pt x="66" y="190"/>
                  </a:lnTo>
                  <a:lnTo>
                    <a:pt x="70" y="196"/>
                  </a:lnTo>
                  <a:lnTo>
                    <a:pt x="75" y="203"/>
                  </a:lnTo>
                  <a:lnTo>
                    <a:pt x="80" y="208"/>
                  </a:lnTo>
                  <a:lnTo>
                    <a:pt x="85" y="213"/>
                  </a:lnTo>
                  <a:lnTo>
                    <a:pt x="92" y="217"/>
                  </a:lnTo>
                  <a:lnTo>
                    <a:pt x="98" y="221"/>
                  </a:lnTo>
                  <a:lnTo>
                    <a:pt x="106" y="223"/>
                  </a:lnTo>
                  <a:lnTo>
                    <a:pt x="112" y="225"/>
                  </a:lnTo>
                  <a:lnTo>
                    <a:pt x="120" y="226"/>
                  </a:lnTo>
                  <a:lnTo>
                    <a:pt x="129" y="226"/>
                  </a:lnTo>
                  <a:lnTo>
                    <a:pt x="137" y="226"/>
                  </a:lnTo>
                  <a:lnTo>
                    <a:pt x="146" y="225"/>
                  </a:lnTo>
                  <a:lnTo>
                    <a:pt x="154" y="222"/>
                  </a:lnTo>
                  <a:lnTo>
                    <a:pt x="163" y="219"/>
                  </a:lnTo>
                  <a:lnTo>
                    <a:pt x="178" y="212"/>
                  </a:lnTo>
                  <a:lnTo>
                    <a:pt x="191" y="204"/>
                  </a:lnTo>
                  <a:lnTo>
                    <a:pt x="191" y="170"/>
                  </a:lnTo>
                  <a:lnTo>
                    <a:pt x="13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494EA5BA-CF1B-C911-C7C0-76656532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61"/>
              <a:ext cx="22" cy="86"/>
            </a:xfrm>
            <a:custGeom>
              <a:avLst/>
              <a:gdLst>
                <a:gd name="T0" fmla="*/ 90 w 90"/>
                <a:gd name="T1" fmla="*/ 343 h 343"/>
                <a:gd name="T2" fmla="*/ 55 w 90"/>
                <a:gd name="T3" fmla="*/ 343 h 343"/>
                <a:gd name="T4" fmla="*/ 42 w 90"/>
                <a:gd name="T5" fmla="*/ 323 h 343"/>
                <a:gd name="T6" fmla="*/ 32 w 90"/>
                <a:gd name="T7" fmla="*/ 301 h 343"/>
                <a:gd name="T8" fmla="*/ 21 w 90"/>
                <a:gd name="T9" fmla="*/ 280 h 343"/>
                <a:gd name="T10" fmla="*/ 14 w 90"/>
                <a:gd name="T11" fmla="*/ 258 h 343"/>
                <a:gd name="T12" fmla="*/ 7 w 90"/>
                <a:gd name="T13" fmla="*/ 236 h 343"/>
                <a:gd name="T14" fmla="*/ 2 w 90"/>
                <a:gd name="T15" fmla="*/ 214 h 343"/>
                <a:gd name="T16" fmla="*/ 0 w 90"/>
                <a:gd name="T17" fmla="*/ 192 h 343"/>
                <a:gd name="T18" fmla="*/ 0 w 90"/>
                <a:gd name="T19" fmla="*/ 172 h 343"/>
                <a:gd name="T20" fmla="*/ 1 w 90"/>
                <a:gd name="T21" fmla="*/ 146 h 343"/>
                <a:gd name="T22" fmla="*/ 3 w 90"/>
                <a:gd name="T23" fmla="*/ 121 h 343"/>
                <a:gd name="T24" fmla="*/ 9 w 90"/>
                <a:gd name="T25" fmla="*/ 98 h 343"/>
                <a:gd name="T26" fmla="*/ 16 w 90"/>
                <a:gd name="T27" fmla="*/ 73 h 343"/>
                <a:gd name="T28" fmla="*/ 25 w 90"/>
                <a:gd name="T29" fmla="*/ 54 h 343"/>
                <a:gd name="T30" fmla="*/ 34 w 90"/>
                <a:gd name="T31" fmla="*/ 36 h 343"/>
                <a:gd name="T32" fmla="*/ 45 w 90"/>
                <a:gd name="T33" fmla="*/ 18 h 343"/>
                <a:gd name="T34" fmla="*/ 56 w 90"/>
                <a:gd name="T35" fmla="*/ 0 h 343"/>
                <a:gd name="T36" fmla="*/ 90 w 90"/>
                <a:gd name="T37" fmla="*/ 0 h 343"/>
                <a:gd name="T38" fmla="*/ 78 w 90"/>
                <a:gd name="T39" fmla="*/ 27 h 343"/>
                <a:gd name="T40" fmla="*/ 69 w 90"/>
                <a:gd name="T41" fmla="*/ 50 h 343"/>
                <a:gd name="T42" fmla="*/ 61 w 90"/>
                <a:gd name="T43" fmla="*/ 72 h 343"/>
                <a:gd name="T44" fmla="*/ 56 w 90"/>
                <a:gd name="T45" fmla="*/ 93 h 343"/>
                <a:gd name="T46" fmla="*/ 52 w 90"/>
                <a:gd name="T47" fmla="*/ 112 h 343"/>
                <a:gd name="T48" fmla="*/ 50 w 90"/>
                <a:gd name="T49" fmla="*/ 132 h 343"/>
                <a:gd name="T50" fmla="*/ 47 w 90"/>
                <a:gd name="T51" fmla="*/ 152 h 343"/>
                <a:gd name="T52" fmla="*/ 47 w 90"/>
                <a:gd name="T53" fmla="*/ 173 h 343"/>
                <a:gd name="T54" fmla="*/ 47 w 90"/>
                <a:gd name="T55" fmla="*/ 187 h 343"/>
                <a:gd name="T56" fmla="*/ 48 w 90"/>
                <a:gd name="T57" fmla="*/ 203 h 343"/>
                <a:gd name="T58" fmla="*/ 50 w 90"/>
                <a:gd name="T59" fmla="*/ 218 h 343"/>
                <a:gd name="T60" fmla="*/ 52 w 90"/>
                <a:gd name="T61" fmla="*/ 232 h 343"/>
                <a:gd name="T62" fmla="*/ 55 w 90"/>
                <a:gd name="T63" fmla="*/ 248 h 343"/>
                <a:gd name="T64" fmla="*/ 59 w 90"/>
                <a:gd name="T65" fmla="*/ 263 h 343"/>
                <a:gd name="T66" fmla="*/ 63 w 90"/>
                <a:gd name="T67" fmla="*/ 277 h 343"/>
                <a:gd name="T68" fmla="*/ 68 w 90"/>
                <a:gd name="T69" fmla="*/ 292 h 343"/>
                <a:gd name="T70" fmla="*/ 72 w 90"/>
                <a:gd name="T71" fmla="*/ 301 h 343"/>
                <a:gd name="T72" fmla="*/ 75 w 90"/>
                <a:gd name="T73" fmla="*/ 314 h 343"/>
                <a:gd name="T74" fmla="*/ 82 w 90"/>
                <a:gd name="T75" fmla="*/ 328 h 343"/>
                <a:gd name="T76" fmla="*/ 90 w 90"/>
                <a:gd name="T7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343">
                  <a:moveTo>
                    <a:pt x="90" y="343"/>
                  </a:moveTo>
                  <a:lnTo>
                    <a:pt x="55" y="343"/>
                  </a:lnTo>
                  <a:lnTo>
                    <a:pt x="42" y="323"/>
                  </a:lnTo>
                  <a:lnTo>
                    <a:pt x="32" y="301"/>
                  </a:lnTo>
                  <a:lnTo>
                    <a:pt x="21" y="280"/>
                  </a:lnTo>
                  <a:lnTo>
                    <a:pt x="14" y="258"/>
                  </a:lnTo>
                  <a:lnTo>
                    <a:pt x="7" y="236"/>
                  </a:lnTo>
                  <a:lnTo>
                    <a:pt x="2" y="214"/>
                  </a:lnTo>
                  <a:lnTo>
                    <a:pt x="0" y="192"/>
                  </a:lnTo>
                  <a:lnTo>
                    <a:pt x="0" y="172"/>
                  </a:lnTo>
                  <a:lnTo>
                    <a:pt x="1" y="146"/>
                  </a:lnTo>
                  <a:lnTo>
                    <a:pt x="3" y="121"/>
                  </a:lnTo>
                  <a:lnTo>
                    <a:pt x="9" y="98"/>
                  </a:lnTo>
                  <a:lnTo>
                    <a:pt x="16" y="73"/>
                  </a:lnTo>
                  <a:lnTo>
                    <a:pt x="25" y="54"/>
                  </a:lnTo>
                  <a:lnTo>
                    <a:pt x="34" y="36"/>
                  </a:lnTo>
                  <a:lnTo>
                    <a:pt x="45" y="18"/>
                  </a:lnTo>
                  <a:lnTo>
                    <a:pt x="56" y="0"/>
                  </a:lnTo>
                  <a:lnTo>
                    <a:pt x="90" y="0"/>
                  </a:lnTo>
                  <a:lnTo>
                    <a:pt x="78" y="27"/>
                  </a:lnTo>
                  <a:lnTo>
                    <a:pt x="69" y="50"/>
                  </a:lnTo>
                  <a:lnTo>
                    <a:pt x="61" y="72"/>
                  </a:lnTo>
                  <a:lnTo>
                    <a:pt x="56" y="93"/>
                  </a:lnTo>
                  <a:lnTo>
                    <a:pt x="52" y="112"/>
                  </a:lnTo>
                  <a:lnTo>
                    <a:pt x="50" y="132"/>
                  </a:lnTo>
                  <a:lnTo>
                    <a:pt x="47" y="152"/>
                  </a:lnTo>
                  <a:lnTo>
                    <a:pt x="47" y="173"/>
                  </a:lnTo>
                  <a:lnTo>
                    <a:pt x="47" y="187"/>
                  </a:lnTo>
                  <a:lnTo>
                    <a:pt x="48" y="203"/>
                  </a:lnTo>
                  <a:lnTo>
                    <a:pt x="50" y="218"/>
                  </a:lnTo>
                  <a:lnTo>
                    <a:pt x="52" y="232"/>
                  </a:lnTo>
                  <a:lnTo>
                    <a:pt x="55" y="248"/>
                  </a:lnTo>
                  <a:lnTo>
                    <a:pt x="59" y="263"/>
                  </a:lnTo>
                  <a:lnTo>
                    <a:pt x="63" y="277"/>
                  </a:lnTo>
                  <a:lnTo>
                    <a:pt x="68" y="292"/>
                  </a:lnTo>
                  <a:lnTo>
                    <a:pt x="72" y="301"/>
                  </a:lnTo>
                  <a:lnTo>
                    <a:pt x="75" y="314"/>
                  </a:lnTo>
                  <a:lnTo>
                    <a:pt x="82" y="328"/>
                  </a:lnTo>
                  <a:lnTo>
                    <a:pt x="90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F990EFC-8875-73B2-0127-4BE1EB74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962"/>
              <a:ext cx="29" cy="66"/>
            </a:xfrm>
            <a:custGeom>
              <a:avLst/>
              <a:gdLst>
                <a:gd name="T0" fmla="*/ 114 w 114"/>
                <a:gd name="T1" fmla="*/ 263 h 263"/>
                <a:gd name="T2" fmla="*/ 64 w 114"/>
                <a:gd name="T3" fmla="*/ 263 h 263"/>
                <a:gd name="T4" fmla="*/ 64 w 114"/>
                <a:gd name="T5" fmla="*/ 73 h 263"/>
                <a:gd name="T6" fmla="*/ 50 w 114"/>
                <a:gd name="T7" fmla="*/ 85 h 263"/>
                <a:gd name="T8" fmla="*/ 35 w 114"/>
                <a:gd name="T9" fmla="*/ 95 h 263"/>
                <a:gd name="T10" fmla="*/ 18 w 114"/>
                <a:gd name="T11" fmla="*/ 104 h 263"/>
                <a:gd name="T12" fmla="*/ 0 w 114"/>
                <a:gd name="T13" fmla="*/ 111 h 263"/>
                <a:gd name="T14" fmla="*/ 0 w 114"/>
                <a:gd name="T15" fmla="*/ 66 h 263"/>
                <a:gd name="T16" fmla="*/ 9 w 114"/>
                <a:gd name="T17" fmla="*/ 62 h 263"/>
                <a:gd name="T18" fmla="*/ 19 w 114"/>
                <a:gd name="T19" fmla="*/ 57 h 263"/>
                <a:gd name="T20" fmla="*/ 31 w 114"/>
                <a:gd name="T21" fmla="*/ 49 h 263"/>
                <a:gd name="T22" fmla="*/ 42 w 114"/>
                <a:gd name="T23" fmla="*/ 41 h 263"/>
                <a:gd name="T24" fmla="*/ 53 w 114"/>
                <a:gd name="T25" fmla="*/ 32 h 263"/>
                <a:gd name="T26" fmla="*/ 62 w 114"/>
                <a:gd name="T27" fmla="*/ 22 h 263"/>
                <a:gd name="T28" fmla="*/ 68 w 114"/>
                <a:gd name="T29" fmla="*/ 11 h 263"/>
                <a:gd name="T30" fmla="*/ 73 w 114"/>
                <a:gd name="T31" fmla="*/ 0 h 263"/>
                <a:gd name="T32" fmla="*/ 114 w 114"/>
                <a:gd name="T33" fmla="*/ 0 h 263"/>
                <a:gd name="T34" fmla="*/ 114 w 114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263">
                  <a:moveTo>
                    <a:pt x="114" y="263"/>
                  </a:moveTo>
                  <a:lnTo>
                    <a:pt x="64" y="263"/>
                  </a:lnTo>
                  <a:lnTo>
                    <a:pt x="64" y="73"/>
                  </a:lnTo>
                  <a:lnTo>
                    <a:pt x="50" y="85"/>
                  </a:lnTo>
                  <a:lnTo>
                    <a:pt x="35" y="95"/>
                  </a:lnTo>
                  <a:lnTo>
                    <a:pt x="18" y="104"/>
                  </a:lnTo>
                  <a:lnTo>
                    <a:pt x="0" y="111"/>
                  </a:lnTo>
                  <a:lnTo>
                    <a:pt x="0" y="66"/>
                  </a:lnTo>
                  <a:lnTo>
                    <a:pt x="9" y="62"/>
                  </a:lnTo>
                  <a:lnTo>
                    <a:pt x="19" y="57"/>
                  </a:lnTo>
                  <a:lnTo>
                    <a:pt x="31" y="49"/>
                  </a:lnTo>
                  <a:lnTo>
                    <a:pt x="42" y="41"/>
                  </a:lnTo>
                  <a:lnTo>
                    <a:pt x="53" y="32"/>
                  </a:lnTo>
                  <a:lnTo>
                    <a:pt x="62" y="22"/>
                  </a:lnTo>
                  <a:lnTo>
                    <a:pt x="68" y="11"/>
                  </a:lnTo>
                  <a:lnTo>
                    <a:pt x="73" y="0"/>
                  </a:lnTo>
                  <a:lnTo>
                    <a:pt x="114" y="0"/>
                  </a:lnTo>
                  <a:lnTo>
                    <a:pt x="114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DA04AF1F-4D56-DD47-81B0-B7D4F1C6D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" y="962"/>
              <a:ext cx="43" cy="67"/>
            </a:xfrm>
            <a:custGeom>
              <a:avLst/>
              <a:gdLst>
                <a:gd name="T0" fmla="*/ 120 w 174"/>
                <a:gd name="T1" fmla="*/ 63 h 267"/>
                <a:gd name="T2" fmla="*/ 111 w 174"/>
                <a:gd name="T3" fmla="*/ 47 h 267"/>
                <a:gd name="T4" fmla="*/ 98 w 174"/>
                <a:gd name="T5" fmla="*/ 41 h 267"/>
                <a:gd name="T6" fmla="*/ 77 w 174"/>
                <a:gd name="T7" fmla="*/ 45 h 267"/>
                <a:gd name="T8" fmla="*/ 60 w 174"/>
                <a:gd name="T9" fmla="*/ 64 h 267"/>
                <a:gd name="T10" fmla="*/ 51 w 174"/>
                <a:gd name="T11" fmla="*/ 115 h 267"/>
                <a:gd name="T12" fmla="*/ 67 w 174"/>
                <a:gd name="T13" fmla="*/ 102 h 267"/>
                <a:gd name="T14" fmla="*/ 85 w 174"/>
                <a:gd name="T15" fmla="*/ 94 h 267"/>
                <a:gd name="T16" fmla="*/ 106 w 174"/>
                <a:gd name="T17" fmla="*/ 93 h 267"/>
                <a:gd name="T18" fmla="*/ 127 w 174"/>
                <a:gd name="T19" fmla="*/ 99 h 267"/>
                <a:gd name="T20" fmla="*/ 145 w 174"/>
                <a:gd name="T21" fmla="*/ 111 h 267"/>
                <a:gd name="T22" fmla="*/ 161 w 174"/>
                <a:gd name="T23" fmla="*/ 129 h 267"/>
                <a:gd name="T24" fmla="*/ 171 w 174"/>
                <a:gd name="T25" fmla="*/ 152 h 267"/>
                <a:gd name="T26" fmla="*/ 174 w 174"/>
                <a:gd name="T27" fmla="*/ 178 h 267"/>
                <a:gd name="T28" fmla="*/ 170 w 174"/>
                <a:gd name="T29" fmla="*/ 206 h 267"/>
                <a:gd name="T30" fmla="*/ 161 w 174"/>
                <a:gd name="T31" fmla="*/ 230 h 267"/>
                <a:gd name="T32" fmla="*/ 144 w 174"/>
                <a:gd name="T33" fmla="*/ 249 h 267"/>
                <a:gd name="T34" fmla="*/ 124 w 174"/>
                <a:gd name="T35" fmla="*/ 262 h 267"/>
                <a:gd name="T36" fmla="*/ 99 w 174"/>
                <a:gd name="T37" fmla="*/ 267 h 267"/>
                <a:gd name="T38" fmla="*/ 71 w 174"/>
                <a:gd name="T39" fmla="*/ 266 h 267"/>
                <a:gd name="T40" fmla="*/ 46 w 174"/>
                <a:gd name="T41" fmla="*/ 255 h 267"/>
                <a:gd name="T42" fmla="*/ 24 w 174"/>
                <a:gd name="T43" fmla="*/ 236 h 267"/>
                <a:gd name="T44" fmla="*/ 9 w 174"/>
                <a:gd name="T45" fmla="*/ 208 h 267"/>
                <a:gd name="T46" fmla="*/ 1 w 174"/>
                <a:gd name="T47" fmla="*/ 168 h 267"/>
                <a:gd name="T48" fmla="*/ 0 w 174"/>
                <a:gd name="T49" fmla="*/ 117 h 267"/>
                <a:gd name="T50" fmla="*/ 6 w 174"/>
                <a:gd name="T51" fmla="*/ 73 h 267"/>
                <a:gd name="T52" fmla="*/ 19 w 174"/>
                <a:gd name="T53" fmla="*/ 40 h 267"/>
                <a:gd name="T54" fmla="*/ 40 w 174"/>
                <a:gd name="T55" fmla="*/ 18 h 267"/>
                <a:gd name="T56" fmla="*/ 66 w 174"/>
                <a:gd name="T57" fmla="*/ 4 h 267"/>
                <a:gd name="T58" fmla="*/ 95 w 174"/>
                <a:gd name="T59" fmla="*/ 0 h 267"/>
                <a:gd name="T60" fmla="*/ 134 w 174"/>
                <a:gd name="T61" fmla="*/ 9 h 267"/>
                <a:gd name="T62" fmla="*/ 160 w 174"/>
                <a:gd name="T63" fmla="*/ 37 h 267"/>
                <a:gd name="T64" fmla="*/ 55 w 174"/>
                <a:gd name="T65" fmla="*/ 174 h 267"/>
                <a:gd name="T66" fmla="*/ 62 w 174"/>
                <a:gd name="T67" fmla="*/ 205 h 267"/>
                <a:gd name="T68" fmla="*/ 79 w 174"/>
                <a:gd name="T69" fmla="*/ 222 h 267"/>
                <a:gd name="T70" fmla="*/ 99 w 174"/>
                <a:gd name="T71" fmla="*/ 224 h 267"/>
                <a:gd name="T72" fmla="*/ 116 w 174"/>
                <a:gd name="T73" fmla="*/ 215 h 267"/>
                <a:gd name="T74" fmla="*/ 125 w 174"/>
                <a:gd name="T75" fmla="*/ 191 h 267"/>
                <a:gd name="T76" fmla="*/ 122 w 174"/>
                <a:gd name="T77" fmla="*/ 157 h 267"/>
                <a:gd name="T78" fmla="*/ 109 w 174"/>
                <a:gd name="T79" fmla="*/ 137 h 267"/>
                <a:gd name="T80" fmla="*/ 90 w 174"/>
                <a:gd name="T81" fmla="*/ 129 h 267"/>
                <a:gd name="T82" fmla="*/ 71 w 174"/>
                <a:gd name="T83" fmla="*/ 135 h 267"/>
                <a:gd name="T84" fmla="*/ 58 w 174"/>
                <a:gd name="T85" fmla="*/ 1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267">
                  <a:moveTo>
                    <a:pt x="169" y="64"/>
                  </a:moveTo>
                  <a:lnTo>
                    <a:pt x="121" y="71"/>
                  </a:lnTo>
                  <a:lnTo>
                    <a:pt x="120" y="63"/>
                  </a:lnTo>
                  <a:lnTo>
                    <a:pt x="117" y="58"/>
                  </a:lnTo>
                  <a:lnTo>
                    <a:pt x="115" y="53"/>
                  </a:lnTo>
                  <a:lnTo>
                    <a:pt x="111" y="47"/>
                  </a:lnTo>
                  <a:lnTo>
                    <a:pt x="107" y="45"/>
                  </a:lnTo>
                  <a:lnTo>
                    <a:pt x="103" y="42"/>
                  </a:lnTo>
                  <a:lnTo>
                    <a:pt x="98" y="41"/>
                  </a:lnTo>
                  <a:lnTo>
                    <a:pt x="91" y="41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9"/>
                  </a:lnTo>
                  <a:lnTo>
                    <a:pt x="66" y="55"/>
                  </a:lnTo>
                  <a:lnTo>
                    <a:pt x="60" y="64"/>
                  </a:lnTo>
                  <a:lnTo>
                    <a:pt x="57" y="77"/>
                  </a:lnTo>
                  <a:lnTo>
                    <a:pt x="53" y="94"/>
                  </a:lnTo>
                  <a:lnTo>
                    <a:pt x="51" y="115"/>
                  </a:lnTo>
                  <a:lnTo>
                    <a:pt x="57" y="109"/>
                  </a:lnTo>
                  <a:lnTo>
                    <a:pt x="62" y="106"/>
                  </a:lnTo>
                  <a:lnTo>
                    <a:pt x="67" y="102"/>
                  </a:lnTo>
                  <a:lnTo>
                    <a:pt x="72" y="98"/>
                  </a:lnTo>
                  <a:lnTo>
                    <a:pt x="79" y="95"/>
                  </a:lnTo>
                  <a:lnTo>
                    <a:pt x="85" y="94"/>
                  </a:lnTo>
                  <a:lnTo>
                    <a:pt x="91" y="93"/>
                  </a:lnTo>
                  <a:lnTo>
                    <a:pt x="98" y="93"/>
                  </a:lnTo>
                  <a:lnTo>
                    <a:pt x="106" y="93"/>
                  </a:lnTo>
                  <a:lnTo>
                    <a:pt x="113" y="94"/>
                  </a:lnTo>
                  <a:lnTo>
                    <a:pt x="120" y="97"/>
                  </a:lnTo>
                  <a:lnTo>
                    <a:pt x="127" y="99"/>
                  </a:lnTo>
                  <a:lnTo>
                    <a:pt x="134" y="102"/>
                  </a:lnTo>
                  <a:lnTo>
                    <a:pt x="140" y="106"/>
                  </a:lnTo>
                  <a:lnTo>
                    <a:pt x="145" y="111"/>
                  </a:lnTo>
                  <a:lnTo>
                    <a:pt x="152" y="116"/>
                  </a:lnTo>
                  <a:lnTo>
                    <a:pt x="157" y="122"/>
                  </a:lnTo>
                  <a:lnTo>
                    <a:pt x="161" y="129"/>
                  </a:lnTo>
                  <a:lnTo>
                    <a:pt x="165" y="137"/>
                  </a:lnTo>
                  <a:lnTo>
                    <a:pt x="169" y="144"/>
                  </a:lnTo>
                  <a:lnTo>
                    <a:pt x="171" y="152"/>
                  </a:lnTo>
                  <a:lnTo>
                    <a:pt x="172" y="160"/>
                  </a:lnTo>
                  <a:lnTo>
                    <a:pt x="174" y="169"/>
                  </a:lnTo>
                  <a:lnTo>
                    <a:pt x="174" y="178"/>
                  </a:lnTo>
                  <a:lnTo>
                    <a:pt x="174" y="188"/>
                  </a:lnTo>
                  <a:lnTo>
                    <a:pt x="172" y="197"/>
                  </a:lnTo>
                  <a:lnTo>
                    <a:pt x="170" y="206"/>
                  </a:lnTo>
                  <a:lnTo>
                    <a:pt x="167" y="214"/>
                  </a:lnTo>
                  <a:lnTo>
                    <a:pt x="165" y="223"/>
                  </a:lnTo>
                  <a:lnTo>
                    <a:pt x="161" y="230"/>
                  </a:lnTo>
                  <a:lnTo>
                    <a:pt x="156" y="237"/>
                  </a:lnTo>
                  <a:lnTo>
                    <a:pt x="151" y="242"/>
                  </a:lnTo>
                  <a:lnTo>
                    <a:pt x="144" y="249"/>
                  </a:lnTo>
                  <a:lnTo>
                    <a:pt x="138" y="254"/>
                  </a:lnTo>
                  <a:lnTo>
                    <a:pt x="131" y="258"/>
                  </a:lnTo>
                  <a:lnTo>
                    <a:pt x="124" y="262"/>
                  </a:lnTo>
                  <a:lnTo>
                    <a:pt x="116" y="264"/>
                  </a:lnTo>
                  <a:lnTo>
                    <a:pt x="108" y="266"/>
                  </a:lnTo>
                  <a:lnTo>
                    <a:pt x="99" y="267"/>
                  </a:lnTo>
                  <a:lnTo>
                    <a:pt x="90" y="267"/>
                  </a:lnTo>
                  <a:lnTo>
                    <a:pt x="80" y="267"/>
                  </a:lnTo>
                  <a:lnTo>
                    <a:pt x="71" y="266"/>
                  </a:lnTo>
                  <a:lnTo>
                    <a:pt x="62" y="263"/>
                  </a:lnTo>
                  <a:lnTo>
                    <a:pt x="54" y="259"/>
                  </a:lnTo>
                  <a:lnTo>
                    <a:pt x="46" y="255"/>
                  </a:lnTo>
                  <a:lnTo>
                    <a:pt x="39" y="250"/>
                  </a:lnTo>
                  <a:lnTo>
                    <a:pt x="32" y="244"/>
                  </a:lnTo>
                  <a:lnTo>
                    <a:pt x="24" y="236"/>
                  </a:lnTo>
                  <a:lnTo>
                    <a:pt x="19" y="228"/>
                  </a:lnTo>
                  <a:lnTo>
                    <a:pt x="14" y="218"/>
                  </a:lnTo>
                  <a:lnTo>
                    <a:pt x="9" y="208"/>
                  </a:lnTo>
                  <a:lnTo>
                    <a:pt x="6" y="196"/>
                  </a:lnTo>
                  <a:lnTo>
                    <a:pt x="3" y="182"/>
                  </a:lnTo>
                  <a:lnTo>
                    <a:pt x="1" y="168"/>
                  </a:lnTo>
                  <a:lnTo>
                    <a:pt x="0" y="152"/>
                  </a:lnTo>
                  <a:lnTo>
                    <a:pt x="0" y="135"/>
                  </a:lnTo>
                  <a:lnTo>
                    <a:pt x="0" y="117"/>
                  </a:lnTo>
                  <a:lnTo>
                    <a:pt x="1" y="102"/>
                  </a:lnTo>
                  <a:lnTo>
                    <a:pt x="4" y="86"/>
                  </a:lnTo>
                  <a:lnTo>
                    <a:pt x="6" y="73"/>
                  </a:lnTo>
                  <a:lnTo>
                    <a:pt x="10" y="60"/>
                  </a:lnTo>
                  <a:lnTo>
                    <a:pt x="14" y="50"/>
                  </a:lnTo>
                  <a:lnTo>
                    <a:pt x="19" y="40"/>
                  </a:lnTo>
                  <a:lnTo>
                    <a:pt x="26" y="31"/>
                  </a:lnTo>
                  <a:lnTo>
                    <a:pt x="33" y="24"/>
                  </a:lnTo>
                  <a:lnTo>
                    <a:pt x="40" y="18"/>
                  </a:lnTo>
                  <a:lnTo>
                    <a:pt x="48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9" y="0"/>
                  </a:lnTo>
                  <a:lnTo>
                    <a:pt x="122" y="4"/>
                  </a:lnTo>
                  <a:lnTo>
                    <a:pt x="134" y="9"/>
                  </a:lnTo>
                  <a:lnTo>
                    <a:pt x="144" y="17"/>
                  </a:lnTo>
                  <a:lnTo>
                    <a:pt x="153" y="26"/>
                  </a:lnTo>
                  <a:lnTo>
                    <a:pt x="160" y="37"/>
                  </a:lnTo>
                  <a:lnTo>
                    <a:pt x="166" y="50"/>
                  </a:lnTo>
                  <a:lnTo>
                    <a:pt x="169" y="64"/>
                  </a:lnTo>
                  <a:close/>
                  <a:moveTo>
                    <a:pt x="55" y="174"/>
                  </a:moveTo>
                  <a:lnTo>
                    <a:pt x="57" y="186"/>
                  </a:lnTo>
                  <a:lnTo>
                    <a:pt x="58" y="196"/>
                  </a:lnTo>
                  <a:lnTo>
                    <a:pt x="62" y="205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79" y="222"/>
                  </a:lnTo>
                  <a:lnTo>
                    <a:pt x="85" y="224"/>
                  </a:lnTo>
                  <a:lnTo>
                    <a:pt x="93" y="226"/>
                  </a:lnTo>
                  <a:lnTo>
                    <a:pt x="99" y="224"/>
                  </a:lnTo>
                  <a:lnTo>
                    <a:pt x="106" y="223"/>
                  </a:lnTo>
                  <a:lnTo>
                    <a:pt x="111" y="219"/>
                  </a:lnTo>
                  <a:lnTo>
                    <a:pt x="116" y="215"/>
                  </a:lnTo>
                  <a:lnTo>
                    <a:pt x="120" y="209"/>
                  </a:lnTo>
                  <a:lnTo>
                    <a:pt x="122" y="200"/>
                  </a:lnTo>
                  <a:lnTo>
                    <a:pt x="125" y="191"/>
                  </a:lnTo>
                  <a:lnTo>
                    <a:pt x="125" y="179"/>
                  </a:lnTo>
                  <a:lnTo>
                    <a:pt x="125" y="168"/>
                  </a:lnTo>
                  <a:lnTo>
                    <a:pt x="122" y="157"/>
                  </a:lnTo>
                  <a:lnTo>
                    <a:pt x="120" y="148"/>
                  </a:lnTo>
                  <a:lnTo>
                    <a:pt x="115" y="142"/>
                  </a:lnTo>
                  <a:lnTo>
                    <a:pt x="109" y="137"/>
                  </a:lnTo>
                  <a:lnTo>
                    <a:pt x="104" y="133"/>
                  </a:lnTo>
                  <a:lnTo>
                    <a:pt x="97" y="130"/>
                  </a:lnTo>
                  <a:lnTo>
                    <a:pt x="90" y="129"/>
                  </a:lnTo>
                  <a:lnTo>
                    <a:pt x="84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6" y="140"/>
                  </a:lnTo>
                  <a:lnTo>
                    <a:pt x="62" y="147"/>
                  </a:lnTo>
                  <a:lnTo>
                    <a:pt x="58" y="155"/>
                  </a:lnTo>
                  <a:lnTo>
                    <a:pt x="57" y="16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7F59FD54-E9C7-ED32-FBCE-9F33C10FA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5" y="980"/>
              <a:ext cx="13" cy="48"/>
            </a:xfrm>
            <a:custGeom>
              <a:avLst/>
              <a:gdLst>
                <a:gd name="T0" fmla="*/ 0 w 50"/>
                <a:gd name="T1" fmla="*/ 49 h 190"/>
                <a:gd name="T2" fmla="*/ 0 w 50"/>
                <a:gd name="T3" fmla="*/ 0 h 190"/>
                <a:gd name="T4" fmla="*/ 50 w 50"/>
                <a:gd name="T5" fmla="*/ 0 h 190"/>
                <a:gd name="T6" fmla="*/ 50 w 50"/>
                <a:gd name="T7" fmla="*/ 49 h 190"/>
                <a:gd name="T8" fmla="*/ 0 w 50"/>
                <a:gd name="T9" fmla="*/ 49 h 190"/>
                <a:gd name="T10" fmla="*/ 0 w 50"/>
                <a:gd name="T11" fmla="*/ 190 h 190"/>
                <a:gd name="T12" fmla="*/ 0 w 50"/>
                <a:gd name="T13" fmla="*/ 140 h 190"/>
                <a:gd name="T14" fmla="*/ 50 w 50"/>
                <a:gd name="T15" fmla="*/ 140 h 190"/>
                <a:gd name="T16" fmla="*/ 50 w 50"/>
                <a:gd name="T17" fmla="*/ 190 h 190"/>
                <a:gd name="T18" fmla="*/ 0 w 50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0">
                  <a:moveTo>
                    <a:pt x="0" y="49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close/>
                  <a:moveTo>
                    <a:pt x="0" y="190"/>
                  </a:moveTo>
                  <a:lnTo>
                    <a:pt x="0" y="140"/>
                  </a:lnTo>
                  <a:lnTo>
                    <a:pt x="50" y="140"/>
                  </a:lnTo>
                  <a:lnTo>
                    <a:pt x="5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BDBE9393-AB1A-5A55-BA13-18F5768EF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1" y="962"/>
              <a:ext cx="42" cy="67"/>
            </a:xfrm>
            <a:custGeom>
              <a:avLst/>
              <a:gdLst>
                <a:gd name="T0" fmla="*/ 94 w 170"/>
                <a:gd name="T1" fmla="*/ 0 h 267"/>
                <a:gd name="T2" fmla="*/ 112 w 170"/>
                <a:gd name="T3" fmla="*/ 4 h 267"/>
                <a:gd name="T4" fmla="*/ 126 w 170"/>
                <a:gd name="T5" fmla="*/ 10 h 267"/>
                <a:gd name="T6" fmla="*/ 139 w 170"/>
                <a:gd name="T7" fmla="*/ 20 h 267"/>
                <a:gd name="T8" fmla="*/ 151 w 170"/>
                <a:gd name="T9" fmla="*/ 36 h 267"/>
                <a:gd name="T10" fmla="*/ 160 w 170"/>
                <a:gd name="T11" fmla="*/ 57 h 267"/>
                <a:gd name="T12" fmla="*/ 166 w 170"/>
                <a:gd name="T13" fmla="*/ 84 h 267"/>
                <a:gd name="T14" fmla="*/ 170 w 170"/>
                <a:gd name="T15" fmla="*/ 116 h 267"/>
                <a:gd name="T16" fmla="*/ 170 w 170"/>
                <a:gd name="T17" fmla="*/ 151 h 267"/>
                <a:gd name="T18" fmla="*/ 166 w 170"/>
                <a:gd name="T19" fmla="*/ 183 h 267"/>
                <a:gd name="T20" fmla="*/ 160 w 170"/>
                <a:gd name="T21" fmla="*/ 210 h 267"/>
                <a:gd name="T22" fmla="*/ 151 w 170"/>
                <a:gd name="T23" fmla="*/ 232 h 267"/>
                <a:gd name="T24" fmla="*/ 139 w 170"/>
                <a:gd name="T25" fmla="*/ 246 h 267"/>
                <a:gd name="T26" fmla="*/ 126 w 170"/>
                <a:gd name="T27" fmla="*/ 257 h 267"/>
                <a:gd name="T28" fmla="*/ 111 w 170"/>
                <a:gd name="T29" fmla="*/ 263 h 267"/>
                <a:gd name="T30" fmla="*/ 94 w 170"/>
                <a:gd name="T31" fmla="*/ 267 h 267"/>
                <a:gd name="T32" fmla="*/ 76 w 170"/>
                <a:gd name="T33" fmla="*/ 267 h 267"/>
                <a:gd name="T34" fmla="*/ 59 w 170"/>
                <a:gd name="T35" fmla="*/ 263 h 267"/>
                <a:gd name="T36" fmla="*/ 44 w 170"/>
                <a:gd name="T37" fmla="*/ 255 h 267"/>
                <a:gd name="T38" fmla="*/ 30 w 170"/>
                <a:gd name="T39" fmla="*/ 245 h 267"/>
                <a:gd name="T40" fmla="*/ 18 w 170"/>
                <a:gd name="T41" fmla="*/ 230 h 267"/>
                <a:gd name="T42" fmla="*/ 9 w 170"/>
                <a:gd name="T43" fmla="*/ 209 h 267"/>
                <a:gd name="T44" fmla="*/ 4 w 170"/>
                <a:gd name="T45" fmla="*/ 183 h 267"/>
                <a:gd name="T46" fmla="*/ 1 w 170"/>
                <a:gd name="T47" fmla="*/ 151 h 267"/>
                <a:gd name="T48" fmla="*/ 1 w 170"/>
                <a:gd name="T49" fmla="*/ 115 h 267"/>
                <a:gd name="T50" fmla="*/ 4 w 170"/>
                <a:gd name="T51" fmla="*/ 84 h 267"/>
                <a:gd name="T52" fmla="*/ 10 w 170"/>
                <a:gd name="T53" fmla="*/ 57 h 267"/>
                <a:gd name="T54" fmla="*/ 21 w 170"/>
                <a:gd name="T55" fmla="*/ 35 h 267"/>
                <a:gd name="T56" fmla="*/ 32 w 170"/>
                <a:gd name="T57" fmla="*/ 20 h 267"/>
                <a:gd name="T58" fmla="*/ 44 w 170"/>
                <a:gd name="T59" fmla="*/ 10 h 267"/>
                <a:gd name="T60" fmla="*/ 59 w 170"/>
                <a:gd name="T61" fmla="*/ 4 h 267"/>
                <a:gd name="T62" fmla="*/ 76 w 170"/>
                <a:gd name="T63" fmla="*/ 0 h 267"/>
                <a:gd name="T64" fmla="*/ 85 w 170"/>
                <a:gd name="T65" fmla="*/ 41 h 267"/>
                <a:gd name="T66" fmla="*/ 77 w 170"/>
                <a:gd name="T67" fmla="*/ 42 h 267"/>
                <a:gd name="T68" fmla="*/ 70 w 170"/>
                <a:gd name="T69" fmla="*/ 46 h 267"/>
                <a:gd name="T70" fmla="*/ 63 w 170"/>
                <a:gd name="T71" fmla="*/ 55 h 267"/>
                <a:gd name="T72" fmla="*/ 58 w 170"/>
                <a:gd name="T73" fmla="*/ 68 h 267"/>
                <a:gd name="T74" fmla="*/ 54 w 170"/>
                <a:gd name="T75" fmla="*/ 94 h 267"/>
                <a:gd name="T76" fmla="*/ 53 w 170"/>
                <a:gd name="T77" fmla="*/ 134 h 267"/>
                <a:gd name="T78" fmla="*/ 54 w 170"/>
                <a:gd name="T79" fmla="*/ 173 h 267"/>
                <a:gd name="T80" fmla="*/ 58 w 170"/>
                <a:gd name="T81" fmla="*/ 197 h 267"/>
                <a:gd name="T82" fmla="*/ 63 w 170"/>
                <a:gd name="T83" fmla="*/ 211 h 267"/>
                <a:gd name="T84" fmla="*/ 70 w 170"/>
                <a:gd name="T85" fmla="*/ 221 h 267"/>
                <a:gd name="T86" fmla="*/ 77 w 170"/>
                <a:gd name="T87" fmla="*/ 224 h 267"/>
                <a:gd name="T88" fmla="*/ 85 w 170"/>
                <a:gd name="T89" fmla="*/ 226 h 267"/>
                <a:gd name="T90" fmla="*/ 94 w 170"/>
                <a:gd name="T91" fmla="*/ 224 h 267"/>
                <a:gd name="T92" fmla="*/ 102 w 170"/>
                <a:gd name="T93" fmla="*/ 219 h 267"/>
                <a:gd name="T94" fmla="*/ 107 w 170"/>
                <a:gd name="T95" fmla="*/ 211 h 267"/>
                <a:gd name="T96" fmla="*/ 112 w 170"/>
                <a:gd name="T97" fmla="*/ 199 h 267"/>
                <a:gd name="T98" fmla="*/ 116 w 170"/>
                <a:gd name="T99" fmla="*/ 173 h 267"/>
                <a:gd name="T100" fmla="*/ 117 w 170"/>
                <a:gd name="T101" fmla="*/ 134 h 267"/>
                <a:gd name="T102" fmla="*/ 116 w 170"/>
                <a:gd name="T103" fmla="*/ 94 h 267"/>
                <a:gd name="T104" fmla="*/ 112 w 170"/>
                <a:gd name="T105" fmla="*/ 69 h 267"/>
                <a:gd name="T106" fmla="*/ 107 w 170"/>
                <a:gd name="T107" fmla="*/ 55 h 267"/>
                <a:gd name="T108" fmla="*/ 102 w 170"/>
                <a:gd name="T109" fmla="*/ 46 h 267"/>
                <a:gd name="T110" fmla="*/ 94 w 170"/>
                <a:gd name="T111" fmla="*/ 42 h 267"/>
                <a:gd name="T112" fmla="*/ 85 w 170"/>
                <a:gd name="T113" fmla="*/ 4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267">
                  <a:moveTo>
                    <a:pt x="85" y="0"/>
                  </a:moveTo>
                  <a:lnTo>
                    <a:pt x="94" y="0"/>
                  </a:lnTo>
                  <a:lnTo>
                    <a:pt x="103" y="1"/>
                  </a:lnTo>
                  <a:lnTo>
                    <a:pt x="112" y="4"/>
                  </a:lnTo>
                  <a:lnTo>
                    <a:pt x="118" y="6"/>
                  </a:lnTo>
                  <a:lnTo>
                    <a:pt x="126" y="10"/>
                  </a:lnTo>
                  <a:lnTo>
                    <a:pt x="133" y="15"/>
                  </a:lnTo>
                  <a:lnTo>
                    <a:pt x="139" y="20"/>
                  </a:lnTo>
                  <a:lnTo>
                    <a:pt x="144" y="27"/>
                  </a:lnTo>
                  <a:lnTo>
                    <a:pt x="151" y="36"/>
                  </a:lnTo>
                  <a:lnTo>
                    <a:pt x="156" y="45"/>
                  </a:lnTo>
                  <a:lnTo>
                    <a:pt x="160" y="57"/>
                  </a:lnTo>
                  <a:lnTo>
                    <a:pt x="163" y="69"/>
                  </a:lnTo>
                  <a:lnTo>
                    <a:pt x="166" y="84"/>
                  </a:lnTo>
                  <a:lnTo>
                    <a:pt x="169" y="99"/>
                  </a:lnTo>
                  <a:lnTo>
                    <a:pt x="170" y="116"/>
                  </a:lnTo>
                  <a:lnTo>
                    <a:pt x="170" y="134"/>
                  </a:lnTo>
                  <a:lnTo>
                    <a:pt x="170" y="151"/>
                  </a:lnTo>
                  <a:lnTo>
                    <a:pt x="169" y="168"/>
                  </a:lnTo>
                  <a:lnTo>
                    <a:pt x="166" y="183"/>
                  </a:lnTo>
                  <a:lnTo>
                    <a:pt x="163" y="197"/>
                  </a:lnTo>
                  <a:lnTo>
                    <a:pt x="160" y="210"/>
                  </a:lnTo>
                  <a:lnTo>
                    <a:pt x="156" y="222"/>
                  </a:lnTo>
                  <a:lnTo>
                    <a:pt x="151" y="232"/>
                  </a:lnTo>
                  <a:lnTo>
                    <a:pt x="144" y="240"/>
                  </a:lnTo>
                  <a:lnTo>
                    <a:pt x="139" y="246"/>
                  </a:lnTo>
                  <a:lnTo>
                    <a:pt x="133" y="253"/>
                  </a:lnTo>
                  <a:lnTo>
                    <a:pt x="126" y="257"/>
                  </a:lnTo>
                  <a:lnTo>
                    <a:pt x="118" y="261"/>
                  </a:lnTo>
                  <a:lnTo>
                    <a:pt x="111" y="263"/>
                  </a:lnTo>
                  <a:lnTo>
                    <a:pt x="103" y="266"/>
                  </a:lnTo>
                  <a:lnTo>
                    <a:pt x="94" y="267"/>
                  </a:lnTo>
                  <a:lnTo>
                    <a:pt x="85" y="267"/>
                  </a:lnTo>
                  <a:lnTo>
                    <a:pt x="76" y="267"/>
                  </a:lnTo>
                  <a:lnTo>
                    <a:pt x="67" y="266"/>
                  </a:lnTo>
                  <a:lnTo>
                    <a:pt x="59" y="263"/>
                  </a:lnTo>
                  <a:lnTo>
                    <a:pt x="52" y="261"/>
                  </a:lnTo>
                  <a:lnTo>
                    <a:pt x="44" y="255"/>
                  </a:lnTo>
                  <a:lnTo>
                    <a:pt x="36" y="250"/>
                  </a:lnTo>
                  <a:lnTo>
                    <a:pt x="30" y="245"/>
                  </a:lnTo>
                  <a:lnTo>
                    <a:pt x="24" y="237"/>
                  </a:lnTo>
                  <a:lnTo>
                    <a:pt x="18" y="230"/>
                  </a:lnTo>
                  <a:lnTo>
                    <a:pt x="14" y="221"/>
                  </a:lnTo>
                  <a:lnTo>
                    <a:pt x="9" y="209"/>
                  </a:lnTo>
                  <a:lnTo>
                    <a:pt x="6" y="197"/>
                  </a:lnTo>
                  <a:lnTo>
                    <a:pt x="4" y="183"/>
                  </a:lnTo>
                  <a:lnTo>
                    <a:pt x="3" y="168"/>
                  </a:lnTo>
                  <a:lnTo>
                    <a:pt x="1" y="151"/>
                  </a:lnTo>
                  <a:lnTo>
                    <a:pt x="0" y="133"/>
                  </a:lnTo>
                  <a:lnTo>
                    <a:pt x="1" y="115"/>
                  </a:lnTo>
                  <a:lnTo>
                    <a:pt x="3" y="98"/>
                  </a:lnTo>
                  <a:lnTo>
                    <a:pt x="4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5" y="45"/>
                  </a:lnTo>
                  <a:lnTo>
                    <a:pt x="21" y="35"/>
                  </a:lnTo>
                  <a:lnTo>
                    <a:pt x="26" y="27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59" y="4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5" y="0"/>
                  </a:lnTo>
                  <a:close/>
                  <a:moveTo>
                    <a:pt x="85" y="41"/>
                  </a:moveTo>
                  <a:lnTo>
                    <a:pt x="81" y="41"/>
                  </a:lnTo>
                  <a:lnTo>
                    <a:pt x="77" y="42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63" y="55"/>
                  </a:lnTo>
                  <a:lnTo>
                    <a:pt x="61" y="60"/>
                  </a:lnTo>
                  <a:lnTo>
                    <a:pt x="58" y="68"/>
                  </a:lnTo>
                  <a:lnTo>
                    <a:pt x="57" y="78"/>
                  </a:lnTo>
                  <a:lnTo>
                    <a:pt x="54" y="94"/>
                  </a:lnTo>
                  <a:lnTo>
                    <a:pt x="54" y="112"/>
                  </a:lnTo>
                  <a:lnTo>
                    <a:pt x="53" y="134"/>
                  </a:lnTo>
                  <a:lnTo>
                    <a:pt x="54" y="155"/>
                  </a:lnTo>
                  <a:lnTo>
                    <a:pt x="54" y="173"/>
                  </a:lnTo>
                  <a:lnTo>
                    <a:pt x="55" y="187"/>
                  </a:lnTo>
                  <a:lnTo>
                    <a:pt x="58" y="197"/>
                  </a:lnTo>
                  <a:lnTo>
                    <a:pt x="61" y="205"/>
                  </a:lnTo>
                  <a:lnTo>
                    <a:pt x="63" y="211"/>
                  </a:lnTo>
                  <a:lnTo>
                    <a:pt x="66" y="217"/>
                  </a:lnTo>
                  <a:lnTo>
                    <a:pt x="70" y="221"/>
                  </a:lnTo>
                  <a:lnTo>
                    <a:pt x="73" y="222"/>
                  </a:lnTo>
                  <a:lnTo>
                    <a:pt x="77" y="224"/>
                  </a:lnTo>
                  <a:lnTo>
                    <a:pt x="81" y="226"/>
                  </a:lnTo>
                  <a:lnTo>
                    <a:pt x="85" y="226"/>
                  </a:lnTo>
                  <a:lnTo>
                    <a:pt x="90" y="226"/>
                  </a:lnTo>
                  <a:lnTo>
                    <a:pt x="94" y="224"/>
                  </a:lnTo>
                  <a:lnTo>
                    <a:pt x="98" y="222"/>
                  </a:lnTo>
                  <a:lnTo>
                    <a:pt x="102" y="219"/>
                  </a:lnTo>
                  <a:lnTo>
                    <a:pt x="104" y="217"/>
                  </a:lnTo>
                  <a:lnTo>
                    <a:pt x="107" y="211"/>
                  </a:lnTo>
                  <a:lnTo>
                    <a:pt x="109" y="206"/>
                  </a:lnTo>
                  <a:lnTo>
                    <a:pt x="112" y="199"/>
                  </a:lnTo>
                  <a:lnTo>
                    <a:pt x="115" y="188"/>
                  </a:lnTo>
                  <a:lnTo>
                    <a:pt x="116" y="173"/>
                  </a:lnTo>
                  <a:lnTo>
                    <a:pt x="117" y="155"/>
                  </a:lnTo>
                  <a:lnTo>
                    <a:pt x="117" y="134"/>
                  </a:lnTo>
                  <a:lnTo>
                    <a:pt x="117" y="112"/>
                  </a:lnTo>
                  <a:lnTo>
                    <a:pt x="116" y="94"/>
                  </a:lnTo>
                  <a:lnTo>
                    <a:pt x="115" y="80"/>
                  </a:lnTo>
                  <a:lnTo>
                    <a:pt x="112" y="69"/>
                  </a:lnTo>
                  <a:lnTo>
                    <a:pt x="111" y="62"/>
                  </a:lnTo>
                  <a:lnTo>
                    <a:pt x="107" y="55"/>
                  </a:lnTo>
                  <a:lnTo>
                    <a:pt x="104" y="50"/>
                  </a:lnTo>
                  <a:lnTo>
                    <a:pt x="102" y="46"/>
                  </a:lnTo>
                  <a:lnTo>
                    <a:pt x="98" y="45"/>
                  </a:lnTo>
                  <a:lnTo>
                    <a:pt x="94" y="42"/>
                  </a:lnTo>
                  <a:lnTo>
                    <a:pt x="90" y="41"/>
                  </a:lnTo>
                  <a:lnTo>
                    <a:pt x="8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A53436B8-8365-3DCD-0149-C1C3107C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961"/>
              <a:ext cx="26" cy="68"/>
            </a:xfrm>
            <a:custGeom>
              <a:avLst/>
              <a:gdLst>
                <a:gd name="T0" fmla="*/ 0 w 103"/>
                <a:gd name="T1" fmla="*/ 271 h 271"/>
                <a:gd name="T2" fmla="*/ 65 w 103"/>
                <a:gd name="T3" fmla="*/ 0 h 271"/>
                <a:gd name="T4" fmla="*/ 103 w 103"/>
                <a:gd name="T5" fmla="*/ 0 h 271"/>
                <a:gd name="T6" fmla="*/ 37 w 103"/>
                <a:gd name="T7" fmla="*/ 271 h 271"/>
                <a:gd name="T8" fmla="*/ 0 w 10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1">
                  <a:moveTo>
                    <a:pt x="0" y="271"/>
                  </a:moveTo>
                  <a:lnTo>
                    <a:pt x="65" y="0"/>
                  </a:lnTo>
                  <a:lnTo>
                    <a:pt x="103" y="0"/>
                  </a:lnTo>
                  <a:lnTo>
                    <a:pt x="37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F70708FB-D43D-A3E1-DACA-A725B9554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962"/>
              <a:ext cx="43" cy="67"/>
            </a:xfrm>
            <a:custGeom>
              <a:avLst/>
              <a:gdLst>
                <a:gd name="T0" fmla="*/ 56 w 174"/>
                <a:gd name="T1" fmla="*/ 204 h 267"/>
                <a:gd name="T2" fmla="*/ 63 w 174"/>
                <a:gd name="T3" fmla="*/ 218 h 267"/>
                <a:gd name="T4" fmla="*/ 76 w 174"/>
                <a:gd name="T5" fmla="*/ 226 h 267"/>
                <a:gd name="T6" fmla="*/ 97 w 174"/>
                <a:gd name="T7" fmla="*/ 222 h 267"/>
                <a:gd name="T8" fmla="*/ 113 w 174"/>
                <a:gd name="T9" fmla="*/ 202 h 267"/>
                <a:gd name="T10" fmla="*/ 122 w 174"/>
                <a:gd name="T11" fmla="*/ 152 h 267"/>
                <a:gd name="T12" fmla="*/ 107 w 174"/>
                <a:gd name="T13" fmla="*/ 165 h 267"/>
                <a:gd name="T14" fmla="*/ 89 w 174"/>
                <a:gd name="T15" fmla="*/ 173 h 267"/>
                <a:gd name="T16" fmla="*/ 67 w 174"/>
                <a:gd name="T17" fmla="*/ 173 h 267"/>
                <a:gd name="T18" fmla="*/ 47 w 174"/>
                <a:gd name="T19" fmla="*/ 168 h 267"/>
                <a:gd name="T20" fmla="*/ 27 w 174"/>
                <a:gd name="T21" fmla="*/ 156 h 267"/>
                <a:gd name="T22" fmla="*/ 12 w 174"/>
                <a:gd name="T23" fmla="*/ 137 h 267"/>
                <a:gd name="T24" fmla="*/ 3 w 174"/>
                <a:gd name="T25" fmla="*/ 115 h 267"/>
                <a:gd name="T26" fmla="*/ 0 w 174"/>
                <a:gd name="T27" fmla="*/ 88 h 267"/>
                <a:gd name="T28" fmla="*/ 3 w 174"/>
                <a:gd name="T29" fmla="*/ 60 h 267"/>
                <a:gd name="T30" fmla="*/ 13 w 174"/>
                <a:gd name="T31" fmla="*/ 37 h 267"/>
                <a:gd name="T32" fmla="*/ 30 w 174"/>
                <a:gd name="T33" fmla="*/ 18 h 267"/>
                <a:gd name="T34" fmla="*/ 50 w 174"/>
                <a:gd name="T35" fmla="*/ 5 h 267"/>
                <a:gd name="T36" fmla="*/ 75 w 174"/>
                <a:gd name="T37" fmla="*/ 0 h 267"/>
                <a:gd name="T38" fmla="*/ 102 w 174"/>
                <a:gd name="T39" fmla="*/ 1 h 267"/>
                <a:gd name="T40" fmla="*/ 128 w 174"/>
                <a:gd name="T41" fmla="*/ 11 h 267"/>
                <a:gd name="T42" fmla="*/ 148 w 174"/>
                <a:gd name="T43" fmla="*/ 31 h 267"/>
                <a:gd name="T44" fmla="*/ 164 w 174"/>
                <a:gd name="T45" fmla="*/ 59 h 267"/>
                <a:gd name="T46" fmla="*/ 173 w 174"/>
                <a:gd name="T47" fmla="*/ 99 h 267"/>
                <a:gd name="T48" fmla="*/ 174 w 174"/>
                <a:gd name="T49" fmla="*/ 150 h 267"/>
                <a:gd name="T50" fmla="*/ 168 w 174"/>
                <a:gd name="T51" fmla="*/ 193 h 267"/>
                <a:gd name="T52" fmla="*/ 153 w 174"/>
                <a:gd name="T53" fmla="*/ 227 h 267"/>
                <a:gd name="T54" fmla="*/ 133 w 174"/>
                <a:gd name="T55" fmla="*/ 249 h 267"/>
                <a:gd name="T56" fmla="*/ 108 w 174"/>
                <a:gd name="T57" fmla="*/ 263 h 267"/>
                <a:gd name="T58" fmla="*/ 79 w 174"/>
                <a:gd name="T59" fmla="*/ 267 h 267"/>
                <a:gd name="T60" fmla="*/ 40 w 174"/>
                <a:gd name="T61" fmla="*/ 258 h 267"/>
                <a:gd name="T62" fmla="*/ 14 w 174"/>
                <a:gd name="T63" fmla="*/ 231 h 267"/>
                <a:gd name="T64" fmla="*/ 117 w 174"/>
                <a:gd name="T65" fmla="*/ 91 h 267"/>
                <a:gd name="T66" fmla="*/ 112 w 174"/>
                <a:gd name="T67" fmla="*/ 62 h 267"/>
                <a:gd name="T68" fmla="*/ 95 w 174"/>
                <a:gd name="T69" fmla="*/ 45 h 267"/>
                <a:gd name="T70" fmla="*/ 75 w 174"/>
                <a:gd name="T71" fmla="*/ 42 h 267"/>
                <a:gd name="T72" fmla="*/ 58 w 174"/>
                <a:gd name="T73" fmla="*/ 51 h 267"/>
                <a:gd name="T74" fmla="*/ 49 w 174"/>
                <a:gd name="T75" fmla="*/ 76 h 267"/>
                <a:gd name="T76" fmla="*/ 52 w 174"/>
                <a:gd name="T77" fmla="*/ 109 h 267"/>
                <a:gd name="T78" fmla="*/ 65 w 174"/>
                <a:gd name="T79" fmla="*/ 130 h 267"/>
                <a:gd name="T80" fmla="*/ 84 w 174"/>
                <a:gd name="T81" fmla="*/ 137 h 267"/>
                <a:gd name="T82" fmla="*/ 103 w 174"/>
                <a:gd name="T83" fmla="*/ 130 h 267"/>
                <a:gd name="T84" fmla="*/ 116 w 174"/>
                <a:gd name="T85" fmla="*/ 11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267">
                  <a:moveTo>
                    <a:pt x="5" y="201"/>
                  </a:moveTo>
                  <a:lnTo>
                    <a:pt x="54" y="196"/>
                  </a:lnTo>
                  <a:lnTo>
                    <a:pt x="56" y="204"/>
                  </a:lnTo>
                  <a:lnTo>
                    <a:pt x="57" y="209"/>
                  </a:lnTo>
                  <a:lnTo>
                    <a:pt x="59" y="214"/>
                  </a:lnTo>
                  <a:lnTo>
                    <a:pt x="63" y="218"/>
                  </a:lnTo>
                  <a:lnTo>
                    <a:pt x="67" y="222"/>
                  </a:lnTo>
                  <a:lnTo>
                    <a:pt x="71" y="224"/>
                  </a:lnTo>
                  <a:lnTo>
                    <a:pt x="76" y="226"/>
                  </a:lnTo>
                  <a:lnTo>
                    <a:pt x="83" y="226"/>
                  </a:lnTo>
                  <a:lnTo>
                    <a:pt x="90" y="224"/>
                  </a:lnTo>
                  <a:lnTo>
                    <a:pt x="97" y="222"/>
                  </a:lnTo>
                  <a:lnTo>
                    <a:pt x="103" y="218"/>
                  </a:lnTo>
                  <a:lnTo>
                    <a:pt x="108" y="211"/>
                  </a:lnTo>
                  <a:lnTo>
                    <a:pt x="113" y="202"/>
                  </a:lnTo>
                  <a:lnTo>
                    <a:pt x="117" y="190"/>
                  </a:lnTo>
                  <a:lnTo>
                    <a:pt x="120" y="173"/>
                  </a:lnTo>
                  <a:lnTo>
                    <a:pt x="122" y="152"/>
                  </a:lnTo>
                  <a:lnTo>
                    <a:pt x="117" y="157"/>
                  </a:lnTo>
                  <a:lnTo>
                    <a:pt x="112" y="161"/>
                  </a:lnTo>
                  <a:lnTo>
                    <a:pt x="107" y="165"/>
                  </a:lnTo>
                  <a:lnTo>
                    <a:pt x="101" y="169"/>
                  </a:lnTo>
                  <a:lnTo>
                    <a:pt x="95" y="170"/>
                  </a:lnTo>
                  <a:lnTo>
                    <a:pt x="89" y="173"/>
                  </a:lnTo>
                  <a:lnTo>
                    <a:pt x="83" y="173"/>
                  </a:lnTo>
                  <a:lnTo>
                    <a:pt x="75" y="174"/>
                  </a:lnTo>
                  <a:lnTo>
                    <a:pt x="67" y="173"/>
                  </a:lnTo>
                  <a:lnTo>
                    <a:pt x="61" y="173"/>
                  </a:lnTo>
                  <a:lnTo>
                    <a:pt x="53" y="170"/>
                  </a:lnTo>
                  <a:lnTo>
                    <a:pt x="47" y="168"/>
                  </a:lnTo>
                  <a:lnTo>
                    <a:pt x="40" y="165"/>
                  </a:lnTo>
                  <a:lnTo>
                    <a:pt x="34" y="160"/>
                  </a:lnTo>
                  <a:lnTo>
                    <a:pt x="27" y="156"/>
                  </a:lnTo>
                  <a:lnTo>
                    <a:pt x="22" y="150"/>
                  </a:lnTo>
                  <a:lnTo>
                    <a:pt x="17" y="144"/>
                  </a:lnTo>
                  <a:lnTo>
                    <a:pt x="12" y="137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3" y="115"/>
                  </a:lnTo>
                  <a:lnTo>
                    <a:pt x="1" y="106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9"/>
                  </a:lnTo>
                  <a:lnTo>
                    <a:pt x="3" y="60"/>
                  </a:lnTo>
                  <a:lnTo>
                    <a:pt x="5" y="51"/>
                  </a:lnTo>
                  <a:lnTo>
                    <a:pt x="9" y="44"/>
                  </a:lnTo>
                  <a:lnTo>
                    <a:pt x="13" y="37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1" y="4"/>
                  </a:lnTo>
                  <a:lnTo>
                    <a:pt x="120" y="7"/>
                  </a:lnTo>
                  <a:lnTo>
                    <a:pt x="128" y="11"/>
                  </a:lnTo>
                  <a:lnTo>
                    <a:pt x="135" y="17"/>
                  </a:lnTo>
                  <a:lnTo>
                    <a:pt x="142" y="23"/>
                  </a:lnTo>
                  <a:lnTo>
                    <a:pt x="148" y="31"/>
                  </a:lnTo>
                  <a:lnTo>
                    <a:pt x="155" y="38"/>
                  </a:lnTo>
                  <a:lnTo>
                    <a:pt x="160" y="47"/>
                  </a:lnTo>
                  <a:lnTo>
                    <a:pt x="164" y="59"/>
                  </a:lnTo>
                  <a:lnTo>
                    <a:pt x="168" y="71"/>
                  </a:lnTo>
                  <a:lnTo>
                    <a:pt x="170" y="84"/>
                  </a:lnTo>
                  <a:lnTo>
                    <a:pt x="173" y="99"/>
                  </a:lnTo>
                  <a:lnTo>
                    <a:pt x="174" y="115"/>
                  </a:lnTo>
                  <a:lnTo>
                    <a:pt x="174" y="131"/>
                  </a:lnTo>
                  <a:lnTo>
                    <a:pt x="174" y="150"/>
                  </a:lnTo>
                  <a:lnTo>
                    <a:pt x="173" y="165"/>
                  </a:lnTo>
                  <a:lnTo>
                    <a:pt x="170" y="181"/>
                  </a:lnTo>
                  <a:lnTo>
                    <a:pt x="168" y="193"/>
                  </a:lnTo>
                  <a:lnTo>
                    <a:pt x="164" y="206"/>
                  </a:lnTo>
                  <a:lnTo>
                    <a:pt x="160" y="217"/>
                  </a:lnTo>
                  <a:lnTo>
                    <a:pt x="153" y="227"/>
                  </a:lnTo>
                  <a:lnTo>
                    <a:pt x="148" y="236"/>
                  </a:lnTo>
                  <a:lnTo>
                    <a:pt x="140" y="242"/>
                  </a:lnTo>
                  <a:lnTo>
                    <a:pt x="133" y="249"/>
                  </a:lnTo>
                  <a:lnTo>
                    <a:pt x="125" y="255"/>
                  </a:lnTo>
                  <a:lnTo>
                    <a:pt x="117" y="259"/>
                  </a:lnTo>
                  <a:lnTo>
                    <a:pt x="108" y="263"/>
                  </a:lnTo>
                  <a:lnTo>
                    <a:pt x="99" y="266"/>
                  </a:lnTo>
                  <a:lnTo>
                    <a:pt x="89" y="267"/>
                  </a:lnTo>
                  <a:lnTo>
                    <a:pt x="79" y="267"/>
                  </a:lnTo>
                  <a:lnTo>
                    <a:pt x="65" y="266"/>
                  </a:lnTo>
                  <a:lnTo>
                    <a:pt x="52" y="263"/>
                  </a:lnTo>
                  <a:lnTo>
                    <a:pt x="40" y="258"/>
                  </a:lnTo>
                  <a:lnTo>
                    <a:pt x="30" y="250"/>
                  </a:lnTo>
                  <a:lnTo>
                    <a:pt x="21" y="241"/>
                  </a:lnTo>
                  <a:lnTo>
                    <a:pt x="14" y="231"/>
                  </a:lnTo>
                  <a:lnTo>
                    <a:pt x="9" y="217"/>
                  </a:lnTo>
                  <a:lnTo>
                    <a:pt x="5" y="201"/>
                  </a:lnTo>
                  <a:close/>
                  <a:moveTo>
                    <a:pt x="117" y="91"/>
                  </a:moveTo>
                  <a:lnTo>
                    <a:pt x="117" y="81"/>
                  </a:lnTo>
                  <a:lnTo>
                    <a:pt x="115" y="71"/>
                  </a:lnTo>
                  <a:lnTo>
                    <a:pt x="112" y="62"/>
                  </a:lnTo>
                  <a:lnTo>
                    <a:pt x="107" y="54"/>
                  </a:lnTo>
                  <a:lnTo>
                    <a:pt x="101" y="49"/>
                  </a:lnTo>
                  <a:lnTo>
                    <a:pt x="95" y="45"/>
                  </a:lnTo>
                  <a:lnTo>
                    <a:pt x="88" y="42"/>
                  </a:lnTo>
                  <a:lnTo>
                    <a:pt x="81" y="41"/>
                  </a:lnTo>
                  <a:lnTo>
                    <a:pt x="75" y="42"/>
                  </a:lnTo>
                  <a:lnTo>
                    <a:pt x="68" y="44"/>
                  </a:lnTo>
                  <a:lnTo>
                    <a:pt x="63" y="47"/>
                  </a:lnTo>
                  <a:lnTo>
                    <a:pt x="58" y="51"/>
                  </a:lnTo>
                  <a:lnTo>
                    <a:pt x="54" y="58"/>
                  </a:lnTo>
                  <a:lnTo>
                    <a:pt x="52" y="67"/>
                  </a:lnTo>
                  <a:lnTo>
                    <a:pt x="49" y="76"/>
                  </a:lnTo>
                  <a:lnTo>
                    <a:pt x="49" y="88"/>
                  </a:lnTo>
                  <a:lnTo>
                    <a:pt x="49" y="99"/>
                  </a:lnTo>
                  <a:lnTo>
                    <a:pt x="52" y="109"/>
                  </a:lnTo>
                  <a:lnTo>
                    <a:pt x="54" y="119"/>
                  </a:lnTo>
                  <a:lnTo>
                    <a:pt x="59" y="125"/>
                  </a:lnTo>
                  <a:lnTo>
                    <a:pt x="65" y="130"/>
                  </a:lnTo>
                  <a:lnTo>
                    <a:pt x="70" y="134"/>
                  </a:lnTo>
                  <a:lnTo>
                    <a:pt x="76" y="137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97" y="134"/>
                  </a:lnTo>
                  <a:lnTo>
                    <a:pt x="103" y="130"/>
                  </a:lnTo>
                  <a:lnTo>
                    <a:pt x="108" y="125"/>
                  </a:lnTo>
                  <a:lnTo>
                    <a:pt x="112" y="119"/>
                  </a:lnTo>
                  <a:lnTo>
                    <a:pt x="116" y="111"/>
                  </a:lnTo>
                  <a:lnTo>
                    <a:pt x="117" y="102"/>
                  </a:lnTo>
                  <a:lnTo>
                    <a:pt x="117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Rectangle 140">
              <a:extLst>
                <a:ext uri="{FF2B5EF4-FFF2-40B4-BE49-F238E27FC236}">
                  <a16:creationId xmlns:a16="http://schemas.microsoft.com/office/drawing/2014/main" id="{8CA1B5C3-FA23-25D5-C6FC-02DC8F7B9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998"/>
              <a:ext cx="24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182CF948-C5DF-A8EC-2F79-39AF2F40A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0" y="962"/>
              <a:ext cx="50" cy="66"/>
            </a:xfrm>
            <a:custGeom>
              <a:avLst/>
              <a:gdLst>
                <a:gd name="T0" fmla="*/ 0 w 199"/>
                <a:gd name="T1" fmla="*/ 262 h 262"/>
                <a:gd name="T2" fmla="*/ 0 w 199"/>
                <a:gd name="T3" fmla="*/ 0 h 262"/>
                <a:gd name="T4" fmla="*/ 85 w 199"/>
                <a:gd name="T5" fmla="*/ 0 h 262"/>
                <a:gd name="T6" fmla="*/ 106 w 199"/>
                <a:gd name="T7" fmla="*/ 0 h 262"/>
                <a:gd name="T8" fmla="*/ 125 w 199"/>
                <a:gd name="T9" fmla="*/ 1 h 262"/>
                <a:gd name="T10" fmla="*/ 137 w 199"/>
                <a:gd name="T11" fmla="*/ 3 h 262"/>
                <a:gd name="T12" fmla="*/ 146 w 199"/>
                <a:gd name="T13" fmla="*/ 4 h 262"/>
                <a:gd name="T14" fmla="*/ 158 w 199"/>
                <a:gd name="T15" fmla="*/ 8 h 262"/>
                <a:gd name="T16" fmla="*/ 167 w 199"/>
                <a:gd name="T17" fmla="*/ 13 h 262"/>
                <a:gd name="T18" fmla="*/ 176 w 199"/>
                <a:gd name="T19" fmla="*/ 21 h 262"/>
                <a:gd name="T20" fmla="*/ 185 w 199"/>
                <a:gd name="T21" fmla="*/ 30 h 262"/>
                <a:gd name="T22" fmla="*/ 191 w 199"/>
                <a:gd name="T23" fmla="*/ 40 h 262"/>
                <a:gd name="T24" fmla="*/ 195 w 199"/>
                <a:gd name="T25" fmla="*/ 52 h 262"/>
                <a:gd name="T26" fmla="*/ 199 w 199"/>
                <a:gd name="T27" fmla="*/ 66 h 262"/>
                <a:gd name="T28" fmla="*/ 199 w 199"/>
                <a:gd name="T29" fmla="*/ 80 h 262"/>
                <a:gd name="T30" fmla="*/ 199 w 199"/>
                <a:gd name="T31" fmla="*/ 92 h 262"/>
                <a:gd name="T32" fmla="*/ 198 w 199"/>
                <a:gd name="T33" fmla="*/ 102 h 262"/>
                <a:gd name="T34" fmla="*/ 194 w 199"/>
                <a:gd name="T35" fmla="*/ 112 h 262"/>
                <a:gd name="T36" fmla="*/ 191 w 199"/>
                <a:gd name="T37" fmla="*/ 121 h 262"/>
                <a:gd name="T38" fmla="*/ 186 w 199"/>
                <a:gd name="T39" fmla="*/ 129 h 262"/>
                <a:gd name="T40" fmla="*/ 181 w 199"/>
                <a:gd name="T41" fmla="*/ 136 h 262"/>
                <a:gd name="T42" fmla="*/ 175 w 199"/>
                <a:gd name="T43" fmla="*/ 142 h 262"/>
                <a:gd name="T44" fmla="*/ 168 w 199"/>
                <a:gd name="T45" fmla="*/ 147 h 262"/>
                <a:gd name="T46" fmla="*/ 162 w 199"/>
                <a:gd name="T47" fmla="*/ 151 h 262"/>
                <a:gd name="T48" fmla="*/ 155 w 199"/>
                <a:gd name="T49" fmla="*/ 155 h 262"/>
                <a:gd name="T50" fmla="*/ 149 w 199"/>
                <a:gd name="T51" fmla="*/ 158 h 262"/>
                <a:gd name="T52" fmla="*/ 141 w 199"/>
                <a:gd name="T53" fmla="*/ 159 h 262"/>
                <a:gd name="T54" fmla="*/ 131 w 199"/>
                <a:gd name="T55" fmla="*/ 160 h 262"/>
                <a:gd name="T56" fmla="*/ 118 w 199"/>
                <a:gd name="T57" fmla="*/ 161 h 262"/>
                <a:gd name="T58" fmla="*/ 104 w 199"/>
                <a:gd name="T59" fmla="*/ 163 h 262"/>
                <a:gd name="T60" fmla="*/ 87 w 199"/>
                <a:gd name="T61" fmla="*/ 163 h 262"/>
                <a:gd name="T62" fmla="*/ 52 w 199"/>
                <a:gd name="T63" fmla="*/ 163 h 262"/>
                <a:gd name="T64" fmla="*/ 52 w 199"/>
                <a:gd name="T65" fmla="*/ 262 h 262"/>
                <a:gd name="T66" fmla="*/ 0 w 199"/>
                <a:gd name="T67" fmla="*/ 262 h 262"/>
                <a:gd name="T68" fmla="*/ 52 w 199"/>
                <a:gd name="T69" fmla="*/ 44 h 262"/>
                <a:gd name="T70" fmla="*/ 52 w 199"/>
                <a:gd name="T71" fmla="*/ 119 h 262"/>
                <a:gd name="T72" fmla="*/ 81 w 199"/>
                <a:gd name="T73" fmla="*/ 119 h 262"/>
                <a:gd name="T74" fmla="*/ 96 w 199"/>
                <a:gd name="T75" fmla="*/ 119 h 262"/>
                <a:gd name="T76" fmla="*/ 108 w 199"/>
                <a:gd name="T77" fmla="*/ 118 h 262"/>
                <a:gd name="T78" fmla="*/ 117 w 199"/>
                <a:gd name="T79" fmla="*/ 116 h 262"/>
                <a:gd name="T80" fmla="*/ 123 w 199"/>
                <a:gd name="T81" fmla="*/ 115 h 262"/>
                <a:gd name="T82" fmla="*/ 128 w 199"/>
                <a:gd name="T83" fmla="*/ 112 h 262"/>
                <a:gd name="T84" fmla="*/ 132 w 199"/>
                <a:gd name="T85" fmla="*/ 110 h 262"/>
                <a:gd name="T86" fmla="*/ 136 w 199"/>
                <a:gd name="T87" fmla="*/ 106 h 262"/>
                <a:gd name="T88" fmla="*/ 139 w 199"/>
                <a:gd name="T89" fmla="*/ 102 h 262"/>
                <a:gd name="T90" fmla="*/ 141 w 199"/>
                <a:gd name="T91" fmla="*/ 97 h 262"/>
                <a:gd name="T92" fmla="*/ 144 w 199"/>
                <a:gd name="T93" fmla="*/ 92 h 262"/>
                <a:gd name="T94" fmla="*/ 145 w 199"/>
                <a:gd name="T95" fmla="*/ 87 h 262"/>
                <a:gd name="T96" fmla="*/ 145 w 199"/>
                <a:gd name="T97" fmla="*/ 81 h 262"/>
                <a:gd name="T98" fmla="*/ 145 w 199"/>
                <a:gd name="T99" fmla="*/ 75 h 262"/>
                <a:gd name="T100" fmla="*/ 143 w 199"/>
                <a:gd name="T101" fmla="*/ 68 h 262"/>
                <a:gd name="T102" fmla="*/ 140 w 199"/>
                <a:gd name="T103" fmla="*/ 62 h 262"/>
                <a:gd name="T104" fmla="*/ 137 w 199"/>
                <a:gd name="T105" fmla="*/ 58 h 262"/>
                <a:gd name="T106" fmla="*/ 132 w 199"/>
                <a:gd name="T107" fmla="*/ 53 h 262"/>
                <a:gd name="T108" fmla="*/ 127 w 199"/>
                <a:gd name="T109" fmla="*/ 50 h 262"/>
                <a:gd name="T110" fmla="*/ 122 w 199"/>
                <a:gd name="T111" fmla="*/ 48 h 262"/>
                <a:gd name="T112" fmla="*/ 116 w 199"/>
                <a:gd name="T113" fmla="*/ 45 h 262"/>
                <a:gd name="T114" fmla="*/ 101 w 199"/>
                <a:gd name="T115" fmla="*/ 44 h 262"/>
                <a:gd name="T116" fmla="*/ 78 w 199"/>
                <a:gd name="T117" fmla="*/ 44 h 262"/>
                <a:gd name="T118" fmla="*/ 52 w 199"/>
                <a:gd name="T119" fmla="*/ 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" h="262">
                  <a:moveTo>
                    <a:pt x="0" y="262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25" y="1"/>
                  </a:lnTo>
                  <a:lnTo>
                    <a:pt x="137" y="3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67" y="13"/>
                  </a:lnTo>
                  <a:lnTo>
                    <a:pt x="176" y="21"/>
                  </a:lnTo>
                  <a:lnTo>
                    <a:pt x="185" y="30"/>
                  </a:lnTo>
                  <a:lnTo>
                    <a:pt x="191" y="40"/>
                  </a:lnTo>
                  <a:lnTo>
                    <a:pt x="195" y="52"/>
                  </a:lnTo>
                  <a:lnTo>
                    <a:pt x="199" y="66"/>
                  </a:lnTo>
                  <a:lnTo>
                    <a:pt x="199" y="80"/>
                  </a:lnTo>
                  <a:lnTo>
                    <a:pt x="199" y="92"/>
                  </a:lnTo>
                  <a:lnTo>
                    <a:pt x="198" y="102"/>
                  </a:lnTo>
                  <a:lnTo>
                    <a:pt x="194" y="112"/>
                  </a:lnTo>
                  <a:lnTo>
                    <a:pt x="191" y="121"/>
                  </a:lnTo>
                  <a:lnTo>
                    <a:pt x="186" y="129"/>
                  </a:lnTo>
                  <a:lnTo>
                    <a:pt x="181" y="136"/>
                  </a:lnTo>
                  <a:lnTo>
                    <a:pt x="175" y="142"/>
                  </a:lnTo>
                  <a:lnTo>
                    <a:pt x="168" y="147"/>
                  </a:lnTo>
                  <a:lnTo>
                    <a:pt x="162" y="151"/>
                  </a:lnTo>
                  <a:lnTo>
                    <a:pt x="155" y="155"/>
                  </a:lnTo>
                  <a:lnTo>
                    <a:pt x="149" y="158"/>
                  </a:lnTo>
                  <a:lnTo>
                    <a:pt x="141" y="159"/>
                  </a:lnTo>
                  <a:lnTo>
                    <a:pt x="131" y="160"/>
                  </a:lnTo>
                  <a:lnTo>
                    <a:pt x="118" y="161"/>
                  </a:lnTo>
                  <a:lnTo>
                    <a:pt x="104" y="163"/>
                  </a:lnTo>
                  <a:lnTo>
                    <a:pt x="87" y="163"/>
                  </a:lnTo>
                  <a:lnTo>
                    <a:pt x="52" y="163"/>
                  </a:lnTo>
                  <a:lnTo>
                    <a:pt x="52" y="262"/>
                  </a:lnTo>
                  <a:lnTo>
                    <a:pt x="0" y="262"/>
                  </a:lnTo>
                  <a:close/>
                  <a:moveTo>
                    <a:pt x="52" y="44"/>
                  </a:moveTo>
                  <a:lnTo>
                    <a:pt x="52" y="119"/>
                  </a:lnTo>
                  <a:lnTo>
                    <a:pt x="81" y="119"/>
                  </a:lnTo>
                  <a:lnTo>
                    <a:pt x="96" y="119"/>
                  </a:lnTo>
                  <a:lnTo>
                    <a:pt x="108" y="118"/>
                  </a:lnTo>
                  <a:lnTo>
                    <a:pt x="117" y="116"/>
                  </a:lnTo>
                  <a:lnTo>
                    <a:pt x="123" y="115"/>
                  </a:lnTo>
                  <a:lnTo>
                    <a:pt x="128" y="112"/>
                  </a:lnTo>
                  <a:lnTo>
                    <a:pt x="132" y="110"/>
                  </a:lnTo>
                  <a:lnTo>
                    <a:pt x="136" y="106"/>
                  </a:lnTo>
                  <a:lnTo>
                    <a:pt x="139" y="102"/>
                  </a:lnTo>
                  <a:lnTo>
                    <a:pt x="141" y="97"/>
                  </a:lnTo>
                  <a:lnTo>
                    <a:pt x="144" y="92"/>
                  </a:lnTo>
                  <a:lnTo>
                    <a:pt x="145" y="87"/>
                  </a:lnTo>
                  <a:lnTo>
                    <a:pt x="145" y="81"/>
                  </a:lnTo>
                  <a:lnTo>
                    <a:pt x="145" y="75"/>
                  </a:lnTo>
                  <a:lnTo>
                    <a:pt x="143" y="68"/>
                  </a:lnTo>
                  <a:lnTo>
                    <a:pt x="140" y="62"/>
                  </a:lnTo>
                  <a:lnTo>
                    <a:pt x="137" y="58"/>
                  </a:lnTo>
                  <a:lnTo>
                    <a:pt x="132" y="53"/>
                  </a:lnTo>
                  <a:lnTo>
                    <a:pt x="127" y="50"/>
                  </a:lnTo>
                  <a:lnTo>
                    <a:pt x="122" y="48"/>
                  </a:lnTo>
                  <a:lnTo>
                    <a:pt x="116" y="45"/>
                  </a:lnTo>
                  <a:lnTo>
                    <a:pt x="101" y="44"/>
                  </a:lnTo>
                  <a:lnTo>
                    <a:pt x="78" y="44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2CDF3171-31A3-9F8E-8941-95978705C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962"/>
              <a:ext cx="65" cy="66"/>
            </a:xfrm>
            <a:custGeom>
              <a:avLst/>
              <a:gdLst>
                <a:gd name="T0" fmla="*/ 262 w 262"/>
                <a:gd name="T1" fmla="*/ 262 h 262"/>
                <a:gd name="T2" fmla="*/ 204 w 262"/>
                <a:gd name="T3" fmla="*/ 262 h 262"/>
                <a:gd name="T4" fmla="*/ 183 w 262"/>
                <a:gd name="T5" fmla="*/ 201 h 262"/>
                <a:gd name="T6" fmla="*/ 78 w 262"/>
                <a:gd name="T7" fmla="*/ 201 h 262"/>
                <a:gd name="T8" fmla="*/ 56 w 262"/>
                <a:gd name="T9" fmla="*/ 262 h 262"/>
                <a:gd name="T10" fmla="*/ 0 w 262"/>
                <a:gd name="T11" fmla="*/ 262 h 262"/>
                <a:gd name="T12" fmla="*/ 102 w 262"/>
                <a:gd name="T13" fmla="*/ 0 h 262"/>
                <a:gd name="T14" fmla="*/ 157 w 262"/>
                <a:gd name="T15" fmla="*/ 0 h 262"/>
                <a:gd name="T16" fmla="*/ 262 w 262"/>
                <a:gd name="T17" fmla="*/ 262 h 262"/>
                <a:gd name="T18" fmla="*/ 166 w 262"/>
                <a:gd name="T19" fmla="*/ 158 h 262"/>
                <a:gd name="T20" fmla="*/ 129 w 262"/>
                <a:gd name="T21" fmla="*/ 61 h 262"/>
                <a:gd name="T22" fmla="*/ 94 w 262"/>
                <a:gd name="T23" fmla="*/ 158 h 262"/>
                <a:gd name="T24" fmla="*/ 166 w 262"/>
                <a:gd name="T25" fmla="*/ 15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262">
                  <a:moveTo>
                    <a:pt x="262" y="262"/>
                  </a:moveTo>
                  <a:lnTo>
                    <a:pt x="204" y="262"/>
                  </a:lnTo>
                  <a:lnTo>
                    <a:pt x="183" y="201"/>
                  </a:lnTo>
                  <a:lnTo>
                    <a:pt x="78" y="201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102" y="0"/>
                  </a:lnTo>
                  <a:lnTo>
                    <a:pt x="157" y="0"/>
                  </a:lnTo>
                  <a:lnTo>
                    <a:pt x="262" y="262"/>
                  </a:lnTo>
                  <a:close/>
                  <a:moveTo>
                    <a:pt x="166" y="158"/>
                  </a:moveTo>
                  <a:lnTo>
                    <a:pt x="129" y="61"/>
                  </a:lnTo>
                  <a:lnTo>
                    <a:pt x="94" y="158"/>
                  </a:lnTo>
                  <a:lnTo>
                    <a:pt x="166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BBD6A7A4-C7C8-96D8-CC53-4E4F0A463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962"/>
              <a:ext cx="52" cy="66"/>
            </a:xfrm>
            <a:custGeom>
              <a:avLst/>
              <a:gdLst>
                <a:gd name="T0" fmla="*/ 0 w 209"/>
                <a:gd name="T1" fmla="*/ 262 h 262"/>
                <a:gd name="T2" fmla="*/ 0 w 209"/>
                <a:gd name="T3" fmla="*/ 0 h 262"/>
                <a:gd name="T4" fmla="*/ 54 w 209"/>
                <a:gd name="T5" fmla="*/ 0 h 262"/>
                <a:gd name="T6" fmla="*/ 54 w 209"/>
                <a:gd name="T7" fmla="*/ 103 h 262"/>
                <a:gd name="T8" fmla="*/ 156 w 209"/>
                <a:gd name="T9" fmla="*/ 103 h 262"/>
                <a:gd name="T10" fmla="*/ 156 w 209"/>
                <a:gd name="T11" fmla="*/ 0 h 262"/>
                <a:gd name="T12" fmla="*/ 209 w 209"/>
                <a:gd name="T13" fmla="*/ 0 h 262"/>
                <a:gd name="T14" fmla="*/ 209 w 209"/>
                <a:gd name="T15" fmla="*/ 262 h 262"/>
                <a:gd name="T16" fmla="*/ 156 w 209"/>
                <a:gd name="T17" fmla="*/ 262 h 262"/>
                <a:gd name="T18" fmla="*/ 156 w 209"/>
                <a:gd name="T19" fmla="*/ 147 h 262"/>
                <a:gd name="T20" fmla="*/ 54 w 209"/>
                <a:gd name="T21" fmla="*/ 147 h 262"/>
                <a:gd name="T22" fmla="*/ 54 w 209"/>
                <a:gd name="T23" fmla="*/ 262 h 262"/>
                <a:gd name="T24" fmla="*/ 0 w 209"/>
                <a:gd name="T2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262">
                  <a:moveTo>
                    <a:pt x="0" y="262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103"/>
                  </a:lnTo>
                  <a:lnTo>
                    <a:pt x="156" y="103"/>
                  </a:lnTo>
                  <a:lnTo>
                    <a:pt x="156" y="0"/>
                  </a:lnTo>
                  <a:lnTo>
                    <a:pt x="209" y="0"/>
                  </a:lnTo>
                  <a:lnTo>
                    <a:pt x="209" y="262"/>
                  </a:lnTo>
                  <a:lnTo>
                    <a:pt x="156" y="262"/>
                  </a:lnTo>
                  <a:lnTo>
                    <a:pt x="156" y="147"/>
                  </a:lnTo>
                  <a:lnTo>
                    <a:pt x="54" y="147"/>
                  </a:lnTo>
                  <a:lnTo>
                    <a:pt x="54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84525AE1-7AFB-8BF3-1F28-A1022F1EA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961"/>
              <a:ext cx="53" cy="68"/>
            </a:xfrm>
            <a:custGeom>
              <a:avLst/>
              <a:gdLst>
                <a:gd name="T0" fmla="*/ 54 w 212"/>
                <a:gd name="T1" fmla="*/ 188 h 271"/>
                <a:gd name="T2" fmla="*/ 71 w 212"/>
                <a:gd name="T3" fmla="*/ 214 h 271"/>
                <a:gd name="T4" fmla="*/ 97 w 212"/>
                <a:gd name="T5" fmla="*/ 226 h 271"/>
                <a:gd name="T6" fmla="*/ 131 w 212"/>
                <a:gd name="T7" fmla="*/ 225 h 271"/>
                <a:gd name="T8" fmla="*/ 152 w 212"/>
                <a:gd name="T9" fmla="*/ 210 h 271"/>
                <a:gd name="T10" fmla="*/ 160 w 212"/>
                <a:gd name="T11" fmla="*/ 191 h 271"/>
                <a:gd name="T12" fmla="*/ 157 w 212"/>
                <a:gd name="T13" fmla="*/ 178 h 271"/>
                <a:gd name="T14" fmla="*/ 147 w 212"/>
                <a:gd name="T15" fmla="*/ 169 h 271"/>
                <a:gd name="T16" fmla="*/ 129 w 212"/>
                <a:gd name="T17" fmla="*/ 161 h 271"/>
                <a:gd name="T18" fmla="*/ 93 w 212"/>
                <a:gd name="T19" fmla="*/ 152 h 271"/>
                <a:gd name="T20" fmla="*/ 44 w 212"/>
                <a:gd name="T21" fmla="*/ 134 h 271"/>
                <a:gd name="T22" fmla="*/ 23 w 212"/>
                <a:gd name="T23" fmla="*/ 115 h 271"/>
                <a:gd name="T24" fmla="*/ 13 w 212"/>
                <a:gd name="T25" fmla="*/ 95 h 271"/>
                <a:gd name="T26" fmla="*/ 10 w 212"/>
                <a:gd name="T27" fmla="*/ 73 h 271"/>
                <a:gd name="T28" fmla="*/ 17 w 212"/>
                <a:gd name="T29" fmla="*/ 45 h 271"/>
                <a:gd name="T30" fmla="*/ 35 w 212"/>
                <a:gd name="T31" fmla="*/ 21 h 271"/>
                <a:gd name="T32" fmla="*/ 64 w 212"/>
                <a:gd name="T33" fmla="*/ 5 h 271"/>
                <a:gd name="T34" fmla="*/ 106 w 212"/>
                <a:gd name="T35" fmla="*/ 0 h 271"/>
                <a:gd name="T36" fmla="*/ 138 w 212"/>
                <a:gd name="T37" fmla="*/ 4 h 271"/>
                <a:gd name="T38" fmla="*/ 165 w 212"/>
                <a:gd name="T39" fmla="*/ 13 h 271"/>
                <a:gd name="T40" fmla="*/ 184 w 212"/>
                <a:gd name="T41" fmla="*/ 27 h 271"/>
                <a:gd name="T42" fmla="*/ 198 w 212"/>
                <a:gd name="T43" fmla="*/ 48 h 271"/>
                <a:gd name="T44" fmla="*/ 205 w 212"/>
                <a:gd name="T45" fmla="*/ 71 h 271"/>
                <a:gd name="T46" fmla="*/ 149 w 212"/>
                <a:gd name="T47" fmla="*/ 72 h 271"/>
                <a:gd name="T48" fmla="*/ 138 w 212"/>
                <a:gd name="T49" fmla="*/ 53 h 271"/>
                <a:gd name="T50" fmla="*/ 115 w 212"/>
                <a:gd name="T51" fmla="*/ 45 h 271"/>
                <a:gd name="T52" fmla="*/ 84 w 212"/>
                <a:gd name="T53" fmla="*/ 46 h 271"/>
                <a:gd name="T54" fmla="*/ 66 w 212"/>
                <a:gd name="T55" fmla="*/ 57 h 271"/>
                <a:gd name="T56" fmla="*/ 61 w 212"/>
                <a:gd name="T57" fmla="*/ 70 h 271"/>
                <a:gd name="T58" fmla="*/ 64 w 212"/>
                <a:gd name="T59" fmla="*/ 82 h 271"/>
                <a:gd name="T60" fmla="*/ 85 w 212"/>
                <a:gd name="T61" fmla="*/ 94 h 271"/>
                <a:gd name="T62" fmla="*/ 134 w 212"/>
                <a:gd name="T63" fmla="*/ 108 h 271"/>
                <a:gd name="T64" fmla="*/ 174 w 212"/>
                <a:gd name="T65" fmla="*/ 123 h 271"/>
                <a:gd name="T66" fmla="*/ 196 w 212"/>
                <a:gd name="T67" fmla="*/ 141 h 271"/>
                <a:gd name="T68" fmla="*/ 210 w 212"/>
                <a:gd name="T69" fmla="*/ 168 h 271"/>
                <a:gd name="T70" fmla="*/ 211 w 212"/>
                <a:gd name="T71" fmla="*/ 201 h 271"/>
                <a:gd name="T72" fmla="*/ 200 w 212"/>
                <a:gd name="T73" fmla="*/ 232 h 271"/>
                <a:gd name="T74" fmla="*/ 175 w 212"/>
                <a:gd name="T75" fmla="*/ 257 h 271"/>
                <a:gd name="T76" fmla="*/ 139 w 212"/>
                <a:gd name="T77" fmla="*/ 268 h 271"/>
                <a:gd name="T78" fmla="*/ 95 w 212"/>
                <a:gd name="T79" fmla="*/ 271 h 271"/>
                <a:gd name="T80" fmla="*/ 64 w 212"/>
                <a:gd name="T81" fmla="*/ 266 h 271"/>
                <a:gd name="T82" fmla="*/ 39 w 212"/>
                <a:gd name="T83" fmla="*/ 254 h 271"/>
                <a:gd name="T84" fmla="*/ 21 w 212"/>
                <a:gd name="T85" fmla="*/ 236 h 271"/>
                <a:gd name="T86" fmla="*/ 8 w 212"/>
                <a:gd name="T87" fmla="*/ 212 h 271"/>
                <a:gd name="T88" fmla="*/ 0 w 212"/>
                <a:gd name="T89" fmla="*/ 18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71">
                  <a:moveTo>
                    <a:pt x="0" y="182"/>
                  </a:moveTo>
                  <a:lnTo>
                    <a:pt x="52" y="177"/>
                  </a:lnTo>
                  <a:lnTo>
                    <a:pt x="54" y="188"/>
                  </a:lnTo>
                  <a:lnTo>
                    <a:pt x="59" y="199"/>
                  </a:lnTo>
                  <a:lnTo>
                    <a:pt x="64" y="208"/>
                  </a:lnTo>
                  <a:lnTo>
                    <a:pt x="71" y="214"/>
                  </a:lnTo>
                  <a:lnTo>
                    <a:pt x="79" y="219"/>
                  </a:lnTo>
                  <a:lnTo>
                    <a:pt x="88" y="223"/>
                  </a:lnTo>
                  <a:lnTo>
                    <a:pt x="97" y="226"/>
                  </a:lnTo>
                  <a:lnTo>
                    <a:pt x="108" y="227"/>
                  </a:lnTo>
                  <a:lnTo>
                    <a:pt x="120" y="226"/>
                  </a:lnTo>
                  <a:lnTo>
                    <a:pt x="131" y="225"/>
                  </a:lnTo>
                  <a:lnTo>
                    <a:pt x="139" y="221"/>
                  </a:lnTo>
                  <a:lnTo>
                    <a:pt x="147" y="215"/>
                  </a:lnTo>
                  <a:lnTo>
                    <a:pt x="152" y="210"/>
                  </a:lnTo>
                  <a:lnTo>
                    <a:pt x="156" y="204"/>
                  </a:lnTo>
                  <a:lnTo>
                    <a:pt x="158" y="197"/>
                  </a:lnTo>
                  <a:lnTo>
                    <a:pt x="160" y="191"/>
                  </a:lnTo>
                  <a:lnTo>
                    <a:pt x="160" y="186"/>
                  </a:lnTo>
                  <a:lnTo>
                    <a:pt x="158" y="182"/>
                  </a:lnTo>
                  <a:lnTo>
                    <a:pt x="157" y="178"/>
                  </a:lnTo>
                  <a:lnTo>
                    <a:pt x="155" y="175"/>
                  </a:lnTo>
                  <a:lnTo>
                    <a:pt x="151" y="172"/>
                  </a:lnTo>
                  <a:lnTo>
                    <a:pt x="147" y="169"/>
                  </a:lnTo>
                  <a:lnTo>
                    <a:pt x="142" y="166"/>
                  </a:lnTo>
                  <a:lnTo>
                    <a:pt x="135" y="164"/>
                  </a:lnTo>
                  <a:lnTo>
                    <a:pt x="129" y="161"/>
                  </a:lnTo>
                  <a:lnTo>
                    <a:pt x="120" y="159"/>
                  </a:lnTo>
                  <a:lnTo>
                    <a:pt x="108" y="156"/>
                  </a:lnTo>
                  <a:lnTo>
                    <a:pt x="93" y="152"/>
                  </a:lnTo>
                  <a:lnTo>
                    <a:pt x="73" y="147"/>
                  </a:lnTo>
                  <a:lnTo>
                    <a:pt x="58" y="141"/>
                  </a:lnTo>
                  <a:lnTo>
                    <a:pt x="44" y="134"/>
                  </a:lnTo>
                  <a:lnTo>
                    <a:pt x="34" y="126"/>
                  </a:lnTo>
                  <a:lnTo>
                    <a:pt x="28" y="120"/>
                  </a:lnTo>
                  <a:lnTo>
                    <a:pt x="23" y="115"/>
                  </a:lnTo>
                  <a:lnTo>
                    <a:pt x="19" y="108"/>
                  </a:lnTo>
                  <a:lnTo>
                    <a:pt x="16" y="102"/>
                  </a:lnTo>
                  <a:lnTo>
                    <a:pt x="13" y="95"/>
                  </a:lnTo>
                  <a:lnTo>
                    <a:pt x="12" y="88"/>
                  </a:lnTo>
                  <a:lnTo>
                    <a:pt x="10" y="81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3" y="54"/>
                  </a:lnTo>
                  <a:lnTo>
                    <a:pt x="17" y="45"/>
                  </a:lnTo>
                  <a:lnTo>
                    <a:pt x="22" y="36"/>
                  </a:lnTo>
                  <a:lnTo>
                    <a:pt x="27" y="27"/>
                  </a:lnTo>
                  <a:lnTo>
                    <a:pt x="35" y="21"/>
                  </a:lnTo>
                  <a:lnTo>
                    <a:pt x="44" y="14"/>
                  </a:lnTo>
                  <a:lnTo>
                    <a:pt x="54" y="9"/>
                  </a:lnTo>
                  <a:lnTo>
                    <a:pt x="64" y="5"/>
                  </a:lnTo>
                  <a:lnTo>
                    <a:pt x="77" y="2"/>
                  </a:lnTo>
                  <a:lnTo>
                    <a:pt x="90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8" y="1"/>
                  </a:lnTo>
                  <a:lnTo>
                    <a:pt x="138" y="4"/>
                  </a:lnTo>
                  <a:lnTo>
                    <a:pt x="148" y="5"/>
                  </a:lnTo>
                  <a:lnTo>
                    <a:pt x="157" y="9"/>
                  </a:lnTo>
                  <a:lnTo>
                    <a:pt x="165" y="13"/>
                  </a:lnTo>
                  <a:lnTo>
                    <a:pt x="173" y="17"/>
                  </a:lnTo>
                  <a:lnTo>
                    <a:pt x="179" y="22"/>
                  </a:lnTo>
                  <a:lnTo>
                    <a:pt x="184" y="27"/>
                  </a:lnTo>
                  <a:lnTo>
                    <a:pt x="189" y="33"/>
                  </a:lnTo>
                  <a:lnTo>
                    <a:pt x="194" y="40"/>
                  </a:lnTo>
                  <a:lnTo>
                    <a:pt x="198" y="48"/>
                  </a:lnTo>
                  <a:lnTo>
                    <a:pt x="201" y="55"/>
                  </a:lnTo>
                  <a:lnTo>
                    <a:pt x="202" y="63"/>
                  </a:lnTo>
                  <a:lnTo>
                    <a:pt x="205" y="71"/>
                  </a:lnTo>
                  <a:lnTo>
                    <a:pt x="205" y="80"/>
                  </a:lnTo>
                  <a:lnTo>
                    <a:pt x="152" y="82"/>
                  </a:lnTo>
                  <a:lnTo>
                    <a:pt x="149" y="72"/>
                  </a:lnTo>
                  <a:lnTo>
                    <a:pt x="147" y="64"/>
                  </a:lnTo>
                  <a:lnTo>
                    <a:pt x="143" y="58"/>
                  </a:lnTo>
                  <a:lnTo>
                    <a:pt x="138" y="53"/>
                  </a:lnTo>
                  <a:lnTo>
                    <a:pt x="131" y="49"/>
                  </a:lnTo>
                  <a:lnTo>
                    <a:pt x="124" y="46"/>
                  </a:lnTo>
                  <a:lnTo>
                    <a:pt x="115" y="45"/>
                  </a:lnTo>
                  <a:lnTo>
                    <a:pt x="104" y="44"/>
                  </a:lnTo>
                  <a:lnTo>
                    <a:pt x="94" y="45"/>
                  </a:lnTo>
                  <a:lnTo>
                    <a:pt x="84" y="46"/>
                  </a:lnTo>
                  <a:lnTo>
                    <a:pt x="76" y="49"/>
                  </a:lnTo>
                  <a:lnTo>
                    <a:pt x="68" y="53"/>
                  </a:lnTo>
                  <a:lnTo>
                    <a:pt x="66" y="57"/>
                  </a:lnTo>
                  <a:lnTo>
                    <a:pt x="63" y="61"/>
                  </a:lnTo>
                  <a:lnTo>
                    <a:pt x="61" y="64"/>
                  </a:lnTo>
                  <a:lnTo>
                    <a:pt x="61" y="70"/>
                  </a:lnTo>
                  <a:lnTo>
                    <a:pt x="61" y="75"/>
                  </a:lnTo>
                  <a:lnTo>
                    <a:pt x="62" y="79"/>
                  </a:lnTo>
                  <a:lnTo>
                    <a:pt x="64" y="82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85" y="94"/>
                  </a:lnTo>
                  <a:lnTo>
                    <a:pt x="99" y="99"/>
                  </a:lnTo>
                  <a:lnTo>
                    <a:pt x="117" y="103"/>
                  </a:lnTo>
                  <a:lnTo>
                    <a:pt x="134" y="108"/>
                  </a:lnTo>
                  <a:lnTo>
                    <a:pt x="149" y="112"/>
                  </a:lnTo>
                  <a:lnTo>
                    <a:pt x="162" y="117"/>
                  </a:lnTo>
                  <a:lnTo>
                    <a:pt x="174" y="123"/>
                  </a:lnTo>
                  <a:lnTo>
                    <a:pt x="182" y="128"/>
                  </a:lnTo>
                  <a:lnTo>
                    <a:pt x="189" y="134"/>
                  </a:lnTo>
                  <a:lnTo>
                    <a:pt x="196" y="141"/>
                  </a:lnTo>
                  <a:lnTo>
                    <a:pt x="202" y="148"/>
                  </a:lnTo>
                  <a:lnTo>
                    <a:pt x="206" y="157"/>
                  </a:lnTo>
                  <a:lnTo>
                    <a:pt x="210" y="168"/>
                  </a:lnTo>
                  <a:lnTo>
                    <a:pt x="211" y="178"/>
                  </a:lnTo>
                  <a:lnTo>
                    <a:pt x="212" y="191"/>
                  </a:lnTo>
                  <a:lnTo>
                    <a:pt x="211" y="201"/>
                  </a:lnTo>
                  <a:lnTo>
                    <a:pt x="210" y="212"/>
                  </a:lnTo>
                  <a:lnTo>
                    <a:pt x="206" y="222"/>
                  </a:lnTo>
                  <a:lnTo>
                    <a:pt x="200" y="232"/>
                  </a:lnTo>
                  <a:lnTo>
                    <a:pt x="193" y="241"/>
                  </a:lnTo>
                  <a:lnTo>
                    <a:pt x="185" y="249"/>
                  </a:lnTo>
                  <a:lnTo>
                    <a:pt x="175" y="257"/>
                  </a:lnTo>
                  <a:lnTo>
                    <a:pt x="165" y="262"/>
                  </a:lnTo>
                  <a:lnTo>
                    <a:pt x="153" y="266"/>
                  </a:lnTo>
                  <a:lnTo>
                    <a:pt x="139" y="268"/>
                  </a:lnTo>
                  <a:lnTo>
                    <a:pt x="124" y="271"/>
                  </a:lnTo>
                  <a:lnTo>
                    <a:pt x="108" y="271"/>
                  </a:lnTo>
                  <a:lnTo>
                    <a:pt x="95" y="271"/>
                  </a:lnTo>
                  <a:lnTo>
                    <a:pt x="85" y="270"/>
                  </a:lnTo>
                  <a:lnTo>
                    <a:pt x="73" y="268"/>
                  </a:lnTo>
                  <a:lnTo>
                    <a:pt x="64" y="266"/>
                  </a:lnTo>
                  <a:lnTo>
                    <a:pt x="55" y="262"/>
                  </a:lnTo>
                  <a:lnTo>
                    <a:pt x="46" y="258"/>
                  </a:lnTo>
                  <a:lnTo>
                    <a:pt x="39" y="254"/>
                  </a:lnTo>
                  <a:lnTo>
                    <a:pt x="32" y="248"/>
                  </a:lnTo>
                  <a:lnTo>
                    <a:pt x="26" y="243"/>
                  </a:lnTo>
                  <a:lnTo>
                    <a:pt x="21" y="236"/>
                  </a:lnTo>
                  <a:lnTo>
                    <a:pt x="16" y="228"/>
                  </a:lnTo>
                  <a:lnTo>
                    <a:pt x="10" y="221"/>
                  </a:lnTo>
                  <a:lnTo>
                    <a:pt x="8" y="212"/>
                  </a:lnTo>
                  <a:lnTo>
                    <a:pt x="4" y="203"/>
                  </a:lnTo>
                  <a:lnTo>
                    <a:pt x="1" y="19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54525F29-7CD5-C8FD-0B26-DBDF0EC56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962"/>
              <a:ext cx="65" cy="66"/>
            </a:xfrm>
            <a:custGeom>
              <a:avLst/>
              <a:gdLst>
                <a:gd name="T0" fmla="*/ 262 w 262"/>
                <a:gd name="T1" fmla="*/ 262 h 262"/>
                <a:gd name="T2" fmla="*/ 205 w 262"/>
                <a:gd name="T3" fmla="*/ 262 h 262"/>
                <a:gd name="T4" fmla="*/ 183 w 262"/>
                <a:gd name="T5" fmla="*/ 201 h 262"/>
                <a:gd name="T6" fmla="*/ 78 w 262"/>
                <a:gd name="T7" fmla="*/ 201 h 262"/>
                <a:gd name="T8" fmla="*/ 57 w 262"/>
                <a:gd name="T9" fmla="*/ 262 h 262"/>
                <a:gd name="T10" fmla="*/ 0 w 262"/>
                <a:gd name="T11" fmla="*/ 262 h 262"/>
                <a:gd name="T12" fmla="*/ 102 w 262"/>
                <a:gd name="T13" fmla="*/ 0 h 262"/>
                <a:gd name="T14" fmla="*/ 158 w 262"/>
                <a:gd name="T15" fmla="*/ 0 h 262"/>
                <a:gd name="T16" fmla="*/ 262 w 262"/>
                <a:gd name="T17" fmla="*/ 262 h 262"/>
                <a:gd name="T18" fmla="*/ 165 w 262"/>
                <a:gd name="T19" fmla="*/ 158 h 262"/>
                <a:gd name="T20" fmla="*/ 129 w 262"/>
                <a:gd name="T21" fmla="*/ 61 h 262"/>
                <a:gd name="T22" fmla="*/ 94 w 262"/>
                <a:gd name="T23" fmla="*/ 158 h 262"/>
                <a:gd name="T24" fmla="*/ 165 w 262"/>
                <a:gd name="T25" fmla="*/ 15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262">
                  <a:moveTo>
                    <a:pt x="262" y="262"/>
                  </a:moveTo>
                  <a:lnTo>
                    <a:pt x="205" y="262"/>
                  </a:lnTo>
                  <a:lnTo>
                    <a:pt x="183" y="201"/>
                  </a:lnTo>
                  <a:lnTo>
                    <a:pt x="78" y="201"/>
                  </a:lnTo>
                  <a:lnTo>
                    <a:pt x="57" y="262"/>
                  </a:lnTo>
                  <a:lnTo>
                    <a:pt x="0" y="262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262" y="262"/>
                  </a:lnTo>
                  <a:close/>
                  <a:moveTo>
                    <a:pt x="165" y="158"/>
                  </a:moveTo>
                  <a:lnTo>
                    <a:pt x="129" y="61"/>
                  </a:lnTo>
                  <a:lnTo>
                    <a:pt x="94" y="158"/>
                  </a:lnTo>
                  <a:lnTo>
                    <a:pt x="16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57A12C32-5A93-ABDB-1CD7-FE429288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961"/>
              <a:ext cx="25" cy="68"/>
            </a:xfrm>
            <a:custGeom>
              <a:avLst/>
              <a:gdLst>
                <a:gd name="T0" fmla="*/ 0 w 103"/>
                <a:gd name="T1" fmla="*/ 271 h 271"/>
                <a:gd name="T2" fmla="*/ 64 w 103"/>
                <a:gd name="T3" fmla="*/ 0 h 271"/>
                <a:gd name="T4" fmla="*/ 103 w 103"/>
                <a:gd name="T5" fmla="*/ 0 h 271"/>
                <a:gd name="T6" fmla="*/ 37 w 103"/>
                <a:gd name="T7" fmla="*/ 271 h 271"/>
                <a:gd name="T8" fmla="*/ 0 w 10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1">
                  <a:moveTo>
                    <a:pt x="0" y="271"/>
                  </a:moveTo>
                  <a:lnTo>
                    <a:pt x="64" y="0"/>
                  </a:lnTo>
                  <a:lnTo>
                    <a:pt x="103" y="0"/>
                  </a:lnTo>
                  <a:lnTo>
                    <a:pt x="37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E2E636F3-B897-20CC-FDB8-A6C8660D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62"/>
              <a:ext cx="28" cy="66"/>
            </a:xfrm>
            <a:custGeom>
              <a:avLst/>
              <a:gdLst>
                <a:gd name="T0" fmla="*/ 115 w 115"/>
                <a:gd name="T1" fmla="*/ 263 h 263"/>
                <a:gd name="T2" fmla="*/ 65 w 115"/>
                <a:gd name="T3" fmla="*/ 263 h 263"/>
                <a:gd name="T4" fmla="*/ 65 w 115"/>
                <a:gd name="T5" fmla="*/ 73 h 263"/>
                <a:gd name="T6" fmla="*/ 51 w 115"/>
                <a:gd name="T7" fmla="*/ 85 h 263"/>
                <a:gd name="T8" fmla="*/ 35 w 115"/>
                <a:gd name="T9" fmla="*/ 95 h 263"/>
                <a:gd name="T10" fmla="*/ 18 w 115"/>
                <a:gd name="T11" fmla="*/ 104 h 263"/>
                <a:gd name="T12" fmla="*/ 0 w 115"/>
                <a:gd name="T13" fmla="*/ 111 h 263"/>
                <a:gd name="T14" fmla="*/ 0 w 115"/>
                <a:gd name="T15" fmla="*/ 66 h 263"/>
                <a:gd name="T16" fmla="*/ 9 w 115"/>
                <a:gd name="T17" fmla="*/ 62 h 263"/>
                <a:gd name="T18" fmla="*/ 21 w 115"/>
                <a:gd name="T19" fmla="*/ 57 h 263"/>
                <a:gd name="T20" fmla="*/ 31 w 115"/>
                <a:gd name="T21" fmla="*/ 49 h 263"/>
                <a:gd name="T22" fmla="*/ 43 w 115"/>
                <a:gd name="T23" fmla="*/ 41 h 263"/>
                <a:gd name="T24" fmla="*/ 53 w 115"/>
                <a:gd name="T25" fmla="*/ 32 h 263"/>
                <a:gd name="T26" fmla="*/ 62 w 115"/>
                <a:gd name="T27" fmla="*/ 22 h 263"/>
                <a:gd name="T28" fmla="*/ 69 w 115"/>
                <a:gd name="T29" fmla="*/ 11 h 263"/>
                <a:gd name="T30" fmla="*/ 74 w 115"/>
                <a:gd name="T31" fmla="*/ 0 h 263"/>
                <a:gd name="T32" fmla="*/ 115 w 115"/>
                <a:gd name="T33" fmla="*/ 0 h 263"/>
                <a:gd name="T34" fmla="*/ 115 w 11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263">
                  <a:moveTo>
                    <a:pt x="115" y="263"/>
                  </a:moveTo>
                  <a:lnTo>
                    <a:pt x="65" y="263"/>
                  </a:lnTo>
                  <a:lnTo>
                    <a:pt x="65" y="73"/>
                  </a:lnTo>
                  <a:lnTo>
                    <a:pt x="51" y="85"/>
                  </a:lnTo>
                  <a:lnTo>
                    <a:pt x="35" y="95"/>
                  </a:lnTo>
                  <a:lnTo>
                    <a:pt x="18" y="104"/>
                  </a:lnTo>
                  <a:lnTo>
                    <a:pt x="0" y="111"/>
                  </a:lnTo>
                  <a:lnTo>
                    <a:pt x="0" y="66"/>
                  </a:lnTo>
                  <a:lnTo>
                    <a:pt x="9" y="62"/>
                  </a:lnTo>
                  <a:lnTo>
                    <a:pt x="21" y="57"/>
                  </a:lnTo>
                  <a:lnTo>
                    <a:pt x="31" y="49"/>
                  </a:lnTo>
                  <a:lnTo>
                    <a:pt x="43" y="41"/>
                  </a:lnTo>
                  <a:lnTo>
                    <a:pt x="53" y="32"/>
                  </a:lnTo>
                  <a:lnTo>
                    <a:pt x="62" y="22"/>
                  </a:lnTo>
                  <a:lnTo>
                    <a:pt x="69" y="11"/>
                  </a:lnTo>
                  <a:lnTo>
                    <a:pt x="74" y="0"/>
                  </a:lnTo>
                  <a:lnTo>
                    <a:pt x="115" y="0"/>
                  </a:lnTo>
                  <a:lnTo>
                    <a:pt x="115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4E3CC59C-7917-3A85-8BDB-742D92C68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962"/>
              <a:ext cx="42" cy="67"/>
            </a:xfrm>
            <a:custGeom>
              <a:avLst/>
              <a:gdLst>
                <a:gd name="T0" fmla="*/ 27 w 171"/>
                <a:gd name="T1" fmla="*/ 111 h 267"/>
                <a:gd name="T2" fmla="*/ 12 w 171"/>
                <a:gd name="T3" fmla="*/ 91 h 267"/>
                <a:gd name="T4" fmla="*/ 7 w 171"/>
                <a:gd name="T5" fmla="*/ 67 h 267"/>
                <a:gd name="T6" fmla="*/ 11 w 171"/>
                <a:gd name="T7" fmla="*/ 46 h 267"/>
                <a:gd name="T8" fmla="*/ 18 w 171"/>
                <a:gd name="T9" fmla="*/ 28 h 267"/>
                <a:gd name="T10" fmla="*/ 32 w 171"/>
                <a:gd name="T11" fmla="*/ 14 h 267"/>
                <a:gd name="T12" fmla="*/ 52 w 171"/>
                <a:gd name="T13" fmla="*/ 4 h 267"/>
                <a:gd name="T14" fmla="*/ 76 w 171"/>
                <a:gd name="T15" fmla="*/ 0 h 267"/>
                <a:gd name="T16" fmla="*/ 103 w 171"/>
                <a:gd name="T17" fmla="*/ 1 h 267"/>
                <a:gd name="T18" fmla="*/ 125 w 171"/>
                <a:gd name="T19" fmla="*/ 6 h 267"/>
                <a:gd name="T20" fmla="*/ 143 w 171"/>
                <a:gd name="T21" fmla="*/ 19 h 267"/>
                <a:gd name="T22" fmla="*/ 156 w 171"/>
                <a:gd name="T23" fmla="*/ 35 h 267"/>
                <a:gd name="T24" fmla="*/ 162 w 171"/>
                <a:gd name="T25" fmla="*/ 53 h 267"/>
                <a:gd name="T26" fmla="*/ 164 w 171"/>
                <a:gd name="T27" fmla="*/ 76 h 267"/>
                <a:gd name="T28" fmla="*/ 155 w 171"/>
                <a:gd name="T29" fmla="*/ 99 h 267"/>
                <a:gd name="T30" fmla="*/ 135 w 171"/>
                <a:gd name="T31" fmla="*/ 117 h 267"/>
                <a:gd name="T32" fmla="*/ 147 w 171"/>
                <a:gd name="T33" fmla="*/ 131 h 267"/>
                <a:gd name="T34" fmla="*/ 166 w 171"/>
                <a:gd name="T35" fmla="*/ 156 h 267"/>
                <a:gd name="T36" fmla="*/ 171 w 171"/>
                <a:gd name="T37" fmla="*/ 186 h 267"/>
                <a:gd name="T38" fmla="*/ 169 w 171"/>
                <a:gd name="T39" fmla="*/ 211 h 267"/>
                <a:gd name="T40" fmla="*/ 159 w 171"/>
                <a:gd name="T41" fmla="*/ 232 h 267"/>
                <a:gd name="T42" fmla="*/ 143 w 171"/>
                <a:gd name="T43" fmla="*/ 250 h 267"/>
                <a:gd name="T44" fmla="*/ 122 w 171"/>
                <a:gd name="T45" fmla="*/ 262 h 267"/>
                <a:gd name="T46" fmla="*/ 97 w 171"/>
                <a:gd name="T47" fmla="*/ 267 h 267"/>
                <a:gd name="T48" fmla="*/ 56 w 171"/>
                <a:gd name="T49" fmla="*/ 263 h 267"/>
                <a:gd name="T50" fmla="*/ 35 w 171"/>
                <a:gd name="T51" fmla="*/ 253 h 267"/>
                <a:gd name="T52" fmla="*/ 17 w 171"/>
                <a:gd name="T53" fmla="*/ 236 h 267"/>
                <a:gd name="T54" fmla="*/ 4 w 171"/>
                <a:gd name="T55" fmla="*/ 214 h 267"/>
                <a:gd name="T56" fmla="*/ 0 w 171"/>
                <a:gd name="T57" fmla="*/ 188 h 267"/>
                <a:gd name="T58" fmla="*/ 7 w 171"/>
                <a:gd name="T59" fmla="*/ 157 h 267"/>
                <a:gd name="T60" fmla="*/ 25 w 171"/>
                <a:gd name="T61" fmla="*/ 133 h 267"/>
                <a:gd name="T62" fmla="*/ 54 w 171"/>
                <a:gd name="T63" fmla="*/ 71 h 267"/>
                <a:gd name="T64" fmla="*/ 59 w 171"/>
                <a:gd name="T65" fmla="*/ 89 h 267"/>
                <a:gd name="T66" fmla="*/ 72 w 171"/>
                <a:gd name="T67" fmla="*/ 100 h 267"/>
                <a:gd name="T68" fmla="*/ 92 w 171"/>
                <a:gd name="T69" fmla="*/ 102 h 267"/>
                <a:gd name="T70" fmla="*/ 108 w 171"/>
                <a:gd name="T71" fmla="*/ 94 h 267"/>
                <a:gd name="T72" fmla="*/ 116 w 171"/>
                <a:gd name="T73" fmla="*/ 77 h 267"/>
                <a:gd name="T74" fmla="*/ 115 w 171"/>
                <a:gd name="T75" fmla="*/ 58 h 267"/>
                <a:gd name="T76" fmla="*/ 103 w 171"/>
                <a:gd name="T77" fmla="*/ 44 h 267"/>
                <a:gd name="T78" fmla="*/ 86 w 171"/>
                <a:gd name="T79" fmla="*/ 40 h 267"/>
                <a:gd name="T80" fmla="*/ 67 w 171"/>
                <a:gd name="T81" fmla="*/ 44 h 267"/>
                <a:gd name="T82" fmla="*/ 57 w 171"/>
                <a:gd name="T83" fmla="*/ 58 h 267"/>
                <a:gd name="T84" fmla="*/ 50 w 171"/>
                <a:gd name="T85" fmla="*/ 183 h 267"/>
                <a:gd name="T86" fmla="*/ 56 w 171"/>
                <a:gd name="T87" fmla="*/ 209 h 267"/>
                <a:gd name="T88" fmla="*/ 72 w 171"/>
                <a:gd name="T89" fmla="*/ 224 h 267"/>
                <a:gd name="T90" fmla="*/ 94 w 171"/>
                <a:gd name="T91" fmla="*/ 227 h 267"/>
                <a:gd name="T92" fmla="*/ 112 w 171"/>
                <a:gd name="T93" fmla="*/ 215 h 267"/>
                <a:gd name="T94" fmla="*/ 121 w 171"/>
                <a:gd name="T95" fmla="*/ 193 h 267"/>
                <a:gd name="T96" fmla="*/ 120 w 171"/>
                <a:gd name="T97" fmla="*/ 166 h 267"/>
                <a:gd name="T98" fmla="*/ 107 w 171"/>
                <a:gd name="T99" fmla="*/ 148 h 267"/>
                <a:gd name="T100" fmla="*/ 86 w 171"/>
                <a:gd name="T101" fmla="*/ 142 h 267"/>
                <a:gd name="T102" fmla="*/ 65 w 171"/>
                <a:gd name="T103" fmla="*/ 150 h 267"/>
                <a:gd name="T104" fmla="*/ 52 w 171"/>
                <a:gd name="T105" fmla="*/ 16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67">
                  <a:moveTo>
                    <a:pt x="44" y="121"/>
                  </a:moveTo>
                  <a:lnTo>
                    <a:pt x="35" y="116"/>
                  </a:lnTo>
                  <a:lnTo>
                    <a:pt x="27" y="111"/>
                  </a:lnTo>
                  <a:lnTo>
                    <a:pt x="21" y="106"/>
                  </a:lnTo>
                  <a:lnTo>
                    <a:pt x="16" y="98"/>
                  </a:lnTo>
                  <a:lnTo>
                    <a:pt x="12" y="91"/>
                  </a:lnTo>
                  <a:lnTo>
                    <a:pt x="9" y="84"/>
                  </a:lnTo>
                  <a:lnTo>
                    <a:pt x="8" y="76"/>
                  </a:lnTo>
                  <a:lnTo>
                    <a:pt x="7" y="67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11" y="46"/>
                  </a:lnTo>
                  <a:lnTo>
                    <a:pt x="12" y="40"/>
                  </a:lnTo>
                  <a:lnTo>
                    <a:pt x="16" y="35"/>
                  </a:lnTo>
                  <a:lnTo>
                    <a:pt x="18" y="28"/>
                  </a:lnTo>
                  <a:lnTo>
                    <a:pt x="23" y="23"/>
                  </a:lnTo>
                  <a:lnTo>
                    <a:pt x="27" y="19"/>
                  </a:lnTo>
                  <a:lnTo>
                    <a:pt x="32" y="14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2"/>
                  </a:lnTo>
                  <a:lnTo>
                    <a:pt x="119" y="4"/>
                  </a:lnTo>
                  <a:lnTo>
                    <a:pt x="125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3" y="19"/>
                  </a:lnTo>
                  <a:lnTo>
                    <a:pt x="148" y="23"/>
                  </a:lnTo>
                  <a:lnTo>
                    <a:pt x="152" y="28"/>
                  </a:lnTo>
                  <a:lnTo>
                    <a:pt x="156" y="35"/>
                  </a:lnTo>
                  <a:lnTo>
                    <a:pt x="159" y="40"/>
                  </a:lnTo>
                  <a:lnTo>
                    <a:pt x="161" y="46"/>
                  </a:lnTo>
                  <a:lnTo>
                    <a:pt x="162" y="53"/>
                  </a:lnTo>
                  <a:lnTo>
                    <a:pt x="164" y="59"/>
                  </a:lnTo>
                  <a:lnTo>
                    <a:pt x="164" y="67"/>
                  </a:lnTo>
                  <a:lnTo>
                    <a:pt x="164" y="76"/>
                  </a:lnTo>
                  <a:lnTo>
                    <a:pt x="161" y="84"/>
                  </a:lnTo>
                  <a:lnTo>
                    <a:pt x="159" y="91"/>
                  </a:lnTo>
                  <a:lnTo>
                    <a:pt x="155" y="99"/>
                  </a:lnTo>
                  <a:lnTo>
                    <a:pt x="150" y="106"/>
                  </a:lnTo>
                  <a:lnTo>
                    <a:pt x="143" y="112"/>
                  </a:lnTo>
                  <a:lnTo>
                    <a:pt x="135" y="117"/>
                  </a:lnTo>
                  <a:lnTo>
                    <a:pt x="128" y="121"/>
                  </a:lnTo>
                  <a:lnTo>
                    <a:pt x="138" y="126"/>
                  </a:lnTo>
                  <a:lnTo>
                    <a:pt x="147" y="131"/>
                  </a:lnTo>
                  <a:lnTo>
                    <a:pt x="155" y="139"/>
                  </a:lnTo>
                  <a:lnTo>
                    <a:pt x="161" y="147"/>
                  </a:lnTo>
                  <a:lnTo>
                    <a:pt x="166" y="156"/>
                  </a:lnTo>
                  <a:lnTo>
                    <a:pt x="169" y="165"/>
                  </a:lnTo>
                  <a:lnTo>
                    <a:pt x="171" y="175"/>
                  </a:lnTo>
                  <a:lnTo>
                    <a:pt x="171" y="186"/>
                  </a:lnTo>
                  <a:lnTo>
                    <a:pt x="171" y="195"/>
                  </a:lnTo>
                  <a:lnTo>
                    <a:pt x="170" y="202"/>
                  </a:lnTo>
                  <a:lnTo>
                    <a:pt x="169" y="211"/>
                  </a:lnTo>
                  <a:lnTo>
                    <a:pt x="166" y="218"/>
                  </a:lnTo>
                  <a:lnTo>
                    <a:pt x="162" y="226"/>
                  </a:lnTo>
                  <a:lnTo>
                    <a:pt x="159" y="232"/>
                  </a:lnTo>
                  <a:lnTo>
                    <a:pt x="155" y="239"/>
                  </a:lnTo>
                  <a:lnTo>
                    <a:pt x="150" y="245"/>
                  </a:lnTo>
                  <a:lnTo>
                    <a:pt x="143" y="250"/>
                  </a:lnTo>
                  <a:lnTo>
                    <a:pt x="137" y="254"/>
                  </a:lnTo>
                  <a:lnTo>
                    <a:pt x="130" y="258"/>
                  </a:lnTo>
                  <a:lnTo>
                    <a:pt x="122" y="262"/>
                  </a:lnTo>
                  <a:lnTo>
                    <a:pt x="115" y="264"/>
                  </a:lnTo>
                  <a:lnTo>
                    <a:pt x="106" y="266"/>
                  </a:lnTo>
                  <a:lnTo>
                    <a:pt x="97" y="267"/>
                  </a:lnTo>
                  <a:lnTo>
                    <a:pt x="88" y="267"/>
                  </a:lnTo>
                  <a:lnTo>
                    <a:pt x="71" y="266"/>
                  </a:lnTo>
                  <a:lnTo>
                    <a:pt x="56" y="263"/>
                  </a:lnTo>
                  <a:lnTo>
                    <a:pt x="48" y="261"/>
                  </a:lnTo>
                  <a:lnTo>
                    <a:pt x="41" y="257"/>
                  </a:lnTo>
                  <a:lnTo>
                    <a:pt x="35" y="253"/>
                  </a:lnTo>
                  <a:lnTo>
                    <a:pt x="29" y="249"/>
                  </a:lnTo>
                  <a:lnTo>
                    <a:pt x="22" y="242"/>
                  </a:lnTo>
                  <a:lnTo>
                    <a:pt x="17" y="236"/>
                  </a:lnTo>
                  <a:lnTo>
                    <a:pt x="12" y="230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3" y="206"/>
                  </a:lnTo>
                  <a:lnTo>
                    <a:pt x="1" y="197"/>
                  </a:lnTo>
                  <a:lnTo>
                    <a:pt x="0" y="188"/>
                  </a:lnTo>
                  <a:lnTo>
                    <a:pt x="1" y="177"/>
                  </a:lnTo>
                  <a:lnTo>
                    <a:pt x="3" y="168"/>
                  </a:lnTo>
                  <a:lnTo>
                    <a:pt x="7" y="157"/>
                  </a:lnTo>
                  <a:lnTo>
                    <a:pt x="12" y="148"/>
                  </a:lnTo>
                  <a:lnTo>
                    <a:pt x="17" y="140"/>
                  </a:lnTo>
                  <a:lnTo>
                    <a:pt x="25" y="133"/>
                  </a:lnTo>
                  <a:lnTo>
                    <a:pt x="34" y="126"/>
                  </a:lnTo>
                  <a:lnTo>
                    <a:pt x="44" y="121"/>
                  </a:lnTo>
                  <a:close/>
                  <a:moveTo>
                    <a:pt x="54" y="71"/>
                  </a:moveTo>
                  <a:lnTo>
                    <a:pt x="56" y="77"/>
                  </a:lnTo>
                  <a:lnTo>
                    <a:pt x="57" y="84"/>
                  </a:lnTo>
                  <a:lnTo>
                    <a:pt x="59" y="89"/>
                  </a:lnTo>
                  <a:lnTo>
                    <a:pt x="63" y="94"/>
                  </a:lnTo>
                  <a:lnTo>
                    <a:pt x="67" y="98"/>
                  </a:lnTo>
                  <a:lnTo>
                    <a:pt x="72" y="100"/>
                  </a:lnTo>
                  <a:lnTo>
                    <a:pt x="79" y="102"/>
                  </a:lnTo>
                  <a:lnTo>
                    <a:pt x="85" y="103"/>
                  </a:lnTo>
                  <a:lnTo>
                    <a:pt x="92" y="102"/>
                  </a:lnTo>
                  <a:lnTo>
                    <a:pt x="98" y="100"/>
                  </a:lnTo>
                  <a:lnTo>
                    <a:pt x="103" y="98"/>
                  </a:lnTo>
                  <a:lnTo>
                    <a:pt x="108" y="94"/>
                  </a:lnTo>
                  <a:lnTo>
                    <a:pt x="112" y="89"/>
                  </a:lnTo>
                  <a:lnTo>
                    <a:pt x="115" y="84"/>
                  </a:lnTo>
                  <a:lnTo>
                    <a:pt x="116" y="77"/>
                  </a:lnTo>
                  <a:lnTo>
                    <a:pt x="116" y="71"/>
                  </a:lnTo>
                  <a:lnTo>
                    <a:pt x="116" y="64"/>
                  </a:lnTo>
                  <a:lnTo>
                    <a:pt x="115" y="58"/>
                  </a:lnTo>
                  <a:lnTo>
                    <a:pt x="112" y="53"/>
                  </a:lnTo>
                  <a:lnTo>
                    <a:pt x="108" y="47"/>
                  </a:lnTo>
                  <a:lnTo>
                    <a:pt x="103" y="44"/>
                  </a:lnTo>
                  <a:lnTo>
                    <a:pt x="98" y="41"/>
                  </a:lnTo>
                  <a:lnTo>
                    <a:pt x="93" y="40"/>
                  </a:lnTo>
                  <a:lnTo>
                    <a:pt x="86" y="40"/>
                  </a:lnTo>
                  <a:lnTo>
                    <a:pt x="79" y="40"/>
                  </a:lnTo>
                  <a:lnTo>
                    <a:pt x="74" y="41"/>
                  </a:lnTo>
                  <a:lnTo>
                    <a:pt x="67" y="44"/>
                  </a:lnTo>
                  <a:lnTo>
                    <a:pt x="63" y="47"/>
                  </a:lnTo>
                  <a:lnTo>
                    <a:pt x="59" y="53"/>
                  </a:lnTo>
                  <a:lnTo>
                    <a:pt x="57" y="58"/>
                  </a:lnTo>
                  <a:lnTo>
                    <a:pt x="56" y="64"/>
                  </a:lnTo>
                  <a:lnTo>
                    <a:pt x="54" y="71"/>
                  </a:lnTo>
                  <a:close/>
                  <a:moveTo>
                    <a:pt x="50" y="183"/>
                  </a:moveTo>
                  <a:lnTo>
                    <a:pt x="50" y="192"/>
                  </a:lnTo>
                  <a:lnTo>
                    <a:pt x="53" y="201"/>
                  </a:lnTo>
                  <a:lnTo>
                    <a:pt x="56" y="209"/>
                  </a:lnTo>
                  <a:lnTo>
                    <a:pt x="61" y="215"/>
                  </a:lnTo>
                  <a:lnTo>
                    <a:pt x="66" y="221"/>
                  </a:lnTo>
                  <a:lnTo>
                    <a:pt x="72" y="224"/>
                  </a:lnTo>
                  <a:lnTo>
                    <a:pt x="79" y="227"/>
                  </a:lnTo>
                  <a:lnTo>
                    <a:pt x="86" y="227"/>
                  </a:lnTo>
                  <a:lnTo>
                    <a:pt x="94" y="227"/>
                  </a:lnTo>
                  <a:lnTo>
                    <a:pt x="101" y="224"/>
                  </a:lnTo>
                  <a:lnTo>
                    <a:pt x="107" y="221"/>
                  </a:lnTo>
                  <a:lnTo>
                    <a:pt x="112" y="215"/>
                  </a:lnTo>
                  <a:lnTo>
                    <a:pt x="117" y="210"/>
                  </a:lnTo>
                  <a:lnTo>
                    <a:pt x="120" y="202"/>
                  </a:lnTo>
                  <a:lnTo>
                    <a:pt x="121" y="193"/>
                  </a:lnTo>
                  <a:lnTo>
                    <a:pt x="122" y="183"/>
                  </a:lnTo>
                  <a:lnTo>
                    <a:pt x="121" y="174"/>
                  </a:lnTo>
                  <a:lnTo>
                    <a:pt x="120" y="166"/>
                  </a:lnTo>
                  <a:lnTo>
                    <a:pt x="116" y="160"/>
                  </a:lnTo>
                  <a:lnTo>
                    <a:pt x="112" y="153"/>
                  </a:lnTo>
                  <a:lnTo>
                    <a:pt x="107" y="148"/>
                  </a:lnTo>
                  <a:lnTo>
                    <a:pt x="101" y="146"/>
                  </a:lnTo>
                  <a:lnTo>
                    <a:pt x="94" y="143"/>
                  </a:lnTo>
                  <a:lnTo>
                    <a:pt x="86" y="142"/>
                  </a:lnTo>
                  <a:lnTo>
                    <a:pt x="77" y="143"/>
                  </a:lnTo>
                  <a:lnTo>
                    <a:pt x="70" y="146"/>
                  </a:lnTo>
                  <a:lnTo>
                    <a:pt x="65" y="150"/>
                  </a:lnTo>
                  <a:lnTo>
                    <a:pt x="59" y="155"/>
                  </a:lnTo>
                  <a:lnTo>
                    <a:pt x="56" y="161"/>
                  </a:lnTo>
                  <a:lnTo>
                    <a:pt x="52" y="169"/>
                  </a:lnTo>
                  <a:lnTo>
                    <a:pt x="50" y="175"/>
                  </a:lnTo>
                  <a:lnTo>
                    <a:pt x="5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B738694B-FC6B-67EA-2B35-A76020C7B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2" y="980"/>
              <a:ext cx="12" cy="48"/>
            </a:xfrm>
            <a:custGeom>
              <a:avLst/>
              <a:gdLst>
                <a:gd name="T0" fmla="*/ 0 w 50"/>
                <a:gd name="T1" fmla="*/ 49 h 190"/>
                <a:gd name="T2" fmla="*/ 0 w 50"/>
                <a:gd name="T3" fmla="*/ 0 h 190"/>
                <a:gd name="T4" fmla="*/ 50 w 50"/>
                <a:gd name="T5" fmla="*/ 0 h 190"/>
                <a:gd name="T6" fmla="*/ 50 w 50"/>
                <a:gd name="T7" fmla="*/ 49 h 190"/>
                <a:gd name="T8" fmla="*/ 0 w 50"/>
                <a:gd name="T9" fmla="*/ 49 h 190"/>
                <a:gd name="T10" fmla="*/ 0 w 50"/>
                <a:gd name="T11" fmla="*/ 190 h 190"/>
                <a:gd name="T12" fmla="*/ 0 w 50"/>
                <a:gd name="T13" fmla="*/ 140 h 190"/>
                <a:gd name="T14" fmla="*/ 50 w 50"/>
                <a:gd name="T15" fmla="*/ 140 h 190"/>
                <a:gd name="T16" fmla="*/ 50 w 50"/>
                <a:gd name="T17" fmla="*/ 190 h 190"/>
                <a:gd name="T18" fmla="*/ 0 w 50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0">
                  <a:moveTo>
                    <a:pt x="0" y="49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close/>
                  <a:moveTo>
                    <a:pt x="0" y="190"/>
                  </a:moveTo>
                  <a:lnTo>
                    <a:pt x="0" y="140"/>
                  </a:lnTo>
                  <a:lnTo>
                    <a:pt x="50" y="140"/>
                  </a:lnTo>
                  <a:lnTo>
                    <a:pt x="5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F6D442BB-BE13-DFBC-729B-E22ABE34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962"/>
              <a:ext cx="29" cy="66"/>
            </a:xfrm>
            <a:custGeom>
              <a:avLst/>
              <a:gdLst>
                <a:gd name="T0" fmla="*/ 114 w 114"/>
                <a:gd name="T1" fmla="*/ 263 h 263"/>
                <a:gd name="T2" fmla="*/ 64 w 114"/>
                <a:gd name="T3" fmla="*/ 263 h 263"/>
                <a:gd name="T4" fmla="*/ 64 w 114"/>
                <a:gd name="T5" fmla="*/ 73 h 263"/>
                <a:gd name="T6" fmla="*/ 50 w 114"/>
                <a:gd name="T7" fmla="*/ 85 h 263"/>
                <a:gd name="T8" fmla="*/ 34 w 114"/>
                <a:gd name="T9" fmla="*/ 95 h 263"/>
                <a:gd name="T10" fmla="*/ 18 w 114"/>
                <a:gd name="T11" fmla="*/ 104 h 263"/>
                <a:gd name="T12" fmla="*/ 0 w 114"/>
                <a:gd name="T13" fmla="*/ 111 h 263"/>
                <a:gd name="T14" fmla="*/ 0 w 114"/>
                <a:gd name="T15" fmla="*/ 66 h 263"/>
                <a:gd name="T16" fmla="*/ 10 w 114"/>
                <a:gd name="T17" fmla="*/ 62 h 263"/>
                <a:gd name="T18" fmla="*/ 20 w 114"/>
                <a:gd name="T19" fmla="*/ 57 h 263"/>
                <a:gd name="T20" fmla="*/ 31 w 114"/>
                <a:gd name="T21" fmla="*/ 49 h 263"/>
                <a:gd name="T22" fmla="*/ 42 w 114"/>
                <a:gd name="T23" fmla="*/ 41 h 263"/>
                <a:gd name="T24" fmla="*/ 52 w 114"/>
                <a:gd name="T25" fmla="*/ 32 h 263"/>
                <a:gd name="T26" fmla="*/ 61 w 114"/>
                <a:gd name="T27" fmla="*/ 22 h 263"/>
                <a:gd name="T28" fmla="*/ 68 w 114"/>
                <a:gd name="T29" fmla="*/ 11 h 263"/>
                <a:gd name="T30" fmla="*/ 73 w 114"/>
                <a:gd name="T31" fmla="*/ 0 h 263"/>
                <a:gd name="T32" fmla="*/ 114 w 114"/>
                <a:gd name="T33" fmla="*/ 0 h 263"/>
                <a:gd name="T34" fmla="*/ 114 w 114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263">
                  <a:moveTo>
                    <a:pt x="114" y="263"/>
                  </a:moveTo>
                  <a:lnTo>
                    <a:pt x="64" y="263"/>
                  </a:lnTo>
                  <a:lnTo>
                    <a:pt x="64" y="73"/>
                  </a:lnTo>
                  <a:lnTo>
                    <a:pt x="50" y="85"/>
                  </a:lnTo>
                  <a:lnTo>
                    <a:pt x="34" y="95"/>
                  </a:lnTo>
                  <a:lnTo>
                    <a:pt x="18" y="104"/>
                  </a:lnTo>
                  <a:lnTo>
                    <a:pt x="0" y="111"/>
                  </a:lnTo>
                  <a:lnTo>
                    <a:pt x="0" y="66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31" y="49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61" y="22"/>
                  </a:lnTo>
                  <a:lnTo>
                    <a:pt x="68" y="11"/>
                  </a:lnTo>
                  <a:lnTo>
                    <a:pt x="73" y="0"/>
                  </a:lnTo>
                  <a:lnTo>
                    <a:pt x="114" y="0"/>
                  </a:lnTo>
                  <a:lnTo>
                    <a:pt x="114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151">
              <a:extLst>
                <a:ext uri="{FF2B5EF4-FFF2-40B4-BE49-F238E27FC236}">
                  <a16:creationId xmlns:a16="http://schemas.microsoft.com/office/drawing/2014/main" id="{BE0402A9-3530-F14F-9A08-FD5EBEACB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961"/>
              <a:ext cx="22" cy="86"/>
            </a:xfrm>
            <a:custGeom>
              <a:avLst/>
              <a:gdLst>
                <a:gd name="T0" fmla="*/ 0 w 91"/>
                <a:gd name="T1" fmla="*/ 343 h 343"/>
                <a:gd name="T2" fmla="*/ 8 w 91"/>
                <a:gd name="T3" fmla="*/ 328 h 343"/>
                <a:gd name="T4" fmla="*/ 13 w 91"/>
                <a:gd name="T5" fmla="*/ 315 h 343"/>
                <a:gd name="T6" fmla="*/ 18 w 91"/>
                <a:gd name="T7" fmla="*/ 305 h 343"/>
                <a:gd name="T8" fmla="*/ 22 w 91"/>
                <a:gd name="T9" fmla="*/ 294 h 343"/>
                <a:gd name="T10" fmla="*/ 24 w 91"/>
                <a:gd name="T11" fmla="*/ 285 h 343"/>
                <a:gd name="T12" fmla="*/ 27 w 91"/>
                <a:gd name="T13" fmla="*/ 276 h 343"/>
                <a:gd name="T14" fmla="*/ 30 w 91"/>
                <a:gd name="T15" fmla="*/ 266 h 343"/>
                <a:gd name="T16" fmla="*/ 32 w 91"/>
                <a:gd name="T17" fmla="*/ 256 h 343"/>
                <a:gd name="T18" fmla="*/ 35 w 91"/>
                <a:gd name="T19" fmla="*/ 245 h 343"/>
                <a:gd name="T20" fmla="*/ 37 w 91"/>
                <a:gd name="T21" fmla="*/ 234 h 343"/>
                <a:gd name="T22" fmla="*/ 39 w 91"/>
                <a:gd name="T23" fmla="*/ 223 h 343"/>
                <a:gd name="T24" fmla="*/ 40 w 91"/>
                <a:gd name="T25" fmla="*/ 214 h 343"/>
                <a:gd name="T26" fmla="*/ 41 w 91"/>
                <a:gd name="T27" fmla="*/ 204 h 343"/>
                <a:gd name="T28" fmla="*/ 42 w 91"/>
                <a:gd name="T29" fmla="*/ 194 h 343"/>
                <a:gd name="T30" fmla="*/ 42 w 91"/>
                <a:gd name="T31" fmla="*/ 183 h 343"/>
                <a:gd name="T32" fmla="*/ 42 w 91"/>
                <a:gd name="T33" fmla="*/ 173 h 343"/>
                <a:gd name="T34" fmla="*/ 42 w 91"/>
                <a:gd name="T35" fmla="*/ 152 h 343"/>
                <a:gd name="T36" fmla="*/ 40 w 91"/>
                <a:gd name="T37" fmla="*/ 132 h 343"/>
                <a:gd name="T38" fmla="*/ 37 w 91"/>
                <a:gd name="T39" fmla="*/ 112 h 343"/>
                <a:gd name="T40" fmla="*/ 33 w 91"/>
                <a:gd name="T41" fmla="*/ 93 h 343"/>
                <a:gd name="T42" fmla="*/ 28 w 91"/>
                <a:gd name="T43" fmla="*/ 72 h 343"/>
                <a:gd name="T44" fmla="*/ 21 w 91"/>
                <a:gd name="T45" fmla="*/ 50 h 343"/>
                <a:gd name="T46" fmla="*/ 12 w 91"/>
                <a:gd name="T47" fmla="*/ 27 h 343"/>
                <a:gd name="T48" fmla="*/ 0 w 91"/>
                <a:gd name="T49" fmla="*/ 0 h 343"/>
                <a:gd name="T50" fmla="*/ 33 w 91"/>
                <a:gd name="T51" fmla="*/ 0 h 343"/>
                <a:gd name="T52" fmla="*/ 46 w 91"/>
                <a:gd name="T53" fmla="*/ 21 h 343"/>
                <a:gd name="T54" fmla="*/ 58 w 91"/>
                <a:gd name="T55" fmla="*/ 40 h 343"/>
                <a:gd name="T56" fmla="*/ 68 w 91"/>
                <a:gd name="T57" fmla="*/ 61 h 343"/>
                <a:gd name="T58" fmla="*/ 76 w 91"/>
                <a:gd name="T59" fmla="*/ 81 h 343"/>
                <a:gd name="T60" fmla="*/ 82 w 91"/>
                <a:gd name="T61" fmla="*/ 103 h 343"/>
                <a:gd name="T62" fmla="*/ 88 w 91"/>
                <a:gd name="T63" fmla="*/ 125 h 343"/>
                <a:gd name="T64" fmla="*/ 90 w 91"/>
                <a:gd name="T65" fmla="*/ 147 h 343"/>
                <a:gd name="T66" fmla="*/ 91 w 91"/>
                <a:gd name="T67" fmla="*/ 169 h 343"/>
                <a:gd name="T68" fmla="*/ 90 w 91"/>
                <a:gd name="T69" fmla="*/ 188 h 343"/>
                <a:gd name="T70" fmla="*/ 88 w 91"/>
                <a:gd name="T71" fmla="*/ 208 h 343"/>
                <a:gd name="T72" fmla="*/ 84 w 91"/>
                <a:gd name="T73" fmla="*/ 228 h 343"/>
                <a:gd name="T74" fmla="*/ 79 w 91"/>
                <a:gd name="T75" fmla="*/ 249 h 343"/>
                <a:gd name="T76" fmla="*/ 71 w 91"/>
                <a:gd name="T77" fmla="*/ 272 h 343"/>
                <a:gd name="T78" fmla="*/ 62 w 91"/>
                <a:gd name="T79" fmla="*/ 297 h 343"/>
                <a:gd name="T80" fmla="*/ 49 w 91"/>
                <a:gd name="T81" fmla="*/ 320 h 343"/>
                <a:gd name="T82" fmla="*/ 35 w 91"/>
                <a:gd name="T83" fmla="*/ 343 h 343"/>
                <a:gd name="T84" fmla="*/ 0 w 91"/>
                <a:gd name="T8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343">
                  <a:moveTo>
                    <a:pt x="0" y="343"/>
                  </a:moveTo>
                  <a:lnTo>
                    <a:pt x="8" y="328"/>
                  </a:lnTo>
                  <a:lnTo>
                    <a:pt x="13" y="315"/>
                  </a:lnTo>
                  <a:lnTo>
                    <a:pt x="18" y="305"/>
                  </a:lnTo>
                  <a:lnTo>
                    <a:pt x="22" y="294"/>
                  </a:lnTo>
                  <a:lnTo>
                    <a:pt x="24" y="285"/>
                  </a:lnTo>
                  <a:lnTo>
                    <a:pt x="27" y="276"/>
                  </a:lnTo>
                  <a:lnTo>
                    <a:pt x="30" y="266"/>
                  </a:lnTo>
                  <a:lnTo>
                    <a:pt x="32" y="256"/>
                  </a:lnTo>
                  <a:lnTo>
                    <a:pt x="35" y="245"/>
                  </a:lnTo>
                  <a:lnTo>
                    <a:pt x="37" y="234"/>
                  </a:lnTo>
                  <a:lnTo>
                    <a:pt x="39" y="223"/>
                  </a:lnTo>
                  <a:lnTo>
                    <a:pt x="40" y="214"/>
                  </a:lnTo>
                  <a:lnTo>
                    <a:pt x="41" y="204"/>
                  </a:lnTo>
                  <a:lnTo>
                    <a:pt x="42" y="194"/>
                  </a:lnTo>
                  <a:lnTo>
                    <a:pt x="42" y="183"/>
                  </a:lnTo>
                  <a:lnTo>
                    <a:pt x="42" y="173"/>
                  </a:lnTo>
                  <a:lnTo>
                    <a:pt x="42" y="152"/>
                  </a:lnTo>
                  <a:lnTo>
                    <a:pt x="40" y="132"/>
                  </a:lnTo>
                  <a:lnTo>
                    <a:pt x="37" y="112"/>
                  </a:lnTo>
                  <a:lnTo>
                    <a:pt x="33" y="93"/>
                  </a:lnTo>
                  <a:lnTo>
                    <a:pt x="28" y="72"/>
                  </a:lnTo>
                  <a:lnTo>
                    <a:pt x="21" y="50"/>
                  </a:lnTo>
                  <a:lnTo>
                    <a:pt x="12" y="2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6" y="21"/>
                  </a:lnTo>
                  <a:lnTo>
                    <a:pt x="58" y="40"/>
                  </a:lnTo>
                  <a:lnTo>
                    <a:pt x="68" y="61"/>
                  </a:lnTo>
                  <a:lnTo>
                    <a:pt x="76" y="81"/>
                  </a:lnTo>
                  <a:lnTo>
                    <a:pt x="82" y="103"/>
                  </a:lnTo>
                  <a:lnTo>
                    <a:pt x="88" y="125"/>
                  </a:lnTo>
                  <a:lnTo>
                    <a:pt x="90" y="147"/>
                  </a:lnTo>
                  <a:lnTo>
                    <a:pt x="91" y="169"/>
                  </a:lnTo>
                  <a:lnTo>
                    <a:pt x="90" y="188"/>
                  </a:lnTo>
                  <a:lnTo>
                    <a:pt x="88" y="208"/>
                  </a:lnTo>
                  <a:lnTo>
                    <a:pt x="84" y="228"/>
                  </a:lnTo>
                  <a:lnTo>
                    <a:pt x="79" y="249"/>
                  </a:lnTo>
                  <a:lnTo>
                    <a:pt x="71" y="272"/>
                  </a:lnTo>
                  <a:lnTo>
                    <a:pt x="62" y="297"/>
                  </a:lnTo>
                  <a:lnTo>
                    <a:pt x="49" y="320"/>
                  </a:lnTo>
                  <a:lnTo>
                    <a:pt x="35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9" name="Rectangle 190">
              <a:extLst>
                <a:ext uri="{FF2B5EF4-FFF2-40B4-BE49-F238E27FC236}">
                  <a16:creationId xmlns:a16="http://schemas.microsoft.com/office/drawing/2014/main" id="{3356CCC6-A5FD-4A27-5172-49340C62C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932"/>
              <a:ext cx="5142" cy="2320"/>
            </a:xfrm>
            <a:prstGeom prst="rect">
              <a:avLst/>
            </a:prstGeom>
            <a:noFill/>
            <a:ln w="7938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01" name="TextovéPole 200">
            <a:extLst>
              <a:ext uri="{FF2B5EF4-FFF2-40B4-BE49-F238E27FC236}">
                <a16:creationId xmlns:a16="http://schemas.microsoft.com/office/drawing/2014/main" id="{7467AE1C-9B7B-4395-7822-54A419FEF0DC}"/>
              </a:ext>
            </a:extLst>
          </p:cNvPr>
          <p:cNvSpPr txBox="1"/>
          <p:nvPr/>
        </p:nvSpPr>
        <p:spPr>
          <a:xfrm>
            <a:off x="375606" y="982858"/>
            <a:ext cx="4576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Gradient optimization</a:t>
            </a:r>
            <a:r>
              <a:rPr lang="cs-CZ" dirty="0">
                <a:cs typeface="Arial" panose="020B0604020202020204" pitchFamily="34" charset="0"/>
              </a:rPr>
              <a:t>:</a:t>
            </a:r>
          </a:p>
          <a:p>
            <a:endParaRPr lang="cs-CZ" dirty="0">
              <a:cs typeface="Arial" panose="020B0604020202020204" pitchFamily="34" charset="0"/>
            </a:endParaRPr>
          </a:p>
          <a:p>
            <a:r>
              <a:rPr lang="cs-CZ" sz="1800" dirty="0" err="1">
                <a:cs typeface="Arial" panose="020B0604020202020204" pitchFamily="34" charset="0"/>
              </a:rPr>
              <a:t>Amylose-based</a:t>
            </a:r>
            <a:r>
              <a:rPr lang="cs-CZ" sz="1800" dirty="0">
                <a:cs typeface="Arial" panose="020B0604020202020204" pitchFamily="34" charset="0"/>
              </a:rPr>
              <a:t> </a:t>
            </a:r>
            <a:r>
              <a:rPr lang="cs-CZ" sz="1800" dirty="0" err="1">
                <a:cs typeface="Arial" panose="020B0604020202020204" pitchFamily="34" charset="0"/>
              </a:rPr>
              <a:t>column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</a:t>
            </a:r>
            <a:r>
              <a:rPr lang="en-US" baseline="-25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 and modifier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203" name="Grafický objekt 202" descr="Piktogram, označené1 výplň plnou farbou">
            <a:extLst>
              <a:ext uri="{FF2B5EF4-FFF2-40B4-BE49-F238E27FC236}">
                <a16:creationId xmlns:a16="http://schemas.microsoft.com/office/drawing/2014/main" id="{EB560F37-3892-831E-504C-EB9EC9FC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820" y="1644472"/>
            <a:ext cx="368404" cy="3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765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092B9-9FCD-E03A-2F1E-B416579D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C03C76B6-C703-40E4-CE50-8447F369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7255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4</a:t>
            </a:r>
            <a:r>
              <a:rPr lang="cs-CZ" sz="2400" dirty="0">
                <a:solidFill>
                  <a:srgbClr val="FFC000"/>
                </a:solidFill>
              </a:rPr>
              <a:t>. SFC-MS </a:t>
            </a:r>
            <a:r>
              <a:rPr lang="cs-CZ" sz="2400" dirty="0" err="1">
                <a:solidFill>
                  <a:srgbClr val="FFC000"/>
                </a:solidFill>
              </a:rPr>
              <a:t>analysis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of TG-EST stereoisomers</a:t>
            </a:r>
            <a:endParaRPr lang="sk-SK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C75C4D1-6C1A-DB2F-9582-FB1EC8F408A0}"/>
              </a:ext>
            </a:extLst>
          </p:cNvPr>
          <p:cNvGrpSpPr/>
          <p:nvPr/>
        </p:nvGrpSpPr>
        <p:grpSpPr>
          <a:xfrm>
            <a:off x="3707904" y="784420"/>
            <a:ext cx="4939368" cy="5682359"/>
            <a:chOff x="20037934" y="12646404"/>
            <a:chExt cx="8286991" cy="9558632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8E303CA-87B5-2A55-0BA8-7314DF701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00087" y="12661720"/>
              <a:ext cx="8162686" cy="9494311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6746FE5-FEFE-A883-77D2-06A5B9CD6D8B}"/>
                </a:ext>
              </a:extLst>
            </p:cNvPr>
            <p:cNvSpPr/>
            <p:nvPr/>
          </p:nvSpPr>
          <p:spPr>
            <a:xfrm>
              <a:off x="20037934" y="12646404"/>
              <a:ext cx="8286991" cy="9558632"/>
            </a:xfrm>
            <a:prstGeom prst="rect">
              <a:avLst/>
            </a:prstGeom>
            <a:noFill/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46EB2641-780B-A053-A183-5E87C558B555}"/>
              </a:ext>
            </a:extLst>
          </p:cNvPr>
          <p:cNvSpPr/>
          <p:nvPr/>
        </p:nvSpPr>
        <p:spPr>
          <a:xfrm>
            <a:off x="480830" y="1556792"/>
            <a:ext cx="3067160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339"/>
                </a:solidFill>
              </a:rPr>
              <a:t>Optimized SFC separation of TG</a:t>
            </a:r>
            <a:r>
              <a:rPr lang="cs-CZ" sz="2000" b="1" dirty="0">
                <a:solidFill>
                  <a:srgbClr val="008339"/>
                </a:solidFill>
              </a:rPr>
              <a:t>-</a:t>
            </a:r>
            <a:r>
              <a:rPr lang="en-US" sz="2000" b="1" dirty="0">
                <a:solidFill>
                  <a:srgbClr val="008339"/>
                </a:solidFill>
              </a:rPr>
              <a:t>EST stereoisomers</a:t>
            </a:r>
            <a:endParaRPr lang="cs-CZ" sz="2000" b="1" dirty="0">
              <a:solidFill>
                <a:srgbClr val="008339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rgbClr val="008339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err="1"/>
              <a:t>Amylose-based</a:t>
            </a:r>
            <a:r>
              <a:rPr lang="cs-CZ" sz="2000" dirty="0"/>
              <a:t> </a:t>
            </a:r>
            <a:r>
              <a:rPr lang="cs-CZ" sz="2000" dirty="0" err="1"/>
              <a:t>chiral</a:t>
            </a:r>
            <a:r>
              <a:rPr lang="cs-CZ" sz="2000" dirty="0"/>
              <a:t> </a:t>
            </a:r>
            <a:r>
              <a:rPr lang="cs-CZ" sz="2000" dirty="0" err="1"/>
              <a:t>columns</a:t>
            </a:r>
            <a:r>
              <a:rPr lang="cs-CZ" sz="2000" dirty="0"/>
              <a:t> </a:t>
            </a:r>
            <a:r>
              <a:rPr lang="cs-CZ" sz="2000" dirty="0" err="1"/>
              <a:t>connected</a:t>
            </a:r>
            <a:r>
              <a:rPr lang="cs-CZ" sz="2000" dirty="0"/>
              <a:t> in </a:t>
            </a:r>
            <a:r>
              <a:rPr lang="cs-CZ" sz="2000" dirty="0" err="1"/>
              <a:t>series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6238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24012FC-F55C-45AD-82F5-B0E7CE1A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ACCE6465-6725-412B-9942-6D973097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2" y="26064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Aim of postdoctoral project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4F0A387-EBB6-4AC8-9F26-CCE7BAD2001A}"/>
              </a:ext>
            </a:extLst>
          </p:cNvPr>
          <p:cNvSpPr txBox="1"/>
          <p:nvPr/>
        </p:nvSpPr>
        <p:spPr>
          <a:xfrm>
            <a:off x="683568" y="2459504"/>
            <a:ext cx="7992580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aim</a:t>
            </a:r>
            <a:r>
              <a:rPr lang="cs-CZ" dirty="0"/>
              <a:t> </a:t>
            </a:r>
            <a:r>
              <a:rPr lang="en-US" dirty="0"/>
              <a:t>of the</a:t>
            </a:r>
            <a:r>
              <a:rPr lang="cs-CZ" dirty="0"/>
              <a:t> </a:t>
            </a:r>
            <a:r>
              <a:rPr lang="cs-CZ" dirty="0" err="1"/>
              <a:t>postdoctoral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en-US" dirty="0"/>
              <a:t>is to develop new stereoselective supercritical fluid chromatography (SFC) coupled to mass spectrometry (MS) methods for the analysis of biologically significant lipids. </a:t>
            </a:r>
            <a:endParaRPr lang="sk-SK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088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DFC231-9B4B-4308-AA53-CFCCD880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39B639D-4B5B-4517-8F62-3AA00B30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84931"/>
            <a:ext cx="8964488" cy="720080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FFC000"/>
                </a:solidFill>
              </a:rPr>
              <a:t>SFC/MS </a:t>
            </a:r>
            <a:r>
              <a:rPr lang="cs-CZ" sz="3600" dirty="0" err="1">
                <a:solidFill>
                  <a:srgbClr val="FFC000"/>
                </a:solidFill>
              </a:rPr>
              <a:t>analysis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of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lipids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3DB38D7-27B1-46A0-AF47-904ECECF7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1512" y="6386788"/>
            <a:ext cx="365760" cy="365760"/>
          </a:xfrm>
          <a:prstGeom prst="rect">
            <a:avLst/>
          </a:prstGeom>
        </p:spPr>
      </p:pic>
      <p:sp>
        <p:nvSpPr>
          <p:cNvPr id="4" name="TextovéPole 5">
            <a:extLst>
              <a:ext uri="{FF2B5EF4-FFF2-40B4-BE49-F238E27FC236}">
                <a16:creationId xmlns:a16="http://schemas.microsoft.com/office/drawing/2014/main" id="{488570C4-36BC-AE11-19D4-ACAEDEBC1FC8}"/>
              </a:ext>
            </a:extLst>
          </p:cNvPr>
          <p:cNvSpPr txBox="1"/>
          <p:nvPr/>
        </p:nvSpPr>
        <p:spPr>
          <a:xfrm>
            <a:off x="323528" y="1298153"/>
            <a:ext cx="6953598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cs typeface="Arial" panose="020B0604020202020204" pitchFamily="34" charset="0"/>
              </a:rPr>
              <a:t>T &gt; T</a:t>
            </a:r>
            <a:r>
              <a:rPr lang="en-US" i="1" baseline="-25000" dirty="0">
                <a:cs typeface="Arial" panose="020B0604020202020204" pitchFamily="34" charset="0"/>
              </a:rPr>
              <a:t>k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and </a:t>
            </a:r>
            <a:r>
              <a:rPr lang="en-US" i="1" dirty="0">
                <a:cs typeface="Arial" panose="020B0604020202020204" pitchFamily="34" charset="0"/>
              </a:rPr>
              <a:t>p &gt; p</a:t>
            </a:r>
            <a:r>
              <a:rPr lang="en-US" i="1" baseline="-25000" dirty="0">
                <a:cs typeface="Arial" panose="020B0604020202020204" pitchFamily="34" charset="0"/>
              </a:rPr>
              <a:t>k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= supercritical fluid</a:t>
            </a:r>
          </a:p>
          <a:p>
            <a:pPr>
              <a:lnSpc>
                <a:spcPct val="120000"/>
              </a:lnSpc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9933"/>
                </a:solidFill>
                <a:cs typeface="Arial" panose="020B0604020202020204" pitchFamily="34" charset="0"/>
              </a:rPr>
              <a:t>Mobile phase: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</a:t>
            </a:r>
            <a:r>
              <a:rPr lang="en-US" baseline="-25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 – main component, low elution power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Modifier (cosolvent) – commonly 5-50</a:t>
            </a:r>
            <a:r>
              <a:rPr lang="cs-CZ" dirty="0">
                <a:cs typeface="Arial" panose="020B0604020202020204" pitchFamily="34" charset="0"/>
              </a:rPr>
              <a:t>%, </a:t>
            </a:r>
            <a:r>
              <a:rPr lang="cs-CZ" dirty="0" err="1">
                <a:cs typeface="Arial" panose="020B0604020202020204" pitchFamily="34" charset="0"/>
              </a:rPr>
              <a:t>increasing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err="1">
                <a:cs typeface="Arial" panose="020B0604020202020204" pitchFamily="34" charset="0"/>
              </a:rPr>
              <a:t>of</a:t>
            </a:r>
            <a:r>
              <a:rPr lang="cs-CZ" dirty="0">
                <a:cs typeface="Arial" panose="020B0604020202020204" pitchFamily="34" charset="0"/>
              </a:rPr>
              <a:t> polarity </a:t>
            </a:r>
            <a:r>
              <a:rPr lang="en-US" dirty="0">
                <a:cs typeface="Arial" panose="020B0604020202020204" pitchFamily="34" charset="0"/>
              </a:rPr>
              <a:t>(MeOH, EtOH, IPA…)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Additives – salts (ammonium acetate, ammonium </a:t>
            </a:r>
            <a:r>
              <a:rPr lang="en-US" dirty="0" err="1">
                <a:cs typeface="Arial" panose="020B0604020202020204" pitchFamily="34" charset="0"/>
              </a:rPr>
              <a:t>formate</a:t>
            </a:r>
            <a:r>
              <a:rPr lang="en-US" dirty="0">
                <a:cs typeface="Arial" panose="020B0604020202020204" pitchFamily="34" charset="0"/>
              </a:rPr>
              <a:t>), acids (FA, TFA), base (DEA, TEA), water </a:t>
            </a:r>
          </a:p>
          <a:p>
            <a:pPr>
              <a:lnSpc>
                <a:spcPct val="120000"/>
              </a:lnSpc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9933"/>
                </a:solidFill>
                <a:cs typeface="Arial" panose="020B0604020202020204" pitchFamily="34" charset="0"/>
              </a:rPr>
              <a:t>Stationary phases: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Polar and nonpolar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Dedicated to SFC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LC columns, achiral and chiral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7" name="Obrázok 19">
            <a:extLst>
              <a:ext uri="{FF2B5EF4-FFF2-40B4-BE49-F238E27FC236}">
                <a16:creationId xmlns:a16="http://schemas.microsoft.com/office/drawing/2014/main" id="{03300ED4-CFF4-6018-5682-DFE88CA84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20" y="2420888"/>
            <a:ext cx="1494777" cy="32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781DE-454B-4876-8F52-80CAC514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58549401-668C-4B8F-85FF-2DB3E3ECA9D7}"/>
              </a:ext>
            </a:extLst>
          </p:cNvPr>
          <p:cNvSpPr txBox="1">
            <a:spLocks/>
          </p:cNvSpPr>
          <p:nvPr/>
        </p:nvSpPr>
        <p:spPr>
          <a:xfrm>
            <a:off x="0" y="179325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1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</a:t>
            </a:r>
            <a:r>
              <a:rPr lang="en-US" sz="2400" dirty="0">
                <a:solidFill>
                  <a:srgbClr val="FFC000"/>
                </a:solidFill>
              </a:rPr>
              <a:t> separation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7" name="BlokTextu 20">
            <a:extLst>
              <a:ext uri="{FF2B5EF4-FFF2-40B4-BE49-F238E27FC236}">
                <a16:creationId xmlns:a16="http://schemas.microsoft.com/office/drawing/2014/main" id="{F9314CF0-C791-424E-8869-B1A83416B303}"/>
              </a:ext>
            </a:extLst>
          </p:cNvPr>
          <p:cNvSpPr txBox="1"/>
          <p:nvPr/>
        </p:nvSpPr>
        <p:spPr>
          <a:xfrm>
            <a:off x="179512" y="4376274"/>
            <a:ext cx="943585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Monoacylglycerols (MG) and diacylglycerols (</a:t>
            </a:r>
            <a:r>
              <a:rPr lang="sk-SK" sz="1600" dirty="0">
                <a:cs typeface="Arial" panose="020B0604020202020204" pitchFamily="34" charset="0"/>
              </a:rPr>
              <a:t>DG</a:t>
            </a:r>
            <a:r>
              <a:rPr lang="en-US" sz="1600" dirty="0">
                <a:cs typeface="Arial" panose="020B0604020202020204" pitchFamily="34" charset="0"/>
              </a:rPr>
              <a:t>)</a:t>
            </a:r>
            <a:r>
              <a:rPr lang="sk-SK" sz="1600" dirty="0">
                <a:cs typeface="Arial" panose="020B0604020202020204" pitchFamily="34" charset="0"/>
              </a:rPr>
              <a:t> are </a:t>
            </a:r>
            <a:r>
              <a:rPr lang="sk-SK" sz="1600" dirty="0" err="1">
                <a:cs typeface="Arial" panose="020B0604020202020204" pitchFamily="34" charset="0"/>
              </a:rPr>
              <a:t>important</a:t>
            </a:r>
            <a:r>
              <a:rPr lang="sk-SK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in</a:t>
            </a:r>
            <a:r>
              <a:rPr lang="sk-SK" sz="1600" dirty="0">
                <a:cs typeface="Arial" panose="020B0604020202020204" pitchFamily="34" charset="0"/>
              </a:rPr>
              <a:t> a </a:t>
            </a:r>
            <a:r>
              <a:rPr lang="sk-SK" sz="1600" dirty="0" err="1">
                <a:cs typeface="Arial" panose="020B0604020202020204" pitchFamily="34" charset="0"/>
              </a:rPr>
              <a:t>wide</a:t>
            </a:r>
            <a:r>
              <a:rPr lang="sk-SK" sz="1600" dirty="0">
                <a:cs typeface="Arial" panose="020B0604020202020204" pitchFamily="34" charset="0"/>
              </a:rPr>
              <a:t> </a:t>
            </a:r>
            <a:r>
              <a:rPr lang="sk-SK" sz="1600" dirty="0" err="1">
                <a:cs typeface="Arial" panose="020B0604020202020204" pitchFamily="34" charset="0"/>
              </a:rPr>
              <a:t>range</a:t>
            </a:r>
            <a:r>
              <a:rPr lang="sk-SK" sz="1600" dirty="0">
                <a:cs typeface="Arial" panose="020B0604020202020204" pitchFamily="34" charset="0"/>
              </a:rPr>
              <a:t> of </a:t>
            </a:r>
            <a:r>
              <a:rPr lang="sk-SK" sz="1600" dirty="0" err="1">
                <a:cs typeface="Arial" panose="020B0604020202020204" pitchFamily="34" charset="0"/>
              </a:rPr>
              <a:t>metabolic</a:t>
            </a:r>
            <a:r>
              <a:rPr lang="sk-SK" sz="1600" dirty="0">
                <a:cs typeface="Arial" panose="020B0604020202020204" pitchFamily="34" charset="0"/>
              </a:rPr>
              <a:t> </a:t>
            </a:r>
            <a:r>
              <a:rPr lang="sk-SK" sz="1600" dirty="0" err="1">
                <a:cs typeface="Arial" panose="020B0604020202020204" pitchFamily="34" charset="0"/>
              </a:rPr>
              <a:t>pathways</a:t>
            </a:r>
            <a:r>
              <a:rPr lang="en-US" sz="1600" dirty="0">
                <a:cs typeface="Arial" panose="020B0604020202020204" pitchFamily="34" charset="0"/>
              </a:rPr>
              <a:t>; signaling molecules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Emulsifiers in the pharmaceutical, food and cosmetics industries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Enantiomeric MG and DG are potential precursors for the synthesis of lipids</a:t>
            </a:r>
            <a:endParaRPr lang="sk-SK" sz="1600" dirty="0">
              <a:cs typeface="Arial" panose="020B0604020202020204" pitchFamily="34" charset="0"/>
            </a:endParaRP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56F16384-333A-CF16-0634-2D754821B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4598" y="6225381"/>
            <a:ext cx="365125" cy="365125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529E349-0FB3-6659-C5C2-2B04E118E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23582"/>
              </p:ext>
            </p:extLst>
          </p:nvPr>
        </p:nvGraphicFramePr>
        <p:xfrm>
          <a:off x="1547664" y="923495"/>
          <a:ext cx="5544616" cy="328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6857822" imgH="4067230" progId="CorelDraw.Graphic.23">
                  <p:embed/>
                </p:oleObj>
              </mc:Choice>
              <mc:Fallback>
                <p:oleObj name="CorelDRAW" r:id="rId5" imgW="6857822" imgH="4067230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923495"/>
                        <a:ext cx="5544616" cy="328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905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63F5565-94D2-74C8-A821-BBA17360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FF220F8-AB07-6425-467B-25E04FDAA252}"/>
              </a:ext>
            </a:extLst>
          </p:cNvPr>
          <p:cNvSpPr txBox="1">
            <a:spLocks/>
          </p:cNvSpPr>
          <p:nvPr/>
        </p:nvSpPr>
        <p:spPr>
          <a:xfrm>
            <a:off x="0" y="179325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1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</a:t>
            </a:r>
            <a:r>
              <a:rPr lang="en-US" sz="2400" dirty="0">
                <a:solidFill>
                  <a:srgbClr val="FFC000"/>
                </a:solidFill>
              </a:rPr>
              <a:t> separation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C406F82-73C8-4310-7977-7B52C6FB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48242"/>
            <a:ext cx="7920880" cy="51615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600" b="1" dirty="0" err="1"/>
              <a:t>Synthesis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en-US" sz="1600" b="1" dirty="0"/>
              <a:t>MG and DG enantiomers </a:t>
            </a:r>
            <a:r>
              <a:rPr lang="en-US" sz="1600" dirty="0"/>
              <a:t>using the 7 most commonly occurring fatty acids in biological samples such as palmitic, stearic, oleic, linoleic, linolenic, arachidonic, and docosahexaenoic acids was performed.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cs-CZ" sz="1600" b="1" dirty="0" err="1"/>
              <a:t>Chiral</a:t>
            </a:r>
            <a:r>
              <a:rPr lang="cs-CZ" sz="1600" b="1" dirty="0"/>
              <a:t> SFC/MS </a:t>
            </a:r>
            <a:r>
              <a:rPr lang="cs-CZ" sz="1600" b="1" dirty="0" err="1"/>
              <a:t>method</a:t>
            </a:r>
            <a:r>
              <a:rPr lang="cs-CZ" sz="1600" b="1" dirty="0"/>
              <a:t> development</a:t>
            </a:r>
            <a:r>
              <a:rPr lang="en-US" sz="1600" b="1" dirty="0"/>
              <a:t> 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en-US" sz="1600" dirty="0"/>
              <a:t>Column chemistry, mobile phase composition and gradient, flow rate,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en-US" sz="1600" dirty="0"/>
              <a:t>backpressure, and temperature were carefully assessed.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/>
              <a:t>Lipase-catalyzed hydrolysis of triacylglycerols 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en-US" sz="1600" dirty="0"/>
              <a:t>The developed method was used for the analysis of hydrolysis products of triacylglycerols and to evaluate selectivity of lipases from porcine pancreas and </a:t>
            </a:r>
            <a:r>
              <a:rPr lang="en-US" sz="1600" i="1" dirty="0"/>
              <a:t>Pseudomonas fluorescens.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4B0CA001-DF7E-DA43-DEEE-48B857240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34042"/>
              </p:ext>
            </p:extLst>
          </p:nvPr>
        </p:nvGraphicFramePr>
        <p:xfrm>
          <a:off x="5796136" y="5284738"/>
          <a:ext cx="2592288" cy="152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82839" imgH="636962" progId="CorelDraw.Graphic.23">
                  <p:embed/>
                </p:oleObj>
              </mc:Choice>
              <mc:Fallback>
                <p:oleObj name="CorelDRAW" r:id="rId4" imgW="1082839" imgH="63696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36" y="5284738"/>
                        <a:ext cx="2592288" cy="1524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8F6F023C-1105-8E8B-8807-37FB33312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8071" y="6443753"/>
            <a:ext cx="359907" cy="3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C5D0E5-6989-41C3-8B39-8E633590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850BB1C-5260-48ED-8979-2A549F688003}"/>
              </a:ext>
            </a:extLst>
          </p:cNvPr>
          <p:cNvSpPr txBox="1">
            <a:spLocks/>
          </p:cNvSpPr>
          <p:nvPr/>
        </p:nvSpPr>
        <p:spPr>
          <a:xfrm>
            <a:off x="48907" y="139762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1</a:t>
            </a:r>
            <a:r>
              <a:rPr lang="cs-CZ" sz="2400" dirty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Chiral </a:t>
            </a:r>
            <a:r>
              <a:rPr lang="cs-CZ" sz="2400" dirty="0">
                <a:solidFill>
                  <a:srgbClr val="FFC000"/>
                </a:solidFill>
              </a:rPr>
              <a:t>SFC</a:t>
            </a:r>
            <a:r>
              <a:rPr lang="en-US" sz="2400" dirty="0">
                <a:solidFill>
                  <a:srgbClr val="FFC000"/>
                </a:solidFill>
              </a:rPr>
              <a:t> separation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7A4D0B7-50E5-4621-8AF7-8678B66F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279" y="4005064"/>
            <a:ext cx="5280475" cy="2305653"/>
          </a:xfrm>
          <a:prstGeom prst="rect">
            <a:avLst/>
          </a:prstGeom>
        </p:spPr>
      </p:pic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56B55466-D206-F2D8-1BCC-719286559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" y="1484784"/>
            <a:ext cx="3384376" cy="324615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20A7A2C-F26C-6309-EC18-0946FD181BD1}"/>
              </a:ext>
            </a:extLst>
          </p:cNvPr>
          <p:cNvSpPr txBox="1"/>
          <p:nvPr/>
        </p:nvSpPr>
        <p:spPr>
          <a:xfrm>
            <a:off x="3481801" y="835225"/>
            <a:ext cx="5652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Conclusions: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/>
              <a:t>The baseline separation of all MG and DG in 5 min under the optimized conditions was achieved.</a:t>
            </a:r>
          </a:p>
          <a:p>
            <a:endParaRPr lang="en-US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most prominent effects of stationary phase and mobile phase modifier types on the </a:t>
            </a:r>
            <a:r>
              <a:rPr lang="en-US" sz="1600" dirty="0" err="1">
                <a:solidFill>
                  <a:srgbClr val="000000"/>
                </a:solidFill>
              </a:rPr>
              <a:t>enantioseparation</a:t>
            </a:r>
            <a:r>
              <a:rPr lang="en-US" sz="1600" dirty="0">
                <a:solidFill>
                  <a:srgbClr val="000000"/>
                </a:solidFill>
              </a:rPr>
              <a:t> was confirmed.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different stereoselectivities of lipases were observed, which strongly depended on the type of prochiral substrate.</a:t>
            </a:r>
          </a:p>
        </p:txBody>
      </p:sp>
      <p:pic>
        <p:nvPicPr>
          <p:cNvPr id="9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AADB5E04-91D3-C377-EA25-765331E2E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0467" y="6433568"/>
            <a:ext cx="312319" cy="3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2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787E72A-1569-D65A-DB80-2BB68469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1DBD2C7-5DA4-2B29-019B-26B3DB919542}"/>
              </a:ext>
            </a:extLst>
          </p:cNvPr>
          <p:cNvSpPr txBox="1">
            <a:spLocks/>
          </p:cNvSpPr>
          <p:nvPr/>
        </p:nvSpPr>
        <p:spPr>
          <a:xfrm>
            <a:off x="65484" y="332656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2</a:t>
            </a:r>
            <a:r>
              <a:rPr lang="cs-CZ" sz="2400" dirty="0">
                <a:solidFill>
                  <a:srgbClr val="FFC000"/>
                </a:solidFill>
              </a:rPr>
              <a:t>. SFC</a:t>
            </a:r>
            <a:r>
              <a:rPr lang="en-US" sz="2400" dirty="0">
                <a:solidFill>
                  <a:srgbClr val="FFC000"/>
                </a:solidFill>
              </a:rPr>
              <a:t>-MS analysis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r>
              <a:rPr lang="en-US" sz="2400" dirty="0">
                <a:solidFill>
                  <a:srgbClr val="FFC000"/>
                </a:solidFill>
              </a:rPr>
              <a:t> enantiomers: selectivity modulation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FA539A9-CF0F-89EE-5D5C-5716F677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68" y="1319159"/>
            <a:ext cx="3484747" cy="5086226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BC71F2D8-45B4-A01C-F08B-BCD92C10D694}"/>
              </a:ext>
            </a:extLst>
          </p:cNvPr>
          <p:cNvSpPr txBox="1"/>
          <p:nvPr/>
        </p:nvSpPr>
        <p:spPr>
          <a:xfrm>
            <a:off x="65484" y="1534684"/>
            <a:ext cx="525658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Coelution of MG and DG with </a:t>
            </a:r>
            <a:r>
              <a:rPr lang="en-US" sz="1800" dirty="0">
                <a:cs typeface="Arial" panose="020B0604020202020204" pitchFamily="34" charset="0"/>
              </a:rPr>
              <a:t>highly abundant </a:t>
            </a:r>
            <a:r>
              <a:rPr lang="en-US" sz="1800" b="1" dirty="0">
                <a:cs typeface="Arial" panose="020B0604020202020204" pitchFamily="34" charset="0"/>
              </a:rPr>
              <a:t>triacylglycerols (TG) </a:t>
            </a:r>
            <a:r>
              <a:rPr lang="en-US" sz="1800" dirty="0">
                <a:cs typeface="Arial" panose="020B0604020202020204" pitchFamily="34" charset="0"/>
              </a:rPr>
              <a:t>in biological samples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MS response may be affected due to </a:t>
            </a:r>
            <a:r>
              <a:rPr lang="en-US" b="1" dirty="0">
                <a:cs typeface="Arial" panose="020B0604020202020204" pitchFamily="34" charset="0"/>
              </a:rPr>
              <a:t>ion suppression </a:t>
            </a:r>
            <a:r>
              <a:rPr lang="en-US" dirty="0">
                <a:cs typeface="Arial" panose="020B0604020202020204" pitchFamily="34" charset="0"/>
              </a:rPr>
              <a:t>effects         </a:t>
            </a:r>
            <a:r>
              <a:rPr lang="en-US" b="1" dirty="0">
                <a:cs typeface="Arial" panose="020B0604020202020204" pitchFamily="34" charset="0"/>
              </a:rPr>
              <a:t>inaccurate quantification</a:t>
            </a:r>
          </a:p>
          <a:p>
            <a:pPr>
              <a:lnSpc>
                <a:spcPct val="150000"/>
              </a:lnSpc>
            </a:pPr>
            <a:endParaRPr lang="en-US" b="1" dirty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Solution: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cs typeface="Arial" panose="020B0604020202020204" pitchFamily="34" charset="0"/>
              </a:rPr>
              <a:t>Coupling of achiral and chiral columns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dirty="0">
                <a:cs typeface="Arial" panose="020B0604020202020204" pitchFamily="34" charset="0"/>
              </a:rPr>
              <a:t>modulation of acylglycerol selectivity</a:t>
            </a:r>
            <a:endParaRPr lang="en-US" sz="1800" dirty="0">
              <a:cs typeface="Arial" panose="020B0604020202020204" pitchFamily="34" charset="0"/>
            </a:endParaRP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5AF6BA64-34B8-D641-AE32-FE351BF6E037}"/>
              </a:ext>
            </a:extLst>
          </p:cNvPr>
          <p:cNvCxnSpPr>
            <a:cxnSpLocks/>
          </p:cNvCxnSpPr>
          <p:nvPr/>
        </p:nvCxnSpPr>
        <p:spPr>
          <a:xfrm>
            <a:off x="2693776" y="3428173"/>
            <a:ext cx="510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34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D0E2CCB-1B4F-7496-766C-D4B0AE5A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3E20A56-9E90-37B3-538E-53D4139B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188" y="2468714"/>
            <a:ext cx="4705812" cy="4052339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B4E0FFA4-7B55-5BF8-42F5-7AFC55574F19}"/>
              </a:ext>
            </a:extLst>
          </p:cNvPr>
          <p:cNvSpPr txBox="1">
            <a:spLocks/>
          </p:cNvSpPr>
          <p:nvPr/>
        </p:nvSpPr>
        <p:spPr>
          <a:xfrm>
            <a:off x="130968" y="332656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2</a:t>
            </a:r>
            <a:r>
              <a:rPr lang="cs-CZ" sz="2400" dirty="0">
                <a:solidFill>
                  <a:srgbClr val="FFC000"/>
                </a:solidFill>
              </a:rPr>
              <a:t>. SFC</a:t>
            </a:r>
            <a:r>
              <a:rPr lang="en-US" sz="2400" dirty="0">
                <a:solidFill>
                  <a:srgbClr val="FFC000"/>
                </a:solidFill>
              </a:rPr>
              <a:t>-MS analysis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r>
              <a:rPr lang="en-US" sz="2400" dirty="0">
                <a:solidFill>
                  <a:srgbClr val="FFC000"/>
                </a:solidFill>
              </a:rPr>
              <a:t> enantiomers: selectivity modulation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CAE4EF6-991F-3515-7954-53AF73D5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3" y="1519703"/>
            <a:ext cx="4104456" cy="238891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D83B861-2EF9-F5EA-F39A-2F64A82927F3}"/>
              </a:ext>
            </a:extLst>
          </p:cNvPr>
          <p:cNvSpPr txBox="1"/>
          <p:nvPr/>
        </p:nvSpPr>
        <p:spPr>
          <a:xfrm>
            <a:off x="-115245" y="4908196"/>
            <a:ext cx="4577024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Single amylose-based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chiral columns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9E569CAC-7995-01AB-F538-EEF4DD16B621}"/>
              </a:ext>
            </a:extLst>
          </p:cNvPr>
          <p:cNvCxnSpPr>
            <a:cxnSpLocks/>
          </p:cNvCxnSpPr>
          <p:nvPr/>
        </p:nvCxnSpPr>
        <p:spPr>
          <a:xfrm flipV="1">
            <a:off x="2173267" y="397209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C16969B0-2211-FD9B-9DFA-0B98361C0E56}"/>
              </a:ext>
            </a:extLst>
          </p:cNvPr>
          <p:cNvSpPr txBox="1"/>
          <p:nvPr/>
        </p:nvSpPr>
        <p:spPr>
          <a:xfrm>
            <a:off x="3851920" y="917006"/>
            <a:ext cx="5399709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Coupling of chiral and achiral (C18) columns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8EF995A5-DA1A-D0F1-B1BF-9BE9A2E91D6D}"/>
              </a:ext>
            </a:extLst>
          </p:cNvPr>
          <p:cNvCxnSpPr>
            <a:cxnSpLocks/>
          </p:cNvCxnSpPr>
          <p:nvPr/>
        </p:nvCxnSpPr>
        <p:spPr>
          <a:xfrm>
            <a:off x="6873524" y="1390212"/>
            <a:ext cx="0" cy="1035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038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76400EF-3841-DDD2-AAE9-38AFB08C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6379DF5-3CFE-6C5A-A45E-38B11DF6304A}"/>
              </a:ext>
            </a:extLst>
          </p:cNvPr>
          <p:cNvSpPr txBox="1">
            <a:spLocks/>
          </p:cNvSpPr>
          <p:nvPr/>
        </p:nvSpPr>
        <p:spPr>
          <a:xfrm>
            <a:off x="65484" y="260648"/>
            <a:ext cx="9013032" cy="541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2</a:t>
            </a:r>
            <a:r>
              <a:rPr lang="cs-CZ" sz="2400" dirty="0">
                <a:solidFill>
                  <a:srgbClr val="FFC000"/>
                </a:solidFill>
              </a:rPr>
              <a:t>. SFC</a:t>
            </a:r>
            <a:r>
              <a:rPr lang="en-US" sz="2400" dirty="0">
                <a:solidFill>
                  <a:srgbClr val="FFC000"/>
                </a:solidFill>
              </a:rPr>
              <a:t>-MS analysis of M</a:t>
            </a:r>
            <a:r>
              <a:rPr lang="cs-CZ" sz="2400" dirty="0">
                <a:solidFill>
                  <a:srgbClr val="FFC000"/>
                </a:solidFill>
              </a:rPr>
              <a:t>G and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cs-CZ" sz="2400" dirty="0">
                <a:solidFill>
                  <a:srgbClr val="FFC000"/>
                </a:solidFill>
              </a:rPr>
              <a:t>G</a:t>
            </a:r>
            <a:r>
              <a:rPr lang="en-US" sz="2400" dirty="0">
                <a:solidFill>
                  <a:srgbClr val="FFC000"/>
                </a:solidFill>
              </a:rPr>
              <a:t> enantiomers in biological samples</a:t>
            </a:r>
          </a:p>
        </p:txBody>
      </p:sp>
      <p:pic>
        <p:nvPicPr>
          <p:cNvPr id="7" name="Obrázok 6" descr="Obrázok, na ktorom je text, snímka obrazovky, webová stránka, webová lokalita&#10;&#10;Automaticky generovaný popis">
            <a:extLst>
              <a:ext uri="{FF2B5EF4-FFF2-40B4-BE49-F238E27FC236}">
                <a16:creationId xmlns:a16="http://schemas.microsoft.com/office/drawing/2014/main" id="{D7E9C8D7-EFF1-2620-194D-DC64E0F6B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98" y="4367124"/>
            <a:ext cx="4694099" cy="201977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1BAA92A-B169-CB87-39AB-636781DD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307"/>
          <a:stretch/>
        </p:blipFill>
        <p:spPr>
          <a:xfrm>
            <a:off x="49006" y="1040579"/>
            <a:ext cx="5505638" cy="232856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4D984D7-ED81-321B-D24A-55EAB982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8" t="48359" r="11876" b="2949"/>
          <a:stretch/>
        </p:blipFill>
        <p:spPr>
          <a:xfrm>
            <a:off x="49006" y="3429000"/>
            <a:ext cx="4250183" cy="2328569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09342B7B-61B5-7FD5-0A73-CDE70D8A9A57}"/>
              </a:ext>
            </a:extLst>
          </p:cNvPr>
          <p:cNvSpPr txBox="1"/>
          <p:nvPr/>
        </p:nvSpPr>
        <p:spPr>
          <a:xfrm>
            <a:off x="5647638" y="2052254"/>
            <a:ext cx="34963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spc="100" dirty="0">
                <a:solidFill>
                  <a:srgbClr val="000000"/>
                </a:solidFill>
              </a:rPr>
              <a:t>Chiral SFC-MS analysis of egg yolk, human plasma, and porcine brain samples showed different ratios of enantiomers, suggesting their unique roles within each</a:t>
            </a:r>
          </a:p>
          <a:p>
            <a:pPr algn="ctr"/>
            <a:r>
              <a:rPr lang="en-US" sz="1600" b="0" i="0" u="none" strike="noStrike" spc="100" dirty="0">
                <a:solidFill>
                  <a:srgbClr val="000000"/>
                </a:solidFill>
              </a:rPr>
              <a:t>sample type.</a:t>
            </a:r>
            <a:endParaRPr lang="sk-SK" sz="1600" spc="100" dirty="0"/>
          </a:p>
        </p:txBody>
      </p:sp>
    </p:spTree>
    <p:extLst>
      <p:ext uri="{BB962C8B-B14F-4D97-AF65-F5344CB8AC3E}">
        <p14:creationId xmlns:p14="http://schemas.microsoft.com/office/powerpoint/2010/main" val="177518494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Pohybujúci sa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9754</TotalTime>
  <Words>1205</Words>
  <Application>Microsoft Office PowerPoint</Application>
  <PresentationFormat>Předvádění na obrazovce (4:3)</PresentationFormat>
  <Paragraphs>196</Paragraphs>
  <Slides>19</Slides>
  <Notes>0</Notes>
  <HiddenSlides>0</HiddenSlides>
  <MMClips>4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CorelDRAW</vt:lpstr>
      <vt:lpstr> Development of the enantioselective SFC/MS methods for the analysis of biologically significant lipids</vt:lpstr>
      <vt:lpstr>Aim of postdoctoral project</vt:lpstr>
      <vt:lpstr>SFC/MS analysis of lipids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Chiral SFC-MS analysis of fatty acid esters of hydroxy fatty acids (FAHFAs)</vt:lpstr>
      <vt:lpstr>3. Chiral SFC-MS analysis of FAHFAs: method development</vt:lpstr>
      <vt:lpstr>3. Chiral SFC-MS analysis of FAHFAs: method development</vt:lpstr>
      <vt:lpstr>3. Chiral SFC-MS analysis of FAHFAs in biological samples</vt:lpstr>
      <vt:lpstr>3. Chiral SFC-MS analysis of FAHFAs in biological samples</vt:lpstr>
      <vt:lpstr>3. Chiral SFC-MS analysis of FAHFAs in biological samples</vt:lpstr>
      <vt:lpstr>3. Chiral SFC-MS analysis of FAHFAs</vt:lpstr>
      <vt:lpstr>4. SFC-MS analysis of TG-EST stereoisomers</vt:lpstr>
      <vt:lpstr>4. SFC-MS analysis of TG-EST stereoisomers</vt:lpstr>
      <vt:lpstr>4. SFC-MS analysis of TG-EST stereoisomers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CYKLOFRuktány v chirálnej lc separáciI</dc:title>
  <dc:creator>Sashko</dc:creator>
  <cp:lastModifiedBy>Kozlov Oleksandr</cp:lastModifiedBy>
  <cp:revision>653</cp:revision>
  <dcterms:created xsi:type="dcterms:W3CDTF">2014-10-18T18:23:00Z</dcterms:created>
  <dcterms:modified xsi:type="dcterms:W3CDTF">2026-06-30T09:33:01Z</dcterms:modified>
</cp:coreProperties>
</file>