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6" r:id="rId10"/>
    <p:sldId id="267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51146D-0737-4278-8CA9-9A812883575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9D02465-2537-4279-B083-242E8850A051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Česká centra</a:t>
          </a:r>
          <a:endParaRPr lang="en-US"/>
        </a:p>
      </dgm:t>
    </dgm:pt>
    <dgm:pt modelId="{432E6158-AEE4-4DB1-95BB-3D2CD6FCDFDB}" type="parTrans" cxnId="{9D01F070-223E-43B2-BA0F-644DD4309C51}">
      <dgm:prSet/>
      <dgm:spPr/>
      <dgm:t>
        <a:bodyPr/>
        <a:lstStyle/>
        <a:p>
          <a:endParaRPr lang="en-US"/>
        </a:p>
      </dgm:t>
    </dgm:pt>
    <dgm:pt modelId="{5EF3C15D-22D4-4095-AA66-77A57C0967CD}" type="sibTrans" cxnId="{9D01F070-223E-43B2-BA0F-644DD4309C51}">
      <dgm:prSet/>
      <dgm:spPr/>
      <dgm:t>
        <a:bodyPr/>
        <a:lstStyle/>
        <a:p>
          <a:endParaRPr lang="en-US"/>
        </a:p>
      </dgm:t>
    </dgm:pt>
    <dgm:pt modelId="{02E7A072-AE3B-42EA-9DA3-8BC348918A7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Pracovní náplň</a:t>
          </a:r>
          <a:endParaRPr lang="en-US"/>
        </a:p>
      </dgm:t>
    </dgm:pt>
    <dgm:pt modelId="{C1342429-DBB3-4669-B103-5664281E0AAA}" type="parTrans" cxnId="{39A79D63-4E53-4EA2-B3F3-C6C2B1562C41}">
      <dgm:prSet/>
      <dgm:spPr/>
      <dgm:t>
        <a:bodyPr/>
        <a:lstStyle/>
        <a:p>
          <a:endParaRPr lang="en-US"/>
        </a:p>
      </dgm:t>
    </dgm:pt>
    <dgm:pt modelId="{7DF9EEE8-BC60-4693-8BC6-56F27A533DB4}" type="sibTrans" cxnId="{39A79D63-4E53-4EA2-B3F3-C6C2B1562C41}">
      <dgm:prSet/>
      <dgm:spPr/>
      <dgm:t>
        <a:bodyPr/>
        <a:lstStyle/>
        <a:p>
          <a:endParaRPr lang="en-US"/>
        </a:p>
      </dgm:t>
    </dgm:pt>
    <dgm:pt modelId="{8EAF528A-50C6-41A0-A35A-4DF251B97283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Finance</a:t>
          </a:r>
          <a:endParaRPr lang="en-US"/>
        </a:p>
      </dgm:t>
    </dgm:pt>
    <dgm:pt modelId="{97B203B1-ABDF-483C-ADEA-53308499592C}" type="parTrans" cxnId="{3B700836-E208-4B34-99AE-356F511060B1}">
      <dgm:prSet/>
      <dgm:spPr/>
      <dgm:t>
        <a:bodyPr/>
        <a:lstStyle/>
        <a:p>
          <a:endParaRPr lang="en-US"/>
        </a:p>
      </dgm:t>
    </dgm:pt>
    <dgm:pt modelId="{CA2BAB73-56AA-46ED-9595-715CEC5A5FC9}" type="sibTrans" cxnId="{3B700836-E208-4B34-99AE-356F511060B1}">
      <dgm:prSet/>
      <dgm:spPr/>
      <dgm:t>
        <a:bodyPr/>
        <a:lstStyle/>
        <a:p>
          <a:endParaRPr lang="en-US"/>
        </a:p>
      </dgm:t>
    </dgm:pt>
    <dgm:pt modelId="{CF71D8E2-5E91-4B0B-A12E-64E38C8D4C49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Zážitky a cestování</a:t>
          </a:r>
          <a:endParaRPr lang="en-US"/>
        </a:p>
      </dgm:t>
    </dgm:pt>
    <dgm:pt modelId="{BBB85DEC-303D-44E6-ADAF-3ED0C6E7F1AD}" type="parTrans" cxnId="{44C98665-1C6B-45E7-9B05-184A481B2398}">
      <dgm:prSet/>
      <dgm:spPr/>
      <dgm:t>
        <a:bodyPr/>
        <a:lstStyle/>
        <a:p>
          <a:endParaRPr lang="en-US"/>
        </a:p>
      </dgm:t>
    </dgm:pt>
    <dgm:pt modelId="{0BEE100A-9CF1-469D-93E6-102A8C6547BF}" type="sibTrans" cxnId="{44C98665-1C6B-45E7-9B05-184A481B2398}">
      <dgm:prSet/>
      <dgm:spPr/>
      <dgm:t>
        <a:bodyPr/>
        <a:lstStyle/>
        <a:p>
          <a:endParaRPr lang="en-US"/>
        </a:p>
      </dgm:t>
    </dgm:pt>
    <dgm:pt modelId="{9F77BCDF-2768-437B-B47D-D0B541A3BF91}" type="pres">
      <dgm:prSet presAssocID="{7751146D-0737-4278-8CA9-9A812883575F}" presName="root" presStyleCnt="0">
        <dgm:presLayoutVars>
          <dgm:dir/>
          <dgm:resizeHandles val="exact"/>
        </dgm:presLayoutVars>
      </dgm:prSet>
      <dgm:spPr/>
    </dgm:pt>
    <dgm:pt modelId="{2BEE8C39-B1F3-485A-8418-50AB419B3254}" type="pres">
      <dgm:prSet presAssocID="{D9D02465-2537-4279-B083-242E8850A051}" presName="compNode" presStyleCnt="0"/>
      <dgm:spPr/>
    </dgm:pt>
    <dgm:pt modelId="{8FA37EEC-1404-4B38-B698-2BC8E0D78C1F}" type="pres">
      <dgm:prSet presAssocID="{D9D02465-2537-4279-B083-242E8850A051}" presName="bgRect" presStyleLbl="bgShp" presStyleIdx="0" presStyleCnt="4"/>
      <dgm:spPr/>
    </dgm:pt>
    <dgm:pt modelId="{6E4012AF-033F-47B6-A0C4-6403B44A8A61}" type="pres">
      <dgm:prSet presAssocID="{D9D02465-2537-4279-B083-242E8850A05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634CCC5D-EC08-45E3-944D-05E91A85A02E}" type="pres">
      <dgm:prSet presAssocID="{D9D02465-2537-4279-B083-242E8850A051}" presName="spaceRect" presStyleCnt="0"/>
      <dgm:spPr/>
    </dgm:pt>
    <dgm:pt modelId="{5531FD5A-E4D9-4AFB-8737-6FFA850E844B}" type="pres">
      <dgm:prSet presAssocID="{D9D02465-2537-4279-B083-242E8850A051}" presName="parTx" presStyleLbl="revTx" presStyleIdx="0" presStyleCnt="4">
        <dgm:presLayoutVars>
          <dgm:chMax val="0"/>
          <dgm:chPref val="0"/>
        </dgm:presLayoutVars>
      </dgm:prSet>
      <dgm:spPr/>
    </dgm:pt>
    <dgm:pt modelId="{A1F0F0FD-E76A-49F5-8346-3D091976D09C}" type="pres">
      <dgm:prSet presAssocID="{5EF3C15D-22D4-4095-AA66-77A57C0967CD}" presName="sibTrans" presStyleCnt="0"/>
      <dgm:spPr/>
    </dgm:pt>
    <dgm:pt modelId="{92C2B140-C71C-4D1D-ACF3-0434BF37A847}" type="pres">
      <dgm:prSet presAssocID="{02E7A072-AE3B-42EA-9DA3-8BC348918A76}" presName="compNode" presStyleCnt="0"/>
      <dgm:spPr/>
    </dgm:pt>
    <dgm:pt modelId="{959F384B-793E-4058-8243-DA17DD34CA08}" type="pres">
      <dgm:prSet presAssocID="{02E7A072-AE3B-42EA-9DA3-8BC348918A76}" presName="bgRect" presStyleLbl="bgShp" presStyleIdx="1" presStyleCnt="4"/>
      <dgm:spPr/>
    </dgm:pt>
    <dgm:pt modelId="{E5EF725B-76D4-48DE-B381-B920312F934D}" type="pres">
      <dgm:prSet presAssocID="{02E7A072-AE3B-42EA-9DA3-8BC348918A7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17D986E9-C5E6-4DEA-892D-AE1127F5CF3E}" type="pres">
      <dgm:prSet presAssocID="{02E7A072-AE3B-42EA-9DA3-8BC348918A76}" presName="spaceRect" presStyleCnt="0"/>
      <dgm:spPr/>
    </dgm:pt>
    <dgm:pt modelId="{31588C93-D719-47E8-A574-216911916DA5}" type="pres">
      <dgm:prSet presAssocID="{02E7A072-AE3B-42EA-9DA3-8BC348918A76}" presName="parTx" presStyleLbl="revTx" presStyleIdx="1" presStyleCnt="4">
        <dgm:presLayoutVars>
          <dgm:chMax val="0"/>
          <dgm:chPref val="0"/>
        </dgm:presLayoutVars>
      </dgm:prSet>
      <dgm:spPr/>
    </dgm:pt>
    <dgm:pt modelId="{96D8A949-0166-4340-87E1-C856D7745668}" type="pres">
      <dgm:prSet presAssocID="{7DF9EEE8-BC60-4693-8BC6-56F27A533DB4}" presName="sibTrans" presStyleCnt="0"/>
      <dgm:spPr/>
    </dgm:pt>
    <dgm:pt modelId="{6B04F913-C72F-4852-A96A-D9FEAC198AAD}" type="pres">
      <dgm:prSet presAssocID="{8EAF528A-50C6-41A0-A35A-4DF251B97283}" presName="compNode" presStyleCnt="0"/>
      <dgm:spPr/>
    </dgm:pt>
    <dgm:pt modelId="{884394FF-BE8B-420A-AEBE-AFCE15C54CD2}" type="pres">
      <dgm:prSet presAssocID="{8EAF528A-50C6-41A0-A35A-4DF251B97283}" presName="bgRect" presStyleLbl="bgShp" presStyleIdx="2" presStyleCnt="4"/>
      <dgm:spPr/>
    </dgm:pt>
    <dgm:pt modelId="{1E4B53F5-09D3-4478-B4FC-A6D528B9EAD5}" type="pres">
      <dgm:prSet presAssocID="{8EAF528A-50C6-41A0-A35A-4DF251B9728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culator"/>
        </a:ext>
      </dgm:extLst>
    </dgm:pt>
    <dgm:pt modelId="{E10F450D-1F66-4F26-AF28-AF1FC2E23BD2}" type="pres">
      <dgm:prSet presAssocID="{8EAF528A-50C6-41A0-A35A-4DF251B97283}" presName="spaceRect" presStyleCnt="0"/>
      <dgm:spPr/>
    </dgm:pt>
    <dgm:pt modelId="{EA3CB439-2BA1-4FCE-BA10-CAEFC0DDCF99}" type="pres">
      <dgm:prSet presAssocID="{8EAF528A-50C6-41A0-A35A-4DF251B97283}" presName="parTx" presStyleLbl="revTx" presStyleIdx="2" presStyleCnt="4">
        <dgm:presLayoutVars>
          <dgm:chMax val="0"/>
          <dgm:chPref val="0"/>
        </dgm:presLayoutVars>
      </dgm:prSet>
      <dgm:spPr/>
    </dgm:pt>
    <dgm:pt modelId="{C1C079AE-3783-4BE5-9555-7067ACD2168F}" type="pres">
      <dgm:prSet presAssocID="{CA2BAB73-56AA-46ED-9595-715CEC5A5FC9}" presName="sibTrans" presStyleCnt="0"/>
      <dgm:spPr/>
    </dgm:pt>
    <dgm:pt modelId="{728DB3AB-ED2C-4B42-B5CD-AECA62AF09CA}" type="pres">
      <dgm:prSet presAssocID="{CF71D8E2-5E91-4B0B-A12E-64E38C8D4C49}" presName="compNode" presStyleCnt="0"/>
      <dgm:spPr/>
    </dgm:pt>
    <dgm:pt modelId="{96735513-404F-4A98-A84D-4AFAD2A705AE}" type="pres">
      <dgm:prSet presAssocID="{CF71D8E2-5E91-4B0B-A12E-64E38C8D4C49}" presName="bgRect" presStyleLbl="bgShp" presStyleIdx="3" presStyleCnt="4"/>
      <dgm:spPr/>
    </dgm:pt>
    <dgm:pt modelId="{02E88CDF-CBE7-47CB-90B0-35B8A916218C}" type="pres">
      <dgm:prSet presAssocID="{CF71D8E2-5E91-4B0B-A12E-64E38C8D4C4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irplane"/>
        </a:ext>
      </dgm:extLst>
    </dgm:pt>
    <dgm:pt modelId="{8D3808D4-0084-447E-9CA5-1F92EF315F0F}" type="pres">
      <dgm:prSet presAssocID="{CF71D8E2-5E91-4B0B-A12E-64E38C8D4C49}" presName="spaceRect" presStyleCnt="0"/>
      <dgm:spPr/>
    </dgm:pt>
    <dgm:pt modelId="{97004DDB-227B-4C7A-B3FC-0B94DFC09043}" type="pres">
      <dgm:prSet presAssocID="{CF71D8E2-5E91-4B0B-A12E-64E38C8D4C49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3B700836-E208-4B34-99AE-356F511060B1}" srcId="{7751146D-0737-4278-8CA9-9A812883575F}" destId="{8EAF528A-50C6-41A0-A35A-4DF251B97283}" srcOrd="2" destOrd="0" parTransId="{97B203B1-ABDF-483C-ADEA-53308499592C}" sibTransId="{CA2BAB73-56AA-46ED-9595-715CEC5A5FC9}"/>
    <dgm:cxn modelId="{39A79D63-4E53-4EA2-B3F3-C6C2B1562C41}" srcId="{7751146D-0737-4278-8CA9-9A812883575F}" destId="{02E7A072-AE3B-42EA-9DA3-8BC348918A76}" srcOrd="1" destOrd="0" parTransId="{C1342429-DBB3-4669-B103-5664281E0AAA}" sibTransId="{7DF9EEE8-BC60-4693-8BC6-56F27A533DB4}"/>
    <dgm:cxn modelId="{44C98665-1C6B-45E7-9B05-184A481B2398}" srcId="{7751146D-0737-4278-8CA9-9A812883575F}" destId="{CF71D8E2-5E91-4B0B-A12E-64E38C8D4C49}" srcOrd="3" destOrd="0" parTransId="{BBB85DEC-303D-44E6-ADAF-3ED0C6E7F1AD}" sibTransId="{0BEE100A-9CF1-469D-93E6-102A8C6547BF}"/>
    <dgm:cxn modelId="{D754CD4C-278E-4FF9-8EE3-91BB34CF70F7}" type="presOf" srcId="{D9D02465-2537-4279-B083-242E8850A051}" destId="{5531FD5A-E4D9-4AFB-8737-6FFA850E844B}" srcOrd="0" destOrd="0" presId="urn:microsoft.com/office/officeart/2018/2/layout/IconVerticalSolidList"/>
    <dgm:cxn modelId="{9D01F070-223E-43B2-BA0F-644DD4309C51}" srcId="{7751146D-0737-4278-8CA9-9A812883575F}" destId="{D9D02465-2537-4279-B083-242E8850A051}" srcOrd="0" destOrd="0" parTransId="{432E6158-AEE4-4DB1-95BB-3D2CD6FCDFDB}" sibTransId="{5EF3C15D-22D4-4095-AA66-77A57C0967CD}"/>
    <dgm:cxn modelId="{09DD9A85-AA8F-4881-BB8F-19FE56252178}" type="presOf" srcId="{8EAF528A-50C6-41A0-A35A-4DF251B97283}" destId="{EA3CB439-2BA1-4FCE-BA10-CAEFC0DDCF99}" srcOrd="0" destOrd="0" presId="urn:microsoft.com/office/officeart/2018/2/layout/IconVerticalSolidList"/>
    <dgm:cxn modelId="{6A698BA1-6E60-4AA2-9D87-10015AEF6845}" type="presOf" srcId="{7751146D-0737-4278-8CA9-9A812883575F}" destId="{9F77BCDF-2768-437B-B47D-D0B541A3BF91}" srcOrd="0" destOrd="0" presId="urn:microsoft.com/office/officeart/2018/2/layout/IconVerticalSolidList"/>
    <dgm:cxn modelId="{9EE65EBF-A4B5-4C1A-B082-E3B0FEEE1DB7}" type="presOf" srcId="{CF71D8E2-5E91-4B0B-A12E-64E38C8D4C49}" destId="{97004DDB-227B-4C7A-B3FC-0B94DFC09043}" srcOrd="0" destOrd="0" presId="urn:microsoft.com/office/officeart/2018/2/layout/IconVerticalSolidList"/>
    <dgm:cxn modelId="{0B8AA0FC-6A98-49CF-9048-A5654CE71D9B}" type="presOf" srcId="{02E7A072-AE3B-42EA-9DA3-8BC348918A76}" destId="{31588C93-D719-47E8-A574-216911916DA5}" srcOrd="0" destOrd="0" presId="urn:microsoft.com/office/officeart/2018/2/layout/IconVerticalSolidList"/>
    <dgm:cxn modelId="{A45409E1-2B14-4D0E-8419-312D06DCEA67}" type="presParOf" srcId="{9F77BCDF-2768-437B-B47D-D0B541A3BF91}" destId="{2BEE8C39-B1F3-485A-8418-50AB419B3254}" srcOrd="0" destOrd="0" presId="urn:microsoft.com/office/officeart/2018/2/layout/IconVerticalSolidList"/>
    <dgm:cxn modelId="{DD609799-D5E1-427E-B247-775CDAB7116B}" type="presParOf" srcId="{2BEE8C39-B1F3-485A-8418-50AB419B3254}" destId="{8FA37EEC-1404-4B38-B698-2BC8E0D78C1F}" srcOrd="0" destOrd="0" presId="urn:microsoft.com/office/officeart/2018/2/layout/IconVerticalSolidList"/>
    <dgm:cxn modelId="{B6AC99B3-D8F1-48D2-B937-4FC4931C05DB}" type="presParOf" srcId="{2BEE8C39-B1F3-485A-8418-50AB419B3254}" destId="{6E4012AF-033F-47B6-A0C4-6403B44A8A61}" srcOrd="1" destOrd="0" presId="urn:microsoft.com/office/officeart/2018/2/layout/IconVerticalSolidList"/>
    <dgm:cxn modelId="{8CDD00E6-D26C-46F2-B8F1-2507D4889A97}" type="presParOf" srcId="{2BEE8C39-B1F3-485A-8418-50AB419B3254}" destId="{634CCC5D-EC08-45E3-944D-05E91A85A02E}" srcOrd="2" destOrd="0" presId="urn:microsoft.com/office/officeart/2018/2/layout/IconVerticalSolidList"/>
    <dgm:cxn modelId="{13BFDB3A-E3E7-47C9-AD3A-D0A70939116F}" type="presParOf" srcId="{2BEE8C39-B1F3-485A-8418-50AB419B3254}" destId="{5531FD5A-E4D9-4AFB-8737-6FFA850E844B}" srcOrd="3" destOrd="0" presId="urn:microsoft.com/office/officeart/2018/2/layout/IconVerticalSolidList"/>
    <dgm:cxn modelId="{0C45DD7F-257B-46A4-81C6-572A64FDFB83}" type="presParOf" srcId="{9F77BCDF-2768-437B-B47D-D0B541A3BF91}" destId="{A1F0F0FD-E76A-49F5-8346-3D091976D09C}" srcOrd="1" destOrd="0" presId="urn:microsoft.com/office/officeart/2018/2/layout/IconVerticalSolidList"/>
    <dgm:cxn modelId="{1F564DC5-8CCE-455D-8D59-D764B290541F}" type="presParOf" srcId="{9F77BCDF-2768-437B-B47D-D0B541A3BF91}" destId="{92C2B140-C71C-4D1D-ACF3-0434BF37A847}" srcOrd="2" destOrd="0" presId="urn:microsoft.com/office/officeart/2018/2/layout/IconVerticalSolidList"/>
    <dgm:cxn modelId="{A5581060-571E-4058-90A7-C76CA724E691}" type="presParOf" srcId="{92C2B140-C71C-4D1D-ACF3-0434BF37A847}" destId="{959F384B-793E-4058-8243-DA17DD34CA08}" srcOrd="0" destOrd="0" presId="urn:microsoft.com/office/officeart/2018/2/layout/IconVerticalSolidList"/>
    <dgm:cxn modelId="{E901A92D-257B-49BA-BF71-4F238B1B4676}" type="presParOf" srcId="{92C2B140-C71C-4D1D-ACF3-0434BF37A847}" destId="{E5EF725B-76D4-48DE-B381-B920312F934D}" srcOrd="1" destOrd="0" presId="urn:microsoft.com/office/officeart/2018/2/layout/IconVerticalSolidList"/>
    <dgm:cxn modelId="{0D402E04-29A6-4AA0-8F9E-97A59720470D}" type="presParOf" srcId="{92C2B140-C71C-4D1D-ACF3-0434BF37A847}" destId="{17D986E9-C5E6-4DEA-892D-AE1127F5CF3E}" srcOrd="2" destOrd="0" presId="urn:microsoft.com/office/officeart/2018/2/layout/IconVerticalSolidList"/>
    <dgm:cxn modelId="{068C5F00-2A5E-4E2C-B6A7-1200DE2DA806}" type="presParOf" srcId="{92C2B140-C71C-4D1D-ACF3-0434BF37A847}" destId="{31588C93-D719-47E8-A574-216911916DA5}" srcOrd="3" destOrd="0" presId="urn:microsoft.com/office/officeart/2018/2/layout/IconVerticalSolidList"/>
    <dgm:cxn modelId="{0309C6A0-75B7-4133-A45B-84E9F048693E}" type="presParOf" srcId="{9F77BCDF-2768-437B-B47D-D0B541A3BF91}" destId="{96D8A949-0166-4340-87E1-C856D7745668}" srcOrd="3" destOrd="0" presId="urn:microsoft.com/office/officeart/2018/2/layout/IconVerticalSolidList"/>
    <dgm:cxn modelId="{69034DD9-3106-47EC-93D9-D55EC01DAE8F}" type="presParOf" srcId="{9F77BCDF-2768-437B-B47D-D0B541A3BF91}" destId="{6B04F913-C72F-4852-A96A-D9FEAC198AAD}" srcOrd="4" destOrd="0" presId="urn:microsoft.com/office/officeart/2018/2/layout/IconVerticalSolidList"/>
    <dgm:cxn modelId="{E61D1467-355C-43C9-98F0-FC9898BEA443}" type="presParOf" srcId="{6B04F913-C72F-4852-A96A-D9FEAC198AAD}" destId="{884394FF-BE8B-420A-AEBE-AFCE15C54CD2}" srcOrd="0" destOrd="0" presId="urn:microsoft.com/office/officeart/2018/2/layout/IconVerticalSolidList"/>
    <dgm:cxn modelId="{A829333C-A03C-46BD-9EA1-6A289B669036}" type="presParOf" srcId="{6B04F913-C72F-4852-A96A-D9FEAC198AAD}" destId="{1E4B53F5-09D3-4478-B4FC-A6D528B9EAD5}" srcOrd="1" destOrd="0" presId="urn:microsoft.com/office/officeart/2018/2/layout/IconVerticalSolidList"/>
    <dgm:cxn modelId="{5EA199A5-2072-4CE2-9A22-F3C8D0BB2AAE}" type="presParOf" srcId="{6B04F913-C72F-4852-A96A-D9FEAC198AAD}" destId="{E10F450D-1F66-4F26-AF28-AF1FC2E23BD2}" srcOrd="2" destOrd="0" presId="urn:microsoft.com/office/officeart/2018/2/layout/IconVerticalSolidList"/>
    <dgm:cxn modelId="{C66227F7-9E51-4C8C-B313-B73A403FB6BA}" type="presParOf" srcId="{6B04F913-C72F-4852-A96A-D9FEAC198AAD}" destId="{EA3CB439-2BA1-4FCE-BA10-CAEFC0DDCF99}" srcOrd="3" destOrd="0" presId="urn:microsoft.com/office/officeart/2018/2/layout/IconVerticalSolidList"/>
    <dgm:cxn modelId="{971822BA-DFF7-4ECF-A95B-EB96CA11A8FA}" type="presParOf" srcId="{9F77BCDF-2768-437B-B47D-D0B541A3BF91}" destId="{C1C079AE-3783-4BE5-9555-7067ACD2168F}" srcOrd="5" destOrd="0" presId="urn:microsoft.com/office/officeart/2018/2/layout/IconVerticalSolidList"/>
    <dgm:cxn modelId="{4EC3CC53-EE22-4532-841A-1D3B3A359E75}" type="presParOf" srcId="{9F77BCDF-2768-437B-B47D-D0B541A3BF91}" destId="{728DB3AB-ED2C-4B42-B5CD-AECA62AF09CA}" srcOrd="6" destOrd="0" presId="urn:microsoft.com/office/officeart/2018/2/layout/IconVerticalSolidList"/>
    <dgm:cxn modelId="{A7511A46-A9CF-45AC-B776-17D7D0BFFA4E}" type="presParOf" srcId="{728DB3AB-ED2C-4B42-B5CD-AECA62AF09CA}" destId="{96735513-404F-4A98-A84D-4AFAD2A705AE}" srcOrd="0" destOrd="0" presId="urn:microsoft.com/office/officeart/2018/2/layout/IconVerticalSolidList"/>
    <dgm:cxn modelId="{A5C600AB-A830-4246-B123-995ADE60E7B8}" type="presParOf" srcId="{728DB3AB-ED2C-4B42-B5CD-AECA62AF09CA}" destId="{02E88CDF-CBE7-47CB-90B0-35B8A916218C}" srcOrd="1" destOrd="0" presId="urn:microsoft.com/office/officeart/2018/2/layout/IconVerticalSolidList"/>
    <dgm:cxn modelId="{F334B038-1386-4FB2-BFA7-EDFDFF90456F}" type="presParOf" srcId="{728DB3AB-ED2C-4B42-B5CD-AECA62AF09CA}" destId="{8D3808D4-0084-447E-9CA5-1F92EF315F0F}" srcOrd="2" destOrd="0" presId="urn:microsoft.com/office/officeart/2018/2/layout/IconVerticalSolidList"/>
    <dgm:cxn modelId="{BCE85938-D6CA-4E70-9BB4-34DCBEA9E4E6}" type="presParOf" srcId="{728DB3AB-ED2C-4B42-B5CD-AECA62AF09CA}" destId="{97004DDB-227B-4C7A-B3FC-0B94DFC0904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9D0757-00D6-4619-930D-77F3AF7C44B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D321034-23F6-477C-9FEC-47A675C61A40}">
      <dgm:prSet/>
      <dgm:spPr/>
      <dgm:t>
        <a:bodyPr/>
        <a:lstStyle/>
        <a:p>
          <a:r>
            <a:rPr lang="cs-CZ" dirty="0"/>
            <a:t>PR management - editace webových stránek, tiskové zprávy, kontakty se slovenskými médii </a:t>
          </a:r>
          <a:endParaRPr lang="en-US" dirty="0"/>
        </a:p>
      </dgm:t>
    </dgm:pt>
    <dgm:pt modelId="{EF26A735-44FB-4A99-B7C2-21C9A6556639}" type="parTrans" cxnId="{DEC67388-C343-41FF-AED7-24DB9FB7CC1F}">
      <dgm:prSet/>
      <dgm:spPr/>
      <dgm:t>
        <a:bodyPr/>
        <a:lstStyle/>
        <a:p>
          <a:endParaRPr lang="en-US"/>
        </a:p>
      </dgm:t>
    </dgm:pt>
    <dgm:pt modelId="{B7EB8DEC-5FAA-4A57-9596-1851C9D661AE}" type="sibTrans" cxnId="{DEC67388-C343-41FF-AED7-24DB9FB7CC1F}">
      <dgm:prSet/>
      <dgm:spPr/>
      <dgm:t>
        <a:bodyPr/>
        <a:lstStyle/>
        <a:p>
          <a:endParaRPr lang="en-US"/>
        </a:p>
      </dgm:t>
    </dgm:pt>
    <dgm:pt modelId="{724A4C3B-76A2-4CED-A0DA-63F4DA8003CF}">
      <dgm:prSet/>
      <dgm:spPr/>
      <dgm:t>
        <a:bodyPr/>
        <a:lstStyle/>
        <a:p>
          <a:r>
            <a:rPr lang="cs-CZ" dirty="0"/>
            <a:t>tvorba webových článků, správa sociálních sítí</a:t>
          </a:r>
          <a:endParaRPr lang="en-US" dirty="0"/>
        </a:p>
      </dgm:t>
    </dgm:pt>
    <dgm:pt modelId="{F18A827E-3A86-4CB9-9F7B-7F3797332F4D}" type="parTrans" cxnId="{5AC8F2EB-57A8-403B-A153-D6A688132300}">
      <dgm:prSet/>
      <dgm:spPr/>
      <dgm:t>
        <a:bodyPr/>
        <a:lstStyle/>
        <a:p>
          <a:endParaRPr lang="en-US"/>
        </a:p>
      </dgm:t>
    </dgm:pt>
    <dgm:pt modelId="{1AB03B5C-46EE-4BB6-8D2E-5564E1FCDF76}" type="sibTrans" cxnId="{5AC8F2EB-57A8-403B-A153-D6A688132300}">
      <dgm:prSet/>
      <dgm:spPr/>
      <dgm:t>
        <a:bodyPr/>
        <a:lstStyle/>
        <a:p>
          <a:endParaRPr lang="en-US"/>
        </a:p>
      </dgm:t>
    </dgm:pt>
    <dgm:pt modelId="{15181F08-1539-4833-8D00-F5848495F561}">
      <dgm:prSet/>
      <dgm:spPr/>
      <dgm:t>
        <a:bodyPr/>
        <a:lstStyle/>
        <a:p>
          <a:r>
            <a:rPr lang="cs-CZ"/>
            <a:t>spolupráce s dalšími kulturními institucemi působícími v českém umění</a:t>
          </a:r>
          <a:endParaRPr lang="en-US"/>
        </a:p>
      </dgm:t>
    </dgm:pt>
    <dgm:pt modelId="{E56974E8-2F5E-4FBE-87F3-76A5AF92CCB0}" type="parTrans" cxnId="{4BA8A7C0-4AF6-431D-AA64-CB02FF98CC36}">
      <dgm:prSet/>
      <dgm:spPr/>
      <dgm:t>
        <a:bodyPr/>
        <a:lstStyle/>
        <a:p>
          <a:endParaRPr lang="en-US"/>
        </a:p>
      </dgm:t>
    </dgm:pt>
    <dgm:pt modelId="{1B478D00-10B7-4F99-9135-88F4673A58D5}" type="sibTrans" cxnId="{4BA8A7C0-4AF6-431D-AA64-CB02FF98CC36}">
      <dgm:prSet/>
      <dgm:spPr/>
      <dgm:t>
        <a:bodyPr/>
        <a:lstStyle/>
        <a:p>
          <a:endParaRPr lang="en-US"/>
        </a:p>
      </dgm:t>
    </dgm:pt>
    <dgm:pt modelId="{825E1AE7-AC7D-4D49-8264-F4B21126A5C2}">
      <dgm:prSet/>
      <dgm:spPr/>
      <dgm:t>
        <a:bodyPr/>
        <a:lstStyle/>
        <a:p>
          <a:r>
            <a:rPr lang="cs-CZ"/>
            <a:t>spolupráce při pořádání akcí ČC</a:t>
          </a:r>
          <a:endParaRPr lang="en-US"/>
        </a:p>
      </dgm:t>
    </dgm:pt>
    <dgm:pt modelId="{FE07A877-E120-4D65-BAE0-A2C8EF917404}" type="parTrans" cxnId="{60E24FB2-8222-4EE0-9703-005C8B440584}">
      <dgm:prSet/>
      <dgm:spPr/>
      <dgm:t>
        <a:bodyPr/>
        <a:lstStyle/>
        <a:p>
          <a:endParaRPr lang="en-US"/>
        </a:p>
      </dgm:t>
    </dgm:pt>
    <dgm:pt modelId="{4A5DEEA0-DD2E-40EE-9530-B3E4F95B64B8}" type="sibTrans" cxnId="{60E24FB2-8222-4EE0-9703-005C8B440584}">
      <dgm:prSet/>
      <dgm:spPr/>
      <dgm:t>
        <a:bodyPr/>
        <a:lstStyle/>
        <a:p>
          <a:endParaRPr lang="en-US"/>
        </a:p>
      </dgm:t>
    </dgm:pt>
    <dgm:pt modelId="{454F7DAB-DB0E-4004-8495-139C64CCE3D2}" type="pres">
      <dgm:prSet presAssocID="{F09D0757-00D6-4619-930D-77F3AF7C44BA}" presName="root" presStyleCnt="0">
        <dgm:presLayoutVars>
          <dgm:dir/>
          <dgm:resizeHandles val="exact"/>
        </dgm:presLayoutVars>
      </dgm:prSet>
      <dgm:spPr/>
    </dgm:pt>
    <dgm:pt modelId="{74DD20CE-2AD6-4911-B11A-28517690A404}" type="pres">
      <dgm:prSet presAssocID="{ED321034-23F6-477C-9FEC-47A675C61A40}" presName="compNode" presStyleCnt="0"/>
      <dgm:spPr/>
    </dgm:pt>
    <dgm:pt modelId="{024A06AA-9706-4D04-ADA9-A4CC5F7AC420}" type="pres">
      <dgm:prSet presAssocID="{ED321034-23F6-477C-9FEC-47A675C61A40}" presName="bgRect" presStyleLbl="bgShp" presStyleIdx="0" presStyleCnt="4"/>
      <dgm:spPr>
        <a:solidFill>
          <a:schemeClr val="tx1">
            <a:lumMod val="95000"/>
          </a:schemeClr>
        </a:solidFill>
      </dgm:spPr>
    </dgm:pt>
    <dgm:pt modelId="{84BA9FC2-83EA-4A22-BEFC-8921B62EE9C4}" type="pres">
      <dgm:prSet presAssocID="{ED321034-23F6-477C-9FEC-47A675C61A4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5F942BC2-A13C-411E-8196-B4CFBBC9655E}" type="pres">
      <dgm:prSet presAssocID="{ED321034-23F6-477C-9FEC-47A675C61A40}" presName="spaceRect" presStyleCnt="0"/>
      <dgm:spPr/>
    </dgm:pt>
    <dgm:pt modelId="{8B1E5552-3A93-4558-8B1E-F1BB03102FAF}" type="pres">
      <dgm:prSet presAssocID="{ED321034-23F6-477C-9FEC-47A675C61A40}" presName="parTx" presStyleLbl="revTx" presStyleIdx="0" presStyleCnt="4">
        <dgm:presLayoutVars>
          <dgm:chMax val="0"/>
          <dgm:chPref val="0"/>
        </dgm:presLayoutVars>
      </dgm:prSet>
      <dgm:spPr/>
    </dgm:pt>
    <dgm:pt modelId="{5CEF49C7-2B4A-4A17-8673-634CC46003B3}" type="pres">
      <dgm:prSet presAssocID="{B7EB8DEC-5FAA-4A57-9596-1851C9D661AE}" presName="sibTrans" presStyleCnt="0"/>
      <dgm:spPr/>
    </dgm:pt>
    <dgm:pt modelId="{CD176507-EEED-44E5-B5F3-CD191BFC9627}" type="pres">
      <dgm:prSet presAssocID="{724A4C3B-76A2-4CED-A0DA-63F4DA8003CF}" presName="compNode" presStyleCnt="0"/>
      <dgm:spPr/>
    </dgm:pt>
    <dgm:pt modelId="{D7035341-2296-46EA-9B7F-DD0D75839789}" type="pres">
      <dgm:prSet presAssocID="{724A4C3B-76A2-4CED-A0DA-63F4DA8003CF}" presName="bgRect" presStyleLbl="bgShp" presStyleIdx="1" presStyleCnt="4"/>
      <dgm:spPr>
        <a:solidFill>
          <a:schemeClr val="tx1">
            <a:lumMod val="95000"/>
          </a:schemeClr>
        </a:solidFill>
      </dgm:spPr>
    </dgm:pt>
    <dgm:pt modelId="{67569534-5948-48A0-B595-D70299D232CF}" type="pres">
      <dgm:prSet presAssocID="{724A4C3B-76A2-4CED-A0DA-63F4DA8003C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4B0BE2B6-08C6-44E7-9AE2-1CBF6D91E07E}" type="pres">
      <dgm:prSet presAssocID="{724A4C3B-76A2-4CED-A0DA-63F4DA8003CF}" presName="spaceRect" presStyleCnt="0"/>
      <dgm:spPr/>
    </dgm:pt>
    <dgm:pt modelId="{8B99C822-0ED2-4CCA-900D-59A7C6DAD12A}" type="pres">
      <dgm:prSet presAssocID="{724A4C3B-76A2-4CED-A0DA-63F4DA8003CF}" presName="parTx" presStyleLbl="revTx" presStyleIdx="1" presStyleCnt="4">
        <dgm:presLayoutVars>
          <dgm:chMax val="0"/>
          <dgm:chPref val="0"/>
        </dgm:presLayoutVars>
      </dgm:prSet>
      <dgm:spPr/>
    </dgm:pt>
    <dgm:pt modelId="{B51A8DFB-1CD0-4837-83AE-13BDC9DC3A40}" type="pres">
      <dgm:prSet presAssocID="{1AB03B5C-46EE-4BB6-8D2E-5564E1FCDF76}" presName="sibTrans" presStyleCnt="0"/>
      <dgm:spPr/>
    </dgm:pt>
    <dgm:pt modelId="{571A0FDD-0E6D-4A5F-B2B9-BC351D75E3A4}" type="pres">
      <dgm:prSet presAssocID="{15181F08-1539-4833-8D00-F5848495F561}" presName="compNode" presStyleCnt="0"/>
      <dgm:spPr/>
    </dgm:pt>
    <dgm:pt modelId="{C81F53A1-9467-42B8-BE31-913CD8392E8C}" type="pres">
      <dgm:prSet presAssocID="{15181F08-1539-4833-8D00-F5848495F561}" presName="bgRect" presStyleLbl="bgShp" presStyleIdx="2" presStyleCnt="4"/>
      <dgm:spPr>
        <a:solidFill>
          <a:schemeClr val="tx1">
            <a:lumMod val="95000"/>
          </a:schemeClr>
        </a:solidFill>
      </dgm:spPr>
    </dgm:pt>
    <dgm:pt modelId="{106F592A-61B5-4DE6-9D37-CDBE80F76736}" type="pres">
      <dgm:prSet presAssocID="{15181F08-1539-4833-8D00-F5848495F56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lette"/>
        </a:ext>
      </dgm:extLst>
    </dgm:pt>
    <dgm:pt modelId="{A2861EFE-9874-43CD-A03A-381E4D4D961F}" type="pres">
      <dgm:prSet presAssocID="{15181F08-1539-4833-8D00-F5848495F561}" presName="spaceRect" presStyleCnt="0"/>
      <dgm:spPr/>
    </dgm:pt>
    <dgm:pt modelId="{C585B586-81DE-4902-B8ED-9002B88BA1C4}" type="pres">
      <dgm:prSet presAssocID="{15181F08-1539-4833-8D00-F5848495F561}" presName="parTx" presStyleLbl="revTx" presStyleIdx="2" presStyleCnt="4">
        <dgm:presLayoutVars>
          <dgm:chMax val="0"/>
          <dgm:chPref val="0"/>
        </dgm:presLayoutVars>
      </dgm:prSet>
      <dgm:spPr/>
    </dgm:pt>
    <dgm:pt modelId="{8EF7AD2E-6AC8-443E-B399-9A0EE5985019}" type="pres">
      <dgm:prSet presAssocID="{1B478D00-10B7-4F99-9135-88F4673A58D5}" presName="sibTrans" presStyleCnt="0"/>
      <dgm:spPr/>
    </dgm:pt>
    <dgm:pt modelId="{5BB715C5-5BED-4075-BEDC-1F120E444C9B}" type="pres">
      <dgm:prSet presAssocID="{825E1AE7-AC7D-4D49-8264-F4B21126A5C2}" presName="compNode" presStyleCnt="0"/>
      <dgm:spPr/>
    </dgm:pt>
    <dgm:pt modelId="{15CFB6EE-4842-4C20-A2E8-991DC1FBE053}" type="pres">
      <dgm:prSet presAssocID="{825E1AE7-AC7D-4D49-8264-F4B21126A5C2}" presName="bgRect" presStyleLbl="bgShp" presStyleIdx="3" presStyleCnt="4"/>
      <dgm:spPr>
        <a:solidFill>
          <a:schemeClr val="tx1">
            <a:lumMod val="95000"/>
          </a:schemeClr>
        </a:solidFill>
      </dgm:spPr>
    </dgm:pt>
    <dgm:pt modelId="{A208CCCA-B277-46AF-B33D-D53BCB2212FA}" type="pres">
      <dgm:prSet presAssocID="{825E1AE7-AC7D-4D49-8264-F4B21126A5C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D81FDA23-B345-46F0-B7F2-A59712CE3DA5}" type="pres">
      <dgm:prSet presAssocID="{825E1AE7-AC7D-4D49-8264-F4B21126A5C2}" presName="spaceRect" presStyleCnt="0"/>
      <dgm:spPr/>
    </dgm:pt>
    <dgm:pt modelId="{E65C4F66-99B4-4C74-932C-33310E4F836D}" type="pres">
      <dgm:prSet presAssocID="{825E1AE7-AC7D-4D49-8264-F4B21126A5C2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F595EA41-4DB7-4346-A684-28EB2C8ECE2C}" type="presOf" srcId="{F09D0757-00D6-4619-930D-77F3AF7C44BA}" destId="{454F7DAB-DB0E-4004-8495-139C64CCE3D2}" srcOrd="0" destOrd="0" presId="urn:microsoft.com/office/officeart/2018/2/layout/IconVerticalSolidList"/>
    <dgm:cxn modelId="{6FE3706E-D040-4C51-BFFC-ED7497C9481E}" type="presOf" srcId="{15181F08-1539-4833-8D00-F5848495F561}" destId="{C585B586-81DE-4902-B8ED-9002B88BA1C4}" srcOrd="0" destOrd="0" presId="urn:microsoft.com/office/officeart/2018/2/layout/IconVerticalSolidList"/>
    <dgm:cxn modelId="{B9379D5A-9515-42FD-A50F-C5C9EA3C0DD4}" type="presOf" srcId="{825E1AE7-AC7D-4D49-8264-F4B21126A5C2}" destId="{E65C4F66-99B4-4C74-932C-33310E4F836D}" srcOrd="0" destOrd="0" presId="urn:microsoft.com/office/officeart/2018/2/layout/IconVerticalSolidList"/>
    <dgm:cxn modelId="{DEC67388-C343-41FF-AED7-24DB9FB7CC1F}" srcId="{F09D0757-00D6-4619-930D-77F3AF7C44BA}" destId="{ED321034-23F6-477C-9FEC-47A675C61A40}" srcOrd="0" destOrd="0" parTransId="{EF26A735-44FB-4A99-B7C2-21C9A6556639}" sibTransId="{B7EB8DEC-5FAA-4A57-9596-1851C9D661AE}"/>
    <dgm:cxn modelId="{01D27BA2-EFBE-4C3C-915B-AC5638CF7179}" type="presOf" srcId="{724A4C3B-76A2-4CED-A0DA-63F4DA8003CF}" destId="{8B99C822-0ED2-4CCA-900D-59A7C6DAD12A}" srcOrd="0" destOrd="0" presId="urn:microsoft.com/office/officeart/2018/2/layout/IconVerticalSolidList"/>
    <dgm:cxn modelId="{60E24FB2-8222-4EE0-9703-005C8B440584}" srcId="{F09D0757-00D6-4619-930D-77F3AF7C44BA}" destId="{825E1AE7-AC7D-4D49-8264-F4B21126A5C2}" srcOrd="3" destOrd="0" parTransId="{FE07A877-E120-4D65-BAE0-A2C8EF917404}" sibTransId="{4A5DEEA0-DD2E-40EE-9530-B3E4F95B64B8}"/>
    <dgm:cxn modelId="{4BA8A7C0-4AF6-431D-AA64-CB02FF98CC36}" srcId="{F09D0757-00D6-4619-930D-77F3AF7C44BA}" destId="{15181F08-1539-4833-8D00-F5848495F561}" srcOrd="2" destOrd="0" parTransId="{E56974E8-2F5E-4FBE-87F3-76A5AF92CCB0}" sibTransId="{1B478D00-10B7-4F99-9135-88F4673A58D5}"/>
    <dgm:cxn modelId="{13EA3ECE-4BFD-4264-82B1-D7A42CCB911E}" type="presOf" srcId="{ED321034-23F6-477C-9FEC-47A675C61A40}" destId="{8B1E5552-3A93-4558-8B1E-F1BB03102FAF}" srcOrd="0" destOrd="0" presId="urn:microsoft.com/office/officeart/2018/2/layout/IconVerticalSolidList"/>
    <dgm:cxn modelId="{5AC8F2EB-57A8-403B-A153-D6A688132300}" srcId="{F09D0757-00D6-4619-930D-77F3AF7C44BA}" destId="{724A4C3B-76A2-4CED-A0DA-63F4DA8003CF}" srcOrd="1" destOrd="0" parTransId="{F18A827E-3A86-4CB9-9F7B-7F3797332F4D}" sibTransId="{1AB03B5C-46EE-4BB6-8D2E-5564E1FCDF76}"/>
    <dgm:cxn modelId="{9CDAF1F9-D504-4A02-921A-484C18AA5473}" type="presParOf" srcId="{454F7DAB-DB0E-4004-8495-139C64CCE3D2}" destId="{74DD20CE-2AD6-4911-B11A-28517690A404}" srcOrd="0" destOrd="0" presId="urn:microsoft.com/office/officeart/2018/2/layout/IconVerticalSolidList"/>
    <dgm:cxn modelId="{4532D519-74A1-42F8-A70B-3551CC6443F8}" type="presParOf" srcId="{74DD20CE-2AD6-4911-B11A-28517690A404}" destId="{024A06AA-9706-4D04-ADA9-A4CC5F7AC420}" srcOrd="0" destOrd="0" presId="urn:microsoft.com/office/officeart/2018/2/layout/IconVerticalSolidList"/>
    <dgm:cxn modelId="{9D84339F-B73A-4528-AFC7-063A35C0BB0E}" type="presParOf" srcId="{74DD20CE-2AD6-4911-B11A-28517690A404}" destId="{84BA9FC2-83EA-4A22-BEFC-8921B62EE9C4}" srcOrd="1" destOrd="0" presId="urn:microsoft.com/office/officeart/2018/2/layout/IconVerticalSolidList"/>
    <dgm:cxn modelId="{C07B24CC-B9B0-4252-9AB4-5009CAEB47D5}" type="presParOf" srcId="{74DD20CE-2AD6-4911-B11A-28517690A404}" destId="{5F942BC2-A13C-411E-8196-B4CFBBC9655E}" srcOrd="2" destOrd="0" presId="urn:microsoft.com/office/officeart/2018/2/layout/IconVerticalSolidList"/>
    <dgm:cxn modelId="{3F2F5F1F-E1AD-4BFE-9348-190A016069C4}" type="presParOf" srcId="{74DD20CE-2AD6-4911-B11A-28517690A404}" destId="{8B1E5552-3A93-4558-8B1E-F1BB03102FAF}" srcOrd="3" destOrd="0" presId="urn:microsoft.com/office/officeart/2018/2/layout/IconVerticalSolidList"/>
    <dgm:cxn modelId="{6FA7FC24-97D0-41BE-9558-67720C9C08CF}" type="presParOf" srcId="{454F7DAB-DB0E-4004-8495-139C64CCE3D2}" destId="{5CEF49C7-2B4A-4A17-8673-634CC46003B3}" srcOrd="1" destOrd="0" presId="urn:microsoft.com/office/officeart/2018/2/layout/IconVerticalSolidList"/>
    <dgm:cxn modelId="{AE19D3E0-66BE-4E72-B529-62AE6C36B9A0}" type="presParOf" srcId="{454F7DAB-DB0E-4004-8495-139C64CCE3D2}" destId="{CD176507-EEED-44E5-B5F3-CD191BFC9627}" srcOrd="2" destOrd="0" presId="urn:microsoft.com/office/officeart/2018/2/layout/IconVerticalSolidList"/>
    <dgm:cxn modelId="{942A6524-B076-4C71-A467-84C02D9DF945}" type="presParOf" srcId="{CD176507-EEED-44E5-B5F3-CD191BFC9627}" destId="{D7035341-2296-46EA-9B7F-DD0D75839789}" srcOrd="0" destOrd="0" presId="urn:microsoft.com/office/officeart/2018/2/layout/IconVerticalSolidList"/>
    <dgm:cxn modelId="{24C4431C-2C0D-459A-8169-04D0B746C078}" type="presParOf" srcId="{CD176507-EEED-44E5-B5F3-CD191BFC9627}" destId="{67569534-5948-48A0-B595-D70299D232CF}" srcOrd="1" destOrd="0" presId="urn:microsoft.com/office/officeart/2018/2/layout/IconVerticalSolidList"/>
    <dgm:cxn modelId="{11F3B18E-B40D-4ED3-B374-816930B6FB5F}" type="presParOf" srcId="{CD176507-EEED-44E5-B5F3-CD191BFC9627}" destId="{4B0BE2B6-08C6-44E7-9AE2-1CBF6D91E07E}" srcOrd="2" destOrd="0" presId="urn:microsoft.com/office/officeart/2018/2/layout/IconVerticalSolidList"/>
    <dgm:cxn modelId="{1B83EF66-3A61-4097-9010-A354AAED15C1}" type="presParOf" srcId="{CD176507-EEED-44E5-B5F3-CD191BFC9627}" destId="{8B99C822-0ED2-4CCA-900D-59A7C6DAD12A}" srcOrd="3" destOrd="0" presId="urn:microsoft.com/office/officeart/2018/2/layout/IconVerticalSolidList"/>
    <dgm:cxn modelId="{EC090CEC-D985-43E4-9C24-8AF534D0FD92}" type="presParOf" srcId="{454F7DAB-DB0E-4004-8495-139C64CCE3D2}" destId="{B51A8DFB-1CD0-4837-83AE-13BDC9DC3A40}" srcOrd="3" destOrd="0" presId="urn:microsoft.com/office/officeart/2018/2/layout/IconVerticalSolidList"/>
    <dgm:cxn modelId="{990D8898-6373-4AC5-A80D-472C49B58AF6}" type="presParOf" srcId="{454F7DAB-DB0E-4004-8495-139C64CCE3D2}" destId="{571A0FDD-0E6D-4A5F-B2B9-BC351D75E3A4}" srcOrd="4" destOrd="0" presId="urn:microsoft.com/office/officeart/2018/2/layout/IconVerticalSolidList"/>
    <dgm:cxn modelId="{848B8B26-1565-4099-85AB-D088F7709D32}" type="presParOf" srcId="{571A0FDD-0E6D-4A5F-B2B9-BC351D75E3A4}" destId="{C81F53A1-9467-42B8-BE31-913CD8392E8C}" srcOrd="0" destOrd="0" presId="urn:microsoft.com/office/officeart/2018/2/layout/IconVerticalSolidList"/>
    <dgm:cxn modelId="{96350B87-061E-4048-9B57-C3A39D7CB571}" type="presParOf" srcId="{571A0FDD-0E6D-4A5F-B2B9-BC351D75E3A4}" destId="{106F592A-61B5-4DE6-9D37-CDBE80F76736}" srcOrd="1" destOrd="0" presId="urn:microsoft.com/office/officeart/2018/2/layout/IconVerticalSolidList"/>
    <dgm:cxn modelId="{C0DB0814-D6AE-462F-9175-232B00BB9FB0}" type="presParOf" srcId="{571A0FDD-0E6D-4A5F-B2B9-BC351D75E3A4}" destId="{A2861EFE-9874-43CD-A03A-381E4D4D961F}" srcOrd="2" destOrd="0" presId="urn:microsoft.com/office/officeart/2018/2/layout/IconVerticalSolidList"/>
    <dgm:cxn modelId="{0A23D3BE-F7DA-4D88-B2F1-0E1D05E4A058}" type="presParOf" srcId="{571A0FDD-0E6D-4A5F-B2B9-BC351D75E3A4}" destId="{C585B586-81DE-4902-B8ED-9002B88BA1C4}" srcOrd="3" destOrd="0" presId="urn:microsoft.com/office/officeart/2018/2/layout/IconVerticalSolidList"/>
    <dgm:cxn modelId="{CB54BB1C-3AA8-402C-888A-E8B0094BA327}" type="presParOf" srcId="{454F7DAB-DB0E-4004-8495-139C64CCE3D2}" destId="{8EF7AD2E-6AC8-443E-B399-9A0EE5985019}" srcOrd="5" destOrd="0" presId="urn:microsoft.com/office/officeart/2018/2/layout/IconVerticalSolidList"/>
    <dgm:cxn modelId="{9117F1F9-42AD-4F03-91A1-601B5B731028}" type="presParOf" srcId="{454F7DAB-DB0E-4004-8495-139C64CCE3D2}" destId="{5BB715C5-5BED-4075-BEDC-1F120E444C9B}" srcOrd="6" destOrd="0" presId="urn:microsoft.com/office/officeart/2018/2/layout/IconVerticalSolidList"/>
    <dgm:cxn modelId="{A4A75C7E-9463-4562-962D-95BA0B0226DA}" type="presParOf" srcId="{5BB715C5-5BED-4075-BEDC-1F120E444C9B}" destId="{15CFB6EE-4842-4C20-A2E8-991DC1FBE053}" srcOrd="0" destOrd="0" presId="urn:microsoft.com/office/officeart/2018/2/layout/IconVerticalSolidList"/>
    <dgm:cxn modelId="{22C9E2B2-D394-40FB-BFB0-FB84742D735A}" type="presParOf" srcId="{5BB715C5-5BED-4075-BEDC-1F120E444C9B}" destId="{A208CCCA-B277-46AF-B33D-D53BCB2212FA}" srcOrd="1" destOrd="0" presId="urn:microsoft.com/office/officeart/2018/2/layout/IconVerticalSolidList"/>
    <dgm:cxn modelId="{ACE5EC0C-435A-4404-B79D-74C046BB9286}" type="presParOf" srcId="{5BB715C5-5BED-4075-BEDC-1F120E444C9B}" destId="{D81FDA23-B345-46F0-B7F2-A59712CE3DA5}" srcOrd="2" destOrd="0" presId="urn:microsoft.com/office/officeart/2018/2/layout/IconVerticalSolidList"/>
    <dgm:cxn modelId="{C542A7C1-4BE2-4492-BCB3-2109AC0F6DC8}" type="presParOf" srcId="{5BB715C5-5BED-4075-BEDC-1F120E444C9B}" destId="{E65C4F66-99B4-4C74-932C-33310E4F836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A37EEC-1404-4B38-B698-2BC8E0D78C1F}">
      <dsp:nvSpPr>
        <dsp:cNvPr id="0" name=""/>
        <dsp:cNvSpPr/>
      </dsp:nvSpPr>
      <dsp:spPr>
        <a:xfrm>
          <a:off x="0" y="1945"/>
          <a:ext cx="5906327" cy="98584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4012AF-033F-47B6-A0C4-6403B44A8A61}">
      <dsp:nvSpPr>
        <dsp:cNvPr id="0" name=""/>
        <dsp:cNvSpPr/>
      </dsp:nvSpPr>
      <dsp:spPr>
        <a:xfrm>
          <a:off x="298217" y="223759"/>
          <a:ext cx="542213" cy="5422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31FD5A-E4D9-4AFB-8737-6FFA850E844B}">
      <dsp:nvSpPr>
        <dsp:cNvPr id="0" name=""/>
        <dsp:cNvSpPr/>
      </dsp:nvSpPr>
      <dsp:spPr>
        <a:xfrm>
          <a:off x="1138648" y="1945"/>
          <a:ext cx="4767679" cy="985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335" tIns="104335" rIns="104335" bIns="10433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Česká centra</a:t>
          </a:r>
          <a:endParaRPr lang="en-US" sz="2200" kern="1200"/>
        </a:p>
      </dsp:txBody>
      <dsp:txXfrm>
        <a:off x="1138648" y="1945"/>
        <a:ext cx="4767679" cy="985843"/>
      </dsp:txXfrm>
    </dsp:sp>
    <dsp:sp modelId="{959F384B-793E-4058-8243-DA17DD34CA08}">
      <dsp:nvSpPr>
        <dsp:cNvPr id="0" name=""/>
        <dsp:cNvSpPr/>
      </dsp:nvSpPr>
      <dsp:spPr>
        <a:xfrm>
          <a:off x="0" y="1234249"/>
          <a:ext cx="5906327" cy="98584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EF725B-76D4-48DE-B381-B920312F934D}">
      <dsp:nvSpPr>
        <dsp:cNvPr id="0" name=""/>
        <dsp:cNvSpPr/>
      </dsp:nvSpPr>
      <dsp:spPr>
        <a:xfrm>
          <a:off x="298217" y="1456063"/>
          <a:ext cx="542213" cy="5422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588C93-D719-47E8-A574-216911916DA5}">
      <dsp:nvSpPr>
        <dsp:cNvPr id="0" name=""/>
        <dsp:cNvSpPr/>
      </dsp:nvSpPr>
      <dsp:spPr>
        <a:xfrm>
          <a:off x="1138648" y="1234249"/>
          <a:ext cx="4767679" cy="985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335" tIns="104335" rIns="104335" bIns="10433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Pracovní náplň</a:t>
          </a:r>
          <a:endParaRPr lang="en-US" sz="2200" kern="1200"/>
        </a:p>
      </dsp:txBody>
      <dsp:txXfrm>
        <a:off x="1138648" y="1234249"/>
        <a:ext cx="4767679" cy="985843"/>
      </dsp:txXfrm>
    </dsp:sp>
    <dsp:sp modelId="{884394FF-BE8B-420A-AEBE-AFCE15C54CD2}">
      <dsp:nvSpPr>
        <dsp:cNvPr id="0" name=""/>
        <dsp:cNvSpPr/>
      </dsp:nvSpPr>
      <dsp:spPr>
        <a:xfrm>
          <a:off x="0" y="2466552"/>
          <a:ext cx="5906327" cy="98584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4B53F5-09D3-4478-B4FC-A6D528B9EAD5}">
      <dsp:nvSpPr>
        <dsp:cNvPr id="0" name=""/>
        <dsp:cNvSpPr/>
      </dsp:nvSpPr>
      <dsp:spPr>
        <a:xfrm>
          <a:off x="298217" y="2688367"/>
          <a:ext cx="542213" cy="5422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3CB439-2BA1-4FCE-BA10-CAEFC0DDCF99}">
      <dsp:nvSpPr>
        <dsp:cNvPr id="0" name=""/>
        <dsp:cNvSpPr/>
      </dsp:nvSpPr>
      <dsp:spPr>
        <a:xfrm>
          <a:off x="1138648" y="2466552"/>
          <a:ext cx="4767679" cy="985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335" tIns="104335" rIns="104335" bIns="10433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Finance</a:t>
          </a:r>
          <a:endParaRPr lang="en-US" sz="2200" kern="1200"/>
        </a:p>
      </dsp:txBody>
      <dsp:txXfrm>
        <a:off x="1138648" y="2466552"/>
        <a:ext cx="4767679" cy="985843"/>
      </dsp:txXfrm>
    </dsp:sp>
    <dsp:sp modelId="{96735513-404F-4A98-A84D-4AFAD2A705AE}">
      <dsp:nvSpPr>
        <dsp:cNvPr id="0" name=""/>
        <dsp:cNvSpPr/>
      </dsp:nvSpPr>
      <dsp:spPr>
        <a:xfrm>
          <a:off x="0" y="3698856"/>
          <a:ext cx="5906327" cy="98584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E88CDF-CBE7-47CB-90B0-35B8A916218C}">
      <dsp:nvSpPr>
        <dsp:cNvPr id="0" name=""/>
        <dsp:cNvSpPr/>
      </dsp:nvSpPr>
      <dsp:spPr>
        <a:xfrm>
          <a:off x="298217" y="3920671"/>
          <a:ext cx="542213" cy="54221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004DDB-227B-4C7A-B3FC-0B94DFC09043}">
      <dsp:nvSpPr>
        <dsp:cNvPr id="0" name=""/>
        <dsp:cNvSpPr/>
      </dsp:nvSpPr>
      <dsp:spPr>
        <a:xfrm>
          <a:off x="1138648" y="3698856"/>
          <a:ext cx="4767679" cy="985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335" tIns="104335" rIns="104335" bIns="10433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Zážitky a cestování</a:t>
          </a:r>
          <a:endParaRPr lang="en-US" sz="2200" kern="1200"/>
        </a:p>
      </dsp:txBody>
      <dsp:txXfrm>
        <a:off x="1138648" y="3698856"/>
        <a:ext cx="4767679" cy="9858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4A06AA-9706-4D04-ADA9-A4CC5F7AC420}">
      <dsp:nvSpPr>
        <dsp:cNvPr id="0" name=""/>
        <dsp:cNvSpPr/>
      </dsp:nvSpPr>
      <dsp:spPr>
        <a:xfrm>
          <a:off x="0" y="2034"/>
          <a:ext cx="5728344" cy="1031351"/>
        </a:xfrm>
        <a:prstGeom prst="roundRect">
          <a:avLst>
            <a:gd name="adj" fmla="val 10000"/>
          </a:avLst>
        </a:prstGeom>
        <a:solidFill>
          <a:schemeClr val="tx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BA9FC2-83EA-4A22-BEFC-8921B62EE9C4}">
      <dsp:nvSpPr>
        <dsp:cNvPr id="0" name=""/>
        <dsp:cNvSpPr/>
      </dsp:nvSpPr>
      <dsp:spPr>
        <a:xfrm>
          <a:off x="311983" y="234089"/>
          <a:ext cx="567243" cy="5672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1E5552-3A93-4558-8B1E-F1BB03102FAF}">
      <dsp:nvSpPr>
        <dsp:cNvPr id="0" name=""/>
        <dsp:cNvSpPr/>
      </dsp:nvSpPr>
      <dsp:spPr>
        <a:xfrm>
          <a:off x="1191211" y="2034"/>
          <a:ext cx="4537132" cy="1031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151" tIns="109151" rIns="109151" bIns="10915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PR management - editace webových stránek, tiskové zprávy, kontakty se slovenskými médii </a:t>
          </a:r>
          <a:endParaRPr lang="en-US" sz="1900" kern="1200" dirty="0"/>
        </a:p>
      </dsp:txBody>
      <dsp:txXfrm>
        <a:off x="1191211" y="2034"/>
        <a:ext cx="4537132" cy="1031351"/>
      </dsp:txXfrm>
    </dsp:sp>
    <dsp:sp modelId="{D7035341-2296-46EA-9B7F-DD0D75839789}">
      <dsp:nvSpPr>
        <dsp:cNvPr id="0" name=""/>
        <dsp:cNvSpPr/>
      </dsp:nvSpPr>
      <dsp:spPr>
        <a:xfrm>
          <a:off x="0" y="1291224"/>
          <a:ext cx="5728344" cy="1031351"/>
        </a:xfrm>
        <a:prstGeom prst="roundRect">
          <a:avLst>
            <a:gd name="adj" fmla="val 10000"/>
          </a:avLst>
        </a:prstGeom>
        <a:solidFill>
          <a:schemeClr val="tx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569534-5948-48A0-B595-D70299D232CF}">
      <dsp:nvSpPr>
        <dsp:cNvPr id="0" name=""/>
        <dsp:cNvSpPr/>
      </dsp:nvSpPr>
      <dsp:spPr>
        <a:xfrm>
          <a:off x="311983" y="1523278"/>
          <a:ext cx="567243" cy="56724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99C822-0ED2-4CCA-900D-59A7C6DAD12A}">
      <dsp:nvSpPr>
        <dsp:cNvPr id="0" name=""/>
        <dsp:cNvSpPr/>
      </dsp:nvSpPr>
      <dsp:spPr>
        <a:xfrm>
          <a:off x="1191211" y="1291224"/>
          <a:ext cx="4537132" cy="1031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151" tIns="109151" rIns="109151" bIns="10915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tvorba webových článků, správa sociálních sítí</a:t>
          </a:r>
          <a:endParaRPr lang="en-US" sz="1900" kern="1200" dirty="0"/>
        </a:p>
      </dsp:txBody>
      <dsp:txXfrm>
        <a:off x="1191211" y="1291224"/>
        <a:ext cx="4537132" cy="1031351"/>
      </dsp:txXfrm>
    </dsp:sp>
    <dsp:sp modelId="{C81F53A1-9467-42B8-BE31-913CD8392E8C}">
      <dsp:nvSpPr>
        <dsp:cNvPr id="0" name=""/>
        <dsp:cNvSpPr/>
      </dsp:nvSpPr>
      <dsp:spPr>
        <a:xfrm>
          <a:off x="0" y="2580413"/>
          <a:ext cx="5728344" cy="1031351"/>
        </a:xfrm>
        <a:prstGeom prst="roundRect">
          <a:avLst>
            <a:gd name="adj" fmla="val 10000"/>
          </a:avLst>
        </a:prstGeom>
        <a:solidFill>
          <a:schemeClr val="tx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6F592A-61B5-4DE6-9D37-CDBE80F76736}">
      <dsp:nvSpPr>
        <dsp:cNvPr id="0" name=""/>
        <dsp:cNvSpPr/>
      </dsp:nvSpPr>
      <dsp:spPr>
        <a:xfrm>
          <a:off x="311983" y="2812468"/>
          <a:ext cx="567243" cy="56724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85B586-81DE-4902-B8ED-9002B88BA1C4}">
      <dsp:nvSpPr>
        <dsp:cNvPr id="0" name=""/>
        <dsp:cNvSpPr/>
      </dsp:nvSpPr>
      <dsp:spPr>
        <a:xfrm>
          <a:off x="1191211" y="2580413"/>
          <a:ext cx="4537132" cy="1031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151" tIns="109151" rIns="109151" bIns="10915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spolupráce s dalšími kulturními institucemi působícími v českém umění</a:t>
          </a:r>
          <a:endParaRPr lang="en-US" sz="1900" kern="1200"/>
        </a:p>
      </dsp:txBody>
      <dsp:txXfrm>
        <a:off x="1191211" y="2580413"/>
        <a:ext cx="4537132" cy="1031351"/>
      </dsp:txXfrm>
    </dsp:sp>
    <dsp:sp modelId="{15CFB6EE-4842-4C20-A2E8-991DC1FBE053}">
      <dsp:nvSpPr>
        <dsp:cNvPr id="0" name=""/>
        <dsp:cNvSpPr/>
      </dsp:nvSpPr>
      <dsp:spPr>
        <a:xfrm>
          <a:off x="0" y="3869603"/>
          <a:ext cx="5728344" cy="1031351"/>
        </a:xfrm>
        <a:prstGeom prst="roundRect">
          <a:avLst>
            <a:gd name="adj" fmla="val 10000"/>
          </a:avLst>
        </a:prstGeom>
        <a:solidFill>
          <a:schemeClr val="tx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08CCCA-B277-46AF-B33D-D53BCB2212FA}">
      <dsp:nvSpPr>
        <dsp:cNvPr id="0" name=""/>
        <dsp:cNvSpPr/>
      </dsp:nvSpPr>
      <dsp:spPr>
        <a:xfrm>
          <a:off x="311983" y="4101657"/>
          <a:ext cx="567243" cy="56724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5C4F66-99B4-4C74-932C-33310E4F836D}">
      <dsp:nvSpPr>
        <dsp:cNvPr id="0" name=""/>
        <dsp:cNvSpPr/>
      </dsp:nvSpPr>
      <dsp:spPr>
        <a:xfrm>
          <a:off x="1191211" y="3869603"/>
          <a:ext cx="4537132" cy="1031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151" tIns="109151" rIns="109151" bIns="10915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spolupráce při pořádání akcí ČC</a:t>
          </a:r>
          <a:endParaRPr lang="en-US" sz="1900" kern="1200"/>
        </a:p>
      </dsp:txBody>
      <dsp:txXfrm>
        <a:off x="1191211" y="3869603"/>
        <a:ext cx="4537132" cy="10313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A92D-DF98-4844-B605-F7C70916A47D}" type="datetimeFigureOut">
              <a:rPr lang="cs-CZ" smtClean="0"/>
              <a:t>10. 12. 2019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5E0D-6EC9-47FE-ADA7-62DB766BD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6299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A92D-DF98-4844-B605-F7C70916A47D}" type="datetimeFigureOut">
              <a:rPr lang="cs-CZ" smtClean="0"/>
              <a:t>10. 12. 2019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5E0D-6EC9-47FE-ADA7-62DB766BD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746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A92D-DF98-4844-B605-F7C70916A47D}" type="datetimeFigureOut">
              <a:rPr lang="cs-CZ" smtClean="0"/>
              <a:t>10. 12. 2019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5E0D-6EC9-47FE-ADA7-62DB766BD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8402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A92D-DF98-4844-B605-F7C70916A47D}" type="datetimeFigureOut">
              <a:rPr lang="cs-CZ" smtClean="0"/>
              <a:t>10. 12. 2019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5E0D-6EC9-47FE-ADA7-62DB766BD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8685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A92D-DF98-4844-B605-F7C70916A47D}" type="datetimeFigureOut">
              <a:rPr lang="cs-CZ" smtClean="0"/>
              <a:t>10. 12. 2019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5E0D-6EC9-47FE-ADA7-62DB766BD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6044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A92D-DF98-4844-B605-F7C70916A47D}" type="datetimeFigureOut">
              <a:rPr lang="cs-CZ" smtClean="0"/>
              <a:t>10. 12. 2019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5E0D-6EC9-47FE-ADA7-62DB766BD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3674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A92D-DF98-4844-B605-F7C70916A47D}" type="datetimeFigureOut">
              <a:rPr lang="cs-CZ" smtClean="0"/>
              <a:t>10. 12. 2019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5E0D-6EC9-47FE-ADA7-62DB766BD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1352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A92D-DF98-4844-B605-F7C70916A47D}" type="datetimeFigureOut">
              <a:rPr lang="cs-CZ" smtClean="0"/>
              <a:t>10. 12. 2019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5E0D-6EC9-47FE-ADA7-62DB766BD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4609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A92D-DF98-4844-B605-F7C70916A47D}" type="datetimeFigureOut">
              <a:rPr lang="cs-CZ" smtClean="0"/>
              <a:t>10. 12. 2019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5E0D-6EC9-47FE-ADA7-62DB766BD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8512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A92D-DF98-4844-B605-F7C70916A47D}" type="datetimeFigureOut">
              <a:rPr lang="cs-CZ" smtClean="0"/>
              <a:t>10. 12. 2019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5E0D-6EC9-47FE-ADA7-62DB766BD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60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A92D-DF98-4844-B605-F7C70916A47D}" type="datetimeFigureOut">
              <a:rPr lang="cs-CZ" smtClean="0"/>
              <a:t>10. 12. 2019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5E0D-6EC9-47FE-ADA7-62DB766BD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5560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A92D-DF98-4844-B605-F7C70916A47D}" type="datetimeFigureOut">
              <a:rPr lang="cs-CZ" smtClean="0"/>
              <a:t>10. 12. 2019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5E0D-6EC9-47FE-ADA7-62DB766BD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751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A92D-DF98-4844-B605-F7C70916A47D}" type="datetimeFigureOut">
              <a:rPr lang="cs-CZ" smtClean="0"/>
              <a:t>10. 12. 2019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5E0D-6EC9-47FE-ADA7-62DB766BD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3506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FD17A92D-DF98-4844-B605-F7C70916A47D}" type="datetimeFigureOut">
              <a:rPr lang="cs-CZ" smtClean="0"/>
              <a:t>10. 12. 2019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66355E0D-6EC9-47FE-ADA7-62DB766BD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4624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D17A92D-DF98-4844-B605-F7C70916A47D}" type="datetimeFigureOut">
              <a:rPr lang="cs-CZ" smtClean="0"/>
              <a:t>10. 12. 2019</a:t>
            </a:fld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66355E0D-6EC9-47FE-ADA7-62DB766BD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773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czechcentres.cz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" TargetMode="External"/><Relationship Id="rId4" Type="http://schemas.openxmlformats.org/officeDocument/2006/relationships/hyperlink" Target="https://www.youtube.com/watch?time_continue=125&amp;v=bsDSxFZoVqU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FE8DED1-24FF-4A79-873B-ECE3ABE73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AA6A048-501A-4387-906B-B8A8543E7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093" y="643467"/>
            <a:ext cx="10917814" cy="5571066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30064A-EEA7-48BD-81FD-396C88733B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923" y="2013667"/>
            <a:ext cx="9638153" cy="987029"/>
          </a:xfrm>
          <a:effectLst/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Pracovní stáž Bratislava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413EE48-E337-494D-A94A-A5408ADCD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686" y="3429000"/>
            <a:ext cx="4352625" cy="130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11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EB7BC2-DA76-48A3-AD01-F69D1F33E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Finance?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7C0831-2855-402E-AFF3-849D26BB8A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b="1" dirty="0"/>
              <a:t>Ubytování     99 euro/měsíc</a:t>
            </a:r>
          </a:p>
          <a:p>
            <a:r>
              <a:rPr lang="cs-CZ" sz="2000" b="1" dirty="0"/>
              <a:t>Stravování</a:t>
            </a:r>
          </a:p>
          <a:p>
            <a:r>
              <a:rPr lang="cs-CZ" sz="2000" b="1" dirty="0"/>
              <a:t>Radosti</a:t>
            </a:r>
          </a:p>
          <a:p>
            <a:r>
              <a:rPr lang="cs-CZ" sz="2000" b="1" dirty="0"/>
              <a:t>Cestování</a:t>
            </a:r>
          </a:p>
          <a:p>
            <a:endParaRPr lang="cs-CZ" sz="2000" b="1" dirty="0"/>
          </a:p>
          <a:p>
            <a:r>
              <a:rPr lang="cs-CZ" sz="2000" b="1" dirty="0"/>
              <a:t>480 euro/měsíc</a:t>
            </a:r>
          </a:p>
        </p:txBody>
      </p:sp>
    </p:spTree>
    <p:extLst>
      <p:ext uri="{BB962C8B-B14F-4D97-AF65-F5344CB8AC3E}">
        <p14:creationId xmlns:p14="http://schemas.microsoft.com/office/powerpoint/2010/main" val="2318471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64E67-6F59-4D8D-8E5F-8245B0FEA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3" y="0"/>
            <a:ext cx="1218742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id="{158E1C6E-D299-4F5D-B15B-155EBF7F6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12121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ACB15B8-92F0-48B5-B9FC-7CC41C11D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4" y="457201"/>
            <a:ext cx="3575737" cy="1332688"/>
          </a:xfrm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cs-CZ" sz="3000">
                <a:solidFill>
                  <a:srgbClr val="FFFFFF"/>
                </a:solidFill>
              </a:rPr>
              <a:t>Více informací o stážích v Českých centrech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ACC746-8A6B-447C-B6DC-07DAA90EA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514" y="2046514"/>
            <a:ext cx="3575737" cy="3994848"/>
          </a:xfrm>
        </p:spPr>
        <p:txBody>
          <a:bodyPr>
            <a:normAutofit/>
          </a:bodyPr>
          <a:lstStyle/>
          <a:p>
            <a:r>
              <a:rPr lang="cs-CZ" sz="1600">
                <a:solidFill>
                  <a:srgbClr val="FFFFFF"/>
                </a:solidFill>
              </a:rPr>
              <a:t>Webové stránky: </a:t>
            </a:r>
          </a:p>
          <a:p>
            <a:pPr marL="0" indent="0">
              <a:buNone/>
            </a:pPr>
            <a:r>
              <a:rPr lang="cs-CZ" sz="1600">
                <a:solidFill>
                  <a:srgbClr val="FFFFFF"/>
                </a:solidFill>
                <a:hlinkClick r:id="rId2"/>
              </a:rPr>
              <a:t>http://www.czechcentres.cz/</a:t>
            </a:r>
            <a:endParaRPr lang="cs-CZ" sz="1600">
              <a:solidFill>
                <a:srgbClr val="FFFFFF"/>
              </a:solidFill>
            </a:endParaRPr>
          </a:p>
        </p:txBody>
      </p:sp>
      <p:pic>
        <p:nvPicPr>
          <p:cNvPr id="5" name="Obrázek 4" descr="Obsah obrázku exteriér, osoba, voda, vsedě&#10;&#10;Popis byl vytvořen automaticky">
            <a:extLst>
              <a:ext uri="{FF2B5EF4-FFF2-40B4-BE49-F238E27FC236}">
                <a16:creationId xmlns:a16="http://schemas.microsoft.com/office/drawing/2014/main" id="{BC2D2DFB-D234-43F1-83EB-C2F29E342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790" y="1187818"/>
            <a:ext cx="6267743" cy="4183718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774230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D45553-91A4-480A-9577-0E0FC0D91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3" y="0"/>
            <a:ext cx="1218742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id="{D240F8A8-FEA1-42C2-B259-27A935127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0F2860A-4419-4D6C-A55D-0C53616F0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91" y="1741714"/>
            <a:ext cx="3518452" cy="4117749"/>
          </a:xfrm>
        </p:spPr>
        <p:txBody>
          <a:bodyPr anchor="t">
            <a:normAutofit/>
          </a:bodyPr>
          <a:lstStyle/>
          <a:p>
            <a:r>
              <a:rPr lang="cs-CZ" dirty="0"/>
              <a:t>Obsah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AAD431A8-7BF4-40DF-81B2-355DC11FB1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9716832"/>
              </p:ext>
            </p:extLst>
          </p:nvPr>
        </p:nvGraphicFramePr>
        <p:xfrm>
          <a:off x="5466523" y="1172818"/>
          <a:ext cx="5906328" cy="4686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74667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1E0D4A3-ECB8-4689-ABDB-9CE848CE8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29D1D8-FD33-4D5B-9D52-9C40D5B2F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effectLst/>
        </p:spPr>
        <p:txBody>
          <a:bodyPr anchor="ctr">
            <a:normAutofit/>
          </a:bodyPr>
          <a:lstStyle/>
          <a:p>
            <a:pPr algn="ctr"/>
            <a:r>
              <a:rPr lang="cs-CZ" sz="2800" dirty="0">
                <a:solidFill>
                  <a:schemeClr val="tx1"/>
                </a:solidFill>
              </a:rPr>
              <a:t>České centrum Bratislava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854772B-9C8F-4037-89E0-3A45208AB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093" y="1576408"/>
            <a:ext cx="10917814" cy="4638125"/>
          </a:xfrm>
          <a:custGeom>
            <a:avLst/>
            <a:gdLst>
              <a:gd name="connsiteX0" fmla="*/ 5441025 w 10917814"/>
              <a:gd name="connsiteY0" fmla="*/ 0 h 4638125"/>
              <a:gd name="connsiteX1" fmla="*/ 5453725 w 10917814"/>
              <a:gd name="connsiteY1" fmla="*/ 0 h 4638125"/>
              <a:gd name="connsiteX2" fmla="*/ 5464308 w 10917814"/>
              <a:gd name="connsiteY2" fmla="*/ 0 h 4638125"/>
              <a:gd name="connsiteX3" fmla="*/ 5477009 w 10917814"/>
              <a:gd name="connsiteY3" fmla="*/ 4762 h 4638125"/>
              <a:gd name="connsiteX4" fmla="*/ 5489708 w 10917814"/>
              <a:gd name="connsiteY4" fmla="*/ 9525 h 4638125"/>
              <a:gd name="connsiteX5" fmla="*/ 5498175 w 10917814"/>
              <a:gd name="connsiteY5" fmla="*/ 12700 h 4638125"/>
              <a:gd name="connsiteX6" fmla="*/ 5865801 w 10917814"/>
              <a:gd name="connsiteY6" fmla="*/ 288419 h 4638125"/>
              <a:gd name="connsiteX7" fmla="*/ 10765009 w 10917814"/>
              <a:gd name="connsiteY7" fmla="*/ 288419 h 4638125"/>
              <a:gd name="connsiteX8" fmla="*/ 10917814 w 10917814"/>
              <a:gd name="connsiteY8" fmla="*/ 441224 h 4638125"/>
              <a:gd name="connsiteX9" fmla="*/ 10917814 w 10917814"/>
              <a:gd name="connsiteY9" fmla="*/ 4485320 h 4638125"/>
              <a:gd name="connsiteX10" fmla="*/ 10765009 w 10917814"/>
              <a:gd name="connsiteY10" fmla="*/ 4638125 h 4638125"/>
              <a:gd name="connsiteX11" fmla="*/ 152805 w 10917814"/>
              <a:gd name="connsiteY11" fmla="*/ 4638125 h 4638125"/>
              <a:gd name="connsiteX12" fmla="*/ 0 w 10917814"/>
              <a:gd name="connsiteY12" fmla="*/ 4485320 h 4638125"/>
              <a:gd name="connsiteX13" fmla="*/ 0 w 10917814"/>
              <a:gd name="connsiteY13" fmla="*/ 441224 h 4638125"/>
              <a:gd name="connsiteX14" fmla="*/ 152805 w 10917814"/>
              <a:gd name="connsiteY14" fmla="*/ 288419 h 4638125"/>
              <a:gd name="connsiteX15" fmla="*/ 5041650 w 10917814"/>
              <a:gd name="connsiteY15" fmla="*/ 288419 h 4638125"/>
              <a:gd name="connsiteX16" fmla="*/ 5409275 w 10917814"/>
              <a:gd name="connsiteY16" fmla="*/ 12700 h 4638125"/>
              <a:gd name="connsiteX17" fmla="*/ 5417742 w 10917814"/>
              <a:gd name="connsiteY17" fmla="*/ 9525 h 4638125"/>
              <a:gd name="connsiteX18" fmla="*/ 5430442 w 10917814"/>
              <a:gd name="connsiteY18" fmla="*/ 4762 h 46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917814" h="4638125">
                <a:moveTo>
                  <a:pt x="5441025" y="0"/>
                </a:moveTo>
                <a:lnTo>
                  <a:pt x="5453725" y="0"/>
                </a:lnTo>
                <a:lnTo>
                  <a:pt x="5464308" y="0"/>
                </a:lnTo>
                <a:lnTo>
                  <a:pt x="5477009" y="4762"/>
                </a:lnTo>
                <a:lnTo>
                  <a:pt x="5489708" y="9525"/>
                </a:lnTo>
                <a:lnTo>
                  <a:pt x="5498175" y="12700"/>
                </a:lnTo>
                <a:lnTo>
                  <a:pt x="5865801" y="288419"/>
                </a:lnTo>
                <a:lnTo>
                  <a:pt x="10765009" y="288419"/>
                </a:lnTo>
                <a:cubicBezTo>
                  <a:pt x="10849401" y="288419"/>
                  <a:pt x="10917814" y="356832"/>
                  <a:pt x="10917814" y="441224"/>
                </a:cubicBezTo>
                <a:lnTo>
                  <a:pt x="10917814" y="4485320"/>
                </a:lnTo>
                <a:cubicBezTo>
                  <a:pt x="10917814" y="4569712"/>
                  <a:pt x="10849401" y="4638125"/>
                  <a:pt x="10765009" y="4638125"/>
                </a:cubicBezTo>
                <a:lnTo>
                  <a:pt x="152805" y="4638125"/>
                </a:lnTo>
                <a:cubicBezTo>
                  <a:pt x="68413" y="4638125"/>
                  <a:pt x="0" y="4569712"/>
                  <a:pt x="0" y="4485320"/>
                </a:cubicBezTo>
                <a:lnTo>
                  <a:pt x="0" y="441224"/>
                </a:lnTo>
                <a:cubicBezTo>
                  <a:pt x="0" y="356832"/>
                  <a:pt x="68413" y="288419"/>
                  <a:pt x="152805" y="288419"/>
                </a:cubicBezTo>
                <a:lnTo>
                  <a:pt x="5041650" y="288419"/>
                </a:lnTo>
                <a:lnTo>
                  <a:pt x="5409275" y="12700"/>
                </a:lnTo>
                <a:lnTo>
                  <a:pt x="5417742" y="9525"/>
                </a:lnTo>
                <a:lnTo>
                  <a:pt x="5430442" y="4762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Zástupný obsah 4" descr="Obsah obrázku budova, ulice, staré, chůze&#10;&#10;Popis byl vytvořen automaticky">
            <a:extLst>
              <a:ext uri="{FF2B5EF4-FFF2-40B4-BE49-F238E27FC236}">
                <a16:creationId xmlns:a16="http://schemas.microsoft.com/office/drawing/2014/main" id="{803B8B4A-6A7A-4D54-9E7B-208F422AC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367" y="2222500"/>
            <a:ext cx="5943616" cy="3636963"/>
          </a:xfrm>
          <a:effectLst/>
        </p:spPr>
      </p:pic>
    </p:spTree>
    <p:extLst>
      <p:ext uri="{BB962C8B-B14F-4D97-AF65-F5344CB8AC3E}">
        <p14:creationId xmlns:p14="http://schemas.microsoft.com/office/powerpoint/2010/main" val="2755162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2B82547-2424-4E7A-A98B-75206EE73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23">
            <a:extLst>
              <a:ext uri="{FF2B5EF4-FFF2-40B4-BE49-F238E27FC236}">
                <a16:creationId xmlns:a16="http://schemas.microsoft.com/office/drawing/2014/main" id="{5109BC2F-9616-4D7D-9E98-57898009A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62C9125-58E9-440E-8420-00714980B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99" y="1915886"/>
            <a:ext cx="4145405" cy="1098777"/>
          </a:xfrm>
        </p:spPr>
        <p:txBody>
          <a:bodyPr anchor="t">
            <a:noAutofit/>
          </a:bodyPr>
          <a:lstStyle/>
          <a:p>
            <a:r>
              <a:rPr lang="cs-CZ" sz="3400" dirty="0"/>
              <a:t>Pracovní náplň</a:t>
            </a:r>
          </a:p>
        </p:txBody>
      </p:sp>
      <p:graphicFrame>
        <p:nvGraphicFramePr>
          <p:cNvPr id="12" name="Zástupný obsah 2">
            <a:extLst>
              <a:ext uri="{FF2B5EF4-FFF2-40B4-BE49-F238E27FC236}">
                <a16:creationId xmlns:a16="http://schemas.microsoft.com/office/drawing/2014/main" id="{5C545C67-F936-4DC7-8746-624A5FAD82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4056965"/>
              </p:ext>
            </p:extLst>
          </p:nvPr>
        </p:nvGraphicFramePr>
        <p:xfrm>
          <a:off x="5508820" y="965200"/>
          <a:ext cx="5728344" cy="4902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2122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1E0D4A3-ECB8-4689-ABDB-9CE848CE8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E96AF2-B535-4890-9B9E-A94C922B9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effectLst/>
        </p:spPr>
        <p:txBody>
          <a:bodyPr anchor="ctr">
            <a:normAutofit/>
          </a:bodyPr>
          <a:lstStyle/>
          <a:p>
            <a:pPr algn="ctr"/>
            <a:r>
              <a:rPr lang="cs-CZ" sz="2800" dirty="0">
                <a:solidFill>
                  <a:schemeClr val="tx1"/>
                </a:solidFill>
              </a:rPr>
              <a:t>Akce Českého centra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854772B-9C8F-4037-89E0-3A45208AB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093" y="1576408"/>
            <a:ext cx="10917814" cy="4638125"/>
          </a:xfrm>
          <a:custGeom>
            <a:avLst/>
            <a:gdLst>
              <a:gd name="connsiteX0" fmla="*/ 5441025 w 10917814"/>
              <a:gd name="connsiteY0" fmla="*/ 0 h 4638125"/>
              <a:gd name="connsiteX1" fmla="*/ 5453725 w 10917814"/>
              <a:gd name="connsiteY1" fmla="*/ 0 h 4638125"/>
              <a:gd name="connsiteX2" fmla="*/ 5464308 w 10917814"/>
              <a:gd name="connsiteY2" fmla="*/ 0 h 4638125"/>
              <a:gd name="connsiteX3" fmla="*/ 5477009 w 10917814"/>
              <a:gd name="connsiteY3" fmla="*/ 4762 h 4638125"/>
              <a:gd name="connsiteX4" fmla="*/ 5489708 w 10917814"/>
              <a:gd name="connsiteY4" fmla="*/ 9525 h 4638125"/>
              <a:gd name="connsiteX5" fmla="*/ 5498175 w 10917814"/>
              <a:gd name="connsiteY5" fmla="*/ 12700 h 4638125"/>
              <a:gd name="connsiteX6" fmla="*/ 5865801 w 10917814"/>
              <a:gd name="connsiteY6" fmla="*/ 288419 h 4638125"/>
              <a:gd name="connsiteX7" fmla="*/ 10765009 w 10917814"/>
              <a:gd name="connsiteY7" fmla="*/ 288419 h 4638125"/>
              <a:gd name="connsiteX8" fmla="*/ 10917814 w 10917814"/>
              <a:gd name="connsiteY8" fmla="*/ 441224 h 4638125"/>
              <a:gd name="connsiteX9" fmla="*/ 10917814 w 10917814"/>
              <a:gd name="connsiteY9" fmla="*/ 4485320 h 4638125"/>
              <a:gd name="connsiteX10" fmla="*/ 10765009 w 10917814"/>
              <a:gd name="connsiteY10" fmla="*/ 4638125 h 4638125"/>
              <a:gd name="connsiteX11" fmla="*/ 152805 w 10917814"/>
              <a:gd name="connsiteY11" fmla="*/ 4638125 h 4638125"/>
              <a:gd name="connsiteX12" fmla="*/ 0 w 10917814"/>
              <a:gd name="connsiteY12" fmla="*/ 4485320 h 4638125"/>
              <a:gd name="connsiteX13" fmla="*/ 0 w 10917814"/>
              <a:gd name="connsiteY13" fmla="*/ 441224 h 4638125"/>
              <a:gd name="connsiteX14" fmla="*/ 152805 w 10917814"/>
              <a:gd name="connsiteY14" fmla="*/ 288419 h 4638125"/>
              <a:gd name="connsiteX15" fmla="*/ 5041650 w 10917814"/>
              <a:gd name="connsiteY15" fmla="*/ 288419 h 4638125"/>
              <a:gd name="connsiteX16" fmla="*/ 5409275 w 10917814"/>
              <a:gd name="connsiteY16" fmla="*/ 12700 h 4638125"/>
              <a:gd name="connsiteX17" fmla="*/ 5417742 w 10917814"/>
              <a:gd name="connsiteY17" fmla="*/ 9525 h 4638125"/>
              <a:gd name="connsiteX18" fmla="*/ 5430442 w 10917814"/>
              <a:gd name="connsiteY18" fmla="*/ 4762 h 46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917814" h="4638125">
                <a:moveTo>
                  <a:pt x="5441025" y="0"/>
                </a:moveTo>
                <a:lnTo>
                  <a:pt x="5453725" y="0"/>
                </a:lnTo>
                <a:lnTo>
                  <a:pt x="5464308" y="0"/>
                </a:lnTo>
                <a:lnTo>
                  <a:pt x="5477009" y="4762"/>
                </a:lnTo>
                <a:lnTo>
                  <a:pt x="5489708" y="9525"/>
                </a:lnTo>
                <a:lnTo>
                  <a:pt x="5498175" y="12700"/>
                </a:lnTo>
                <a:lnTo>
                  <a:pt x="5865801" y="288419"/>
                </a:lnTo>
                <a:lnTo>
                  <a:pt x="10765009" y="288419"/>
                </a:lnTo>
                <a:cubicBezTo>
                  <a:pt x="10849401" y="288419"/>
                  <a:pt x="10917814" y="356832"/>
                  <a:pt x="10917814" y="441224"/>
                </a:cubicBezTo>
                <a:lnTo>
                  <a:pt x="10917814" y="4485320"/>
                </a:lnTo>
                <a:cubicBezTo>
                  <a:pt x="10917814" y="4569712"/>
                  <a:pt x="10849401" y="4638125"/>
                  <a:pt x="10765009" y="4638125"/>
                </a:cubicBezTo>
                <a:lnTo>
                  <a:pt x="152805" y="4638125"/>
                </a:lnTo>
                <a:cubicBezTo>
                  <a:pt x="68413" y="4638125"/>
                  <a:pt x="0" y="4569712"/>
                  <a:pt x="0" y="4485320"/>
                </a:cubicBezTo>
                <a:lnTo>
                  <a:pt x="0" y="441224"/>
                </a:lnTo>
                <a:cubicBezTo>
                  <a:pt x="0" y="356832"/>
                  <a:pt x="68413" y="288419"/>
                  <a:pt x="152805" y="288419"/>
                </a:cubicBezTo>
                <a:lnTo>
                  <a:pt x="5041650" y="288419"/>
                </a:lnTo>
                <a:lnTo>
                  <a:pt x="5409275" y="12700"/>
                </a:lnTo>
                <a:lnTo>
                  <a:pt x="5417742" y="9525"/>
                </a:lnTo>
                <a:lnTo>
                  <a:pt x="5430442" y="4762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Zástupný obsah 10" descr="Obsah obrázku interiér, vsedě, monitor, obrazovka&#10;&#10;Popis byl vytvořen automaticky">
            <a:extLst>
              <a:ext uri="{FF2B5EF4-FFF2-40B4-BE49-F238E27FC236}">
                <a16:creationId xmlns:a16="http://schemas.microsoft.com/office/drawing/2014/main" id="{4A742AE0-FE2A-4F18-A656-5CAFB1B5BE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41" y="2208432"/>
            <a:ext cx="2727722" cy="3636963"/>
          </a:xfrm>
          <a:effectLst/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6CFE6D4-C44B-47C5-BFFA-6338AA80B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282" y="2208432"/>
            <a:ext cx="2734677" cy="3646235"/>
          </a:xfrm>
          <a:prstGeom prst="rect">
            <a:avLst/>
          </a:prstGeom>
        </p:spPr>
      </p:pic>
      <p:pic>
        <p:nvPicPr>
          <p:cNvPr id="15" name="Obrázek 14" descr="Obsah obrázku text&#10;&#10;Popis byl vytvořen automaticky">
            <a:extLst>
              <a:ext uri="{FF2B5EF4-FFF2-40B4-BE49-F238E27FC236}">
                <a16:creationId xmlns:a16="http://schemas.microsoft.com/office/drawing/2014/main" id="{FDA0973C-91AC-4ED4-960D-4E51E4AF70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763" y="2208433"/>
            <a:ext cx="2727722" cy="3636962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8E12CADE-A4C9-42B7-8FEB-C55D3F031E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21" y="2208432"/>
            <a:ext cx="2734676" cy="364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35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D004E336-8E93-46FD-A7CD-2D15E0109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886" y="-3175"/>
            <a:ext cx="12192000" cy="6229804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solidFill>
            <a:srgbClr val="FFFFFF"/>
          </a:solidFill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Obrázek 4" descr="Obsah obrázku osoba, skupina, lidé, stojící&#10;&#10;Popis byl vytvořen automaticky">
            <a:extLst>
              <a:ext uri="{FF2B5EF4-FFF2-40B4-BE49-F238E27FC236}">
                <a16:creationId xmlns:a16="http://schemas.microsoft.com/office/drawing/2014/main" id="{3BE9ED6C-03B0-43FA-9BCC-B768FA7BD5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3" r="-2" b="5585"/>
          <a:stretch/>
        </p:blipFill>
        <p:spPr>
          <a:xfrm>
            <a:off x="318709" y="321733"/>
            <a:ext cx="11554582" cy="523004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97BB2DF-473B-405F-BF7C-9EBA05EF8790}"/>
              </a:ext>
            </a:extLst>
          </p:cNvPr>
          <p:cNvSpPr txBox="1"/>
          <p:nvPr/>
        </p:nvSpPr>
        <p:spPr>
          <a:xfrm>
            <a:off x="5176911" y="6102699"/>
            <a:ext cx="6583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/>
              <a:t>Recepce ke státnímu svátku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193537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BC0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osoba, pózování, stojící, interiér&#10;&#10;Popis byl vytvořen automaticky">
            <a:extLst>
              <a:ext uri="{FF2B5EF4-FFF2-40B4-BE49-F238E27FC236}">
                <a16:creationId xmlns:a16="http://schemas.microsoft.com/office/drawing/2014/main" id="{AB2D23AE-ECEA-48F0-988F-23CB7B89C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00" y="643467"/>
            <a:ext cx="3708843" cy="247565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BC0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ázek 10" descr="Obsah obrázku interiér, dort, osoba, stůl&#10;&#10;Popis byl vytvořen automaticky">
            <a:extLst>
              <a:ext uri="{FF2B5EF4-FFF2-40B4-BE49-F238E27FC236}">
                <a16:creationId xmlns:a16="http://schemas.microsoft.com/office/drawing/2014/main" id="{58D1FB1D-3E86-4F39-A5EB-82D53FE55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3" y="3748194"/>
            <a:ext cx="3702817" cy="247163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košile&#10;&#10;Popis byl vytvořen automaticky">
            <a:extLst>
              <a:ext uri="{FF2B5EF4-FFF2-40B4-BE49-F238E27FC236}">
                <a16:creationId xmlns:a16="http://schemas.microsoft.com/office/drawing/2014/main" id="{0B314DAA-707A-4B12-A02E-1EB1EAFEF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656" y="65049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44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97EA66B-2AAB-42B0-9F9D-38920D8D8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360EBE3-31BB-422F-AA87-FA3873DAE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0" y="5388384"/>
            <a:ext cx="12192000" cy="1469616"/>
          </a:xfrm>
          <a:custGeom>
            <a:avLst/>
            <a:gdLst>
              <a:gd name="connsiteX0" fmla="*/ 6113881 w 12192000"/>
              <a:gd name="connsiteY0" fmla="*/ 1469616 h 1469616"/>
              <a:gd name="connsiteX1" fmla="*/ 6101181 w 12192000"/>
              <a:gd name="connsiteY1" fmla="*/ 1469616 h 1469616"/>
              <a:gd name="connsiteX2" fmla="*/ 6090598 w 12192000"/>
              <a:gd name="connsiteY2" fmla="*/ 1469616 h 1469616"/>
              <a:gd name="connsiteX3" fmla="*/ 6077897 w 12192000"/>
              <a:gd name="connsiteY3" fmla="*/ 1464854 h 1469616"/>
              <a:gd name="connsiteX4" fmla="*/ 6065198 w 12192000"/>
              <a:gd name="connsiteY4" fmla="*/ 1460091 h 1469616"/>
              <a:gd name="connsiteX5" fmla="*/ 6056731 w 12192000"/>
              <a:gd name="connsiteY5" fmla="*/ 1456916 h 1469616"/>
              <a:gd name="connsiteX6" fmla="*/ 5678033 w 12192000"/>
              <a:gd name="connsiteY6" fmla="*/ 1172892 h 1469616"/>
              <a:gd name="connsiteX7" fmla="*/ 0 w 12192000"/>
              <a:gd name="connsiteY7" fmla="*/ 1172892 h 1469616"/>
              <a:gd name="connsiteX8" fmla="*/ 0 w 12192000"/>
              <a:gd name="connsiteY8" fmla="*/ 1162370 h 1469616"/>
              <a:gd name="connsiteX9" fmla="*/ 0 w 12192000"/>
              <a:gd name="connsiteY9" fmla="*/ 403347 h 1469616"/>
              <a:gd name="connsiteX10" fmla="*/ 0 w 12192000"/>
              <a:gd name="connsiteY10" fmla="*/ 0 h 1469616"/>
              <a:gd name="connsiteX11" fmla="*/ 12192000 w 12192000"/>
              <a:gd name="connsiteY11" fmla="*/ 0 h 1469616"/>
              <a:gd name="connsiteX12" fmla="*/ 12192000 w 12192000"/>
              <a:gd name="connsiteY12" fmla="*/ 403347 h 1469616"/>
              <a:gd name="connsiteX13" fmla="*/ 12192000 w 12192000"/>
              <a:gd name="connsiteY13" fmla="*/ 1162370 h 1469616"/>
              <a:gd name="connsiteX14" fmla="*/ 12192000 w 12192000"/>
              <a:gd name="connsiteY14" fmla="*/ 1172892 h 1469616"/>
              <a:gd name="connsiteX15" fmla="*/ 6524330 w 12192000"/>
              <a:gd name="connsiteY15" fmla="*/ 1172892 h 1469616"/>
              <a:gd name="connsiteX16" fmla="*/ 6145631 w 12192000"/>
              <a:gd name="connsiteY16" fmla="*/ 1456916 h 1469616"/>
              <a:gd name="connsiteX17" fmla="*/ 6137163 w 12192000"/>
              <a:gd name="connsiteY17" fmla="*/ 1460091 h 1469616"/>
              <a:gd name="connsiteX18" fmla="*/ 6124463 w 12192000"/>
              <a:gd name="connsiteY18" fmla="*/ 1464854 h 146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1469616">
                <a:moveTo>
                  <a:pt x="6113881" y="1469616"/>
                </a:moveTo>
                <a:lnTo>
                  <a:pt x="6101181" y="1469616"/>
                </a:lnTo>
                <a:lnTo>
                  <a:pt x="6090598" y="1469616"/>
                </a:lnTo>
                <a:lnTo>
                  <a:pt x="6077897" y="1464854"/>
                </a:lnTo>
                <a:lnTo>
                  <a:pt x="6065198" y="1460091"/>
                </a:lnTo>
                <a:lnTo>
                  <a:pt x="6056731" y="1456916"/>
                </a:lnTo>
                <a:lnTo>
                  <a:pt x="5678033" y="1172892"/>
                </a:lnTo>
                <a:lnTo>
                  <a:pt x="0" y="1172892"/>
                </a:lnTo>
                <a:lnTo>
                  <a:pt x="0" y="1162370"/>
                </a:lnTo>
                <a:lnTo>
                  <a:pt x="0" y="403347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403347"/>
                </a:lnTo>
                <a:lnTo>
                  <a:pt x="12192000" y="1162370"/>
                </a:lnTo>
                <a:lnTo>
                  <a:pt x="12192000" y="1172892"/>
                </a:lnTo>
                <a:lnTo>
                  <a:pt x="6524330" y="1172892"/>
                </a:lnTo>
                <a:lnTo>
                  <a:pt x="6145631" y="1456916"/>
                </a:lnTo>
                <a:lnTo>
                  <a:pt x="6137163" y="1460091"/>
                </a:lnTo>
                <a:lnTo>
                  <a:pt x="6124463" y="1464854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Obrázek 4" descr="Obsah obrázku osoba, interiér, vsedě, lidé&#10;&#10;Popis byl vytvořen automaticky">
            <a:extLst>
              <a:ext uri="{FF2B5EF4-FFF2-40B4-BE49-F238E27FC236}">
                <a16:creationId xmlns:a16="http://schemas.microsoft.com/office/drawing/2014/main" id="{800BC3BA-C5BF-4561-9850-863A0C85F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6" y="683585"/>
            <a:ext cx="4891771" cy="3494516"/>
          </a:xfrm>
          <a:prstGeom prst="rect">
            <a:avLst/>
          </a:prstGeom>
        </p:spPr>
      </p:pic>
      <p:pic>
        <p:nvPicPr>
          <p:cNvPr id="7" name="Obrázek 6" descr="Obsah obrázku osoba, exteriér, muž, lidé&#10;&#10;Popis byl vytvořen automaticky">
            <a:extLst>
              <a:ext uri="{FF2B5EF4-FFF2-40B4-BE49-F238E27FC236}">
                <a16:creationId xmlns:a16="http://schemas.microsoft.com/office/drawing/2014/main" id="{55FFE5DF-6A35-4E8D-94AF-D79F9C693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44" y="683585"/>
            <a:ext cx="5235385" cy="349451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2A34BE8-773F-49DE-8DD2-2459E87DA060}"/>
              </a:ext>
            </a:extLst>
          </p:cNvPr>
          <p:cNvSpPr txBox="1"/>
          <p:nvPr/>
        </p:nvSpPr>
        <p:spPr>
          <a:xfrm>
            <a:off x="2196455" y="4320043"/>
            <a:ext cx="2597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Festival Noc literatury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FE061B7-214F-4F84-884F-145D7FA7BC7B}"/>
              </a:ext>
            </a:extLst>
          </p:cNvPr>
          <p:cNvSpPr txBox="1"/>
          <p:nvPr/>
        </p:nvSpPr>
        <p:spPr>
          <a:xfrm>
            <a:off x="7728953" y="4320043"/>
            <a:ext cx="2278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Festival </a:t>
            </a:r>
            <a:r>
              <a:rPr lang="cs-CZ" dirty="0" err="1"/>
              <a:t>Biela</a:t>
            </a:r>
            <a:r>
              <a:rPr lang="cs-CZ" dirty="0"/>
              <a:t> Noc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072C997-8CE1-434C-B60E-7ED91F2A9620}"/>
              </a:ext>
            </a:extLst>
          </p:cNvPr>
          <p:cNvSpPr txBox="1"/>
          <p:nvPr/>
        </p:nvSpPr>
        <p:spPr>
          <a:xfrm>
            <a:off x="7582486" y="4689375"/>
            <a:ext cx="3319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4"/>
              </a:rPr>
              <a:t>https://www.youtube.com/</a:t>
            </a:r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22DF03F-2758-4A76-B85B-FED94B5F7FB7}"/>
              </a:ext>
            </a:extLst>
          </p:cNvPr>
          <p:cNvSpPr txBox="1"/>
          <p:nvPr/>
        </p:nvSpPr>
        <p:spPr>
          <a:xfrm>
            <a:off x="2014330" y="4689375"/>
            <a:ext cx="3319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5"/>
              </a:rPr>
              <a:t>https://www.youtube.com/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15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A55682-CE94-4DD0-914F-AED3FCAA4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Cestování?</a:t>
            </a:r>
          </a:p>
        </p:txBody>
      </p:sp>
      <p:pic>
        <p:nvPicPr>
          <p:cNvPr id="5" name="Zástupný obsah 4" descr="Obsah obrázku hrníček, káva, stůl, interiér&#10;&#10;Popis byl vytvořen automaticky">
            <a:extLst>
              <a:ext uri="{FF2B5EF4-FFF2-40B4-BE49-F238E27FC236}">
                <a16:creationId xmlns:a16="http://schemas.microsoft.com/office/drawing/2014/main" id="{FEDE9366-B130-45F9-BA79-C2510C315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203" y="2493240"/>
            <a:ext cx="2727722" cy="3636963"/>
          </a:xfrm>
        </p:spPr>
      </p:pic>
      <p:pic>
        <p:nvPicPr>
          <p:cNvPr id="7" name="Obrázek 6" descr="Obsah obrázku exteriér, budova, voda, chodník&#10;&#10;Popis byl vytvořen automaticky">
            <a:extLst>
              <a:ext uri="{FF2B5EF4-FFF2-40B4-BE49-F238E27FC236}">
                <a16:creationId xmlns:a16="http://schemas.microsoft.com/office/drawing/2014/main" id="{76720A29-F9DA-4628-8F5D-49B048F7D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509" y="2212633"/>
            <a:ext cx="3123444" cy="419817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9FC6590-D449-4CE8-9889-E1A0DCE12D16}"/>
              </a:ext>
            </a:extLst>
          </p:cNvPr>
          <p:cNvSpPr txBox="1"/>
          <p:nvPr/>
        </p:nvSpPr>
        <p:spPr>
          <a:xfrm>
            <a:off x="1369047" y="3429000"/>
            <a:ext cx="18365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Rakousko</a:t>
            </a:r>
          </a:p>
          <a:p>
            <a:endParaRPr lang="cs-CZ" sz="2400" b="1" dirty="0"/>
          </a:p>
          <a:p>
            <a:r>
              <a:rPr lang="cs-CZ" sz="2400" b="1" dirty="0"/>
              <a:t>Maďarsko</a:t>
            </a:r>
          </a:p>
          <a:p>
            <a:endParaRPr lang="cs-CZ" sz="2400" b="1" dirty="0"/>
          </a:p>
          <a:p>
            <a:r>
              <a:rPr lang="cs-CZ" sz="2400" b="1" dirty="0"/>
              <a:t>Slovensko</a:t>
            </a:r>
          </a:p>
        </p:txBody>
      </p:sp>
    </p:spTree>
    <p:extLst>
      <p:ext uri="{BB962C8B-B14F-4D97-AF65-F5344CB8AC3E}">
        <p14:creationId xmlns:p14="http://schemas.microsoft.com/office/powerpoint/2010/main" val="27047287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áty">
  <a:themeElements>
    <a:clrScheme name="Citáty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Citáty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áty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</Words>
  <Application>Microsoft Office PowerPoint</Application>
  <PresentationFormat>Širokoúhlá obrazovka</PresentationFormat>
  <Paragraphs>34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Century Gothic</vt:lpstr>
      <vt:lpstr>Wingdings 2</vt:lpstr>
      <vt:lpstr>Citáty</vt:lpstr>
      <vt:lpstr>Pracovní stáž Bratislava</vt:lpstr>
      <vt:lpstr>Obsah</vt:lpstr>
      <vt:lpstr>České centrum Bratislava</vt:lpstr>
      <vt:lpstr>Pracovní náplň</vt:lpstr>
      <vt:lpstr>Akce Českého centra</vt:lpstr>
      <vt:lpstr>Prezentace aplikace PowerPoint</vt:lpstr>
      <vt:lpstr>Prezentace aplikace PowerPoint</vt:lpstr>
      <vt:lpstr>Prezentace aplikace PowerPoint</vt:lpstr>
      <vt:lpstr>Cestování?</vt:lpstr>
      <vt:lpstr>Finance?</vt:lpstr>
      <vt:lpstr>Více informací o stážích v Českých centrech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Pracovní stáž Bratislava</dc:title>
  <dc:creator>Kateřina Rýdlová</dc:creator>
  <cp:lastModifiedBy>Kateřina Rýdlová</cp:lastModifiedBy>
  <cp:revision>1</cp:revision>
  <dcterms:created xsi:type="dcterms:W3CDTF">2019-12-10T11:30:16Z</dcterms:created>
  <dcterms:modified xsi:type="dcterms:W3CDTF">2019-12-10T11:30:25Z</dcterms:modified>
</cp:coreProperties>
</file>