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4"/>
  </p:sldMasterIdLst>
  <p:sldIdLst>
    <p:sldId id="256" r:id="rId5"/>
    <p:sldId id="289" r:id="rId6"/>
    <p:sldId id="288" r:id="rId7"/>
    <p:sldId id="279" r:id="rId8"/>
    <p:sldId id="280" r:id="rId9"/>
    <p:sldId id="282" r:id="rId10"/>
    <p:sldId id="291" r:id="rId11"/>
    <p:sldId id="283" r:id="rId12"/>
    <p:sldId id="284" r:id="rId13"/>
    <p:sldId id="285" r:id="rId14"/>
    <p:sldId id="290" r:id="rId15"/>
    <p:sldId id="286" r:id="rId16"/>
    <p:sldId id="287" r:id="rId17"/>
    <p:sldId id="278" r:id="rId18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4399" y="2053877"/>
            <a:ext cx="8672193" cy="2117375"/>
          </a:xfrm>
        </p:spPr>
        <p:txBody>
          <a:bodyPr anchor="b">
            <a:noAutofit/>
          </a:bodyPr>
          <a:lstStyle>
            <a:lvl1pPr algn="r">
              <a:defRPr sz="375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399" y="4171253"/>
            <a:ext cx="8672193" cy="365125"/>
          </a:xfrm>
        </p:spPr>
        <p:txBody>
          <a:bodyPr anchor="b">
            <a:noAutofit/>
          </a:bodyPr>
          <a:lstStyle>
            <a:lvl1pPr marL="0" indent="0" algn="r">
              <a:buNone/>
              <a:defRPr sz="2250">
                <a:solidFill>
                  <a:schemeClr val="tx2"/>
                </a:solidFill>
                <a:latin typeface="+mj-lt"/>
              </a:defRPr>
            </a:lvl1pPr>
            <a:lvl2pPr marL="457214" indent="0" algn="ctr">
              <a:buNone/>
              <a:defRPr sz="2000"/>
            </a:lvl2pPr>
            <a:lvl3pPr marL="914428" indent="0" algn="ctr">
              <a:buNone/>
              <a:defRPr sz="1800"/>
            </a:lvl3pPr>
            <a:lvl4pPr marL="1371643" indent="0" algn="ctr">
              <a:buNone/>
              <a:defRPr sz="1600"/>
            </a:lvl4pPr>
            <a:lvl5pPr marL="1828857" indent="0" algn="ctr">
              <a:buNone/>
              <a:defRPr sz="1600"/>
            </a:lvl5pPr>
            <a:lvl6pPr marL="2286071" indent="0" algn="ctr">
              <a:buNone/>
              <a:defRPr sz="1600"/>
            </a:lvl6pPr>
            <a:lvl7pPr marL="2743285" indent="0" algn="ctr">
              <a:buNone/>
              <a:defRPr sz="1600"/>
            </a:lvl7pPr>
            <a:lvl8pPr marL="3200500" indent="0" algn="ctr">
              <a:buNone/>
              <a:defRPr sz="1600"/>
            </a:lvl8pPr>
            <a:lvl9pPr marL="3657714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22" name="Zástupný symbol pro datum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02.10.2026</a:t>
            </a:fld>
            <a:endParaRPr lang="cs-CZ" dirty="0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4" name="Zástupný symbol pro číslo snímku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Graphic 9">
            <a:extLst>
              <a:ext uri="{FF2B5EF4-FFF2-40B4-BE49-F238E27FC236}">
                <a16:creationId xmlns:a16="http://schemas.microsoft.com/office/drawing/2014/main" id="{BFCE97E5-DEEF-433E-A1AB-551EAED31CF4}"/>
              </a:ext>
            </a:extLst>
          </p:cNvPr>
          <p:cNvSpPr/>
          <p:nvPr/>
        </p:nvSpPr>
        <p:spPr>
          <a:xfrm>
            <a:off x="8673994" y="1"/>
            <a:ext cx="3034800" cy="5893593"/>
          </a:xfrm>
          <a:custGeom>
            <a:avLst/>
            <a:gdLst>
              <a:gd name="connsiteX0" fmla="*/ 2433717 w 3530756"/>
              <a:gd name="connsiteY0" fmla="*/ 1782839 h 6856193"/>
              <a:gd name="connsiteX1" fmla="*/ 2433717 w 3530756"/>
              <a:gd name="connsiteY1" fmla="*/ 0 h 6856193"/>
              <a:gd name="connsiteX2" fmla="*/ 1337280 w 3530756"/>
              <a:gd name="connsiteY2" fmla="*/ 0 h 6856193"/>
              <a:gd name="connsiteX3" fmla="*/ 1337280 w 3530756"/>
              <a:gd name="connsiteY3" fmla="*/ 1782839 h 6856193"/>
              <a:gd name="connsiteX4" fmla="*/ 2433717 w 3530756"/>
              <a:gd name="connsiteY4" fmla="*/ 2879878 h 6856193"/>
              <a:gd name="connsiteX5" fmla="*/ 1337280 w 3530756"/>
              <a:gd name="connsiteY5" fmla="*/ 3976316 h 6856193"/>
              <a:gd name="connsiteX6" fmla="*/ 1337280 w 3530756"/>
              <a:gd name="connsiteY6" fmla="*/ 5759155 h 6856193"/>
              <a:gd name="connsiteX7" fmla="*/ 399197 w 3530756"/>
              <a:gd name="connsiteY7" fmla="*/ 5759155 h 6856193"/>
              <a:gd name="connsiteX8" fmla="*/ 0 w 3530756"/>
              <a:gd name="connsiteY8" fmla="*/ 6856194 h 6856193"/>
              <a:gd name="connsiteX9" fmla="*/ 1337280 w 3530756"/>
              <a:gd name="connsiteY9" fmla="*/ 6856194 h 6856193"/>
              <a:gd name="connsiteX10" fmla="*/ 2433717 w 3530756"/>
              <a:gd name="connsiteY10" fmla="*/ 5759155 h 6856193"/>
              <a:gd name="connsiteX11" fmla="*/ 2433717 w 3530756"/>
              <a:gd name="connsiteY11" fmla="*/ 3976316 h 6856193"/>
              <a:gd name="connsiteX12" fmla="*/ 3530757 w 3530756"/>
              <a:gd name="connsiteY12" fmla="*/ 2879878 h 685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30756" h="6856193">
                <a:moveTo>
                  <a:pt x="2433717" y="1782839"/>
                </a:moveTo>
                <a:lnTo>
                  <a:pt x="2433717" y="0"/>
                </a:lnTo>
                <a:lnTo>
                  <a:pt x="1337280" y="0"/>
                </a:lnTo>
                <a:lnTo>
                  <a:pt x="1337280" y="1782839"/>
                </a:lnTo>
                <a:lnTo>
                  <a:pt x="2433717" y="2879878"/>
                </a:lnTo>
                <a:lnTo>
                  <a:pt x="1337280" y="3976316"/>
                </a:lnTo>
                <a:lnTo>
                  <a:pt x="1337280" y="5759155"/>
                </a:lnTo>
                <a:lnTo>
                  <a:pt x="399197" y="5759155"/>
                </a:lnTo>
                <a:lnTo>
                  <a:pt x="0" y="6856194"/>
                </a:lnTo>
                <a:lnTo>
                  <a:pt x="1337280" y="6856194"/>
                </a:lnTo>
                <a:lnTo>
                  <a:pt x="2433717" y="5759155"/>
                </a:lnTo>
                <a:lnTo>
                  <a:pt x="2433717" y="3976316"/>
                </a:lnTo>
                <a:lnTo>
                  <a:pt x="3530757" y="2879878"/>
                </a:lnTo>
                <a:close/>
              </a:path>
            </a:pathLst>
          </a:custGeom>
          <a:solidFill>
            <a:srgbClr val="000000"/>
          </a:solidFill>
          <a:ln w="6014" cap="flat">
            <a:noFill/>
            <a:prstDash val="solid"/>
            <a:miter/>
          </a:ln>
        </p:spPr>
        <p:txBody>
          <a:bodyPr rtlCol="0" anchor="ctr"/>
          <a:lstStyle/>
          <a:p>
            <a:endParaRPr lang="en-150" sz="1800"/>
          </a:p>
        </p:txBody>
      </p:sp>
      <p:pic>
        <p:nvPicPr>
          <p:cNvPr id="14" name="Graphic 8">
            <a:extLst>
              <a:ext uri="{FF2B5EF4-FFF2-40B4-BE49-F238E27FC236}">
                <a16:creationId xmlns:a16="http://schemas.microsoft.com/office/drawing/2014/main" id="{A7066F36-03EA-429B-8707-26BFEC4A5C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78000" y="280800"/>
            <a:ext cx="4442079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95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s textovým obsahem (pozitivní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3199" y="1695111"/>
            <a:ext cx="9975863" cy="4269922"/>
          </a:xfrm>
        </p:spPr>
        <p:txBody>
          <a:bodyPr lIns="0" tIns="0" rIns="0" bIns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800">
                <a:solidFill>
                  <a:schemeClr val="tx2"/>
                </a:solidFill>
                <a:latin typeface="+mn-lt"/>
              </a:defRPr>
            </a:lvl1pPr>
            <a:lvl2pPr marL="914414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tx2"/>
                </a:solidFill>
                <a:latin typeface="+mn-lt"/>
              </a:defRPr>
            </a:lvl2pPr>
            <a:lvl3pPr marL="1371628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tx2"/>
                </a:solidFill>
                <a:latin typeface="+mn-lt"/>
              </a:defRPr>
            </a:lvl3pPr>
            <a:lvl4pPr marL="1828842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tx2"/>
                </a:solidFill>
                <a:latin typeface="+mn-lt"/>
              </a:defRPr>
            </a:lvl4pPr>
            <a:lvl5pPr marL="2286057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sp>
        <p:nvSpPr>
          <p:cNvPr id="13" name="Nadpis 12"/>
          <p:cNvSpPr>
            <a:spLocks noGrp="1"/>
          </p:cNvSpPr>
          <p:nvPr>
            <p:ph type="title"/>
          </p:nvPr>
        </p:nvSpPr>
        <p:spPr>
          <a:xfrm>
            <a:off x="3357563" y="535781"/>
            <a:ext cx="8834437" cy="625126"/>
          </a:xfrm>
          <a:custGeom>
            <a:avLst/>
            <a:gdLst>
              <a:gd name="connsiteX0" fmla="*/ 171718 w 8834437"/>
              <a:gd name="connsiteY0" fmla="*/ 0 h 625126"/>
              <a:gd name="connsiteX1" fmla="*/ 272274 w 8834437"/>
              <a:gd name="connsiteY1" fmla="*/ 0 h 625126"/>
              <a:gd name="connsiteX2" fmla="*/ 4397904 w 8834437"/>
              <a:gd name="connsiteY2" fmla="*/ 0 h 625126"/>
              <a:gd name="connsiteX3" fmla="*/ 5504273 w 8834437"/>
              <a:gd name="connsiteY3" fmla="*/ 0 h 625126"/>
              <a:gd name="connsiteX4" fmla="*/ 5747144 w 8834437"/>
              <a:gd name="connsiteY4" fmla="*/ 0 h 625126"/>
              <a:gd name="connsiteX5" fmla="*/ 5785200 w 8834437"/>
              <a:gd name="connsiteY5" fmla="*/ 0 h 625126"/>
              <a:gd name="connsiteX6" fmla="*/ 8834437 w 8834437"/>
              <a:gd name="connsiteY6" fmla="*/ 0 h 625126"/>
              <a:gd name="connsiteX7" fmla="*/ 8834437 w 8834437"/>
              <a:gd name="connsiteY7" fmla="*/ 625126 h 625126"/>
              <a:gd name="connsiteX8" fmla="*/ 5785200 w 8834437"/>
              <a:gd name="connsiteY8" fmla="*/ 625126 h 625126"/>
              <a:gd name="connsiteX9" fmla="*/ 5747144 w 8834437"/>
              <a:gd name="connsiteY9" fmla="*/ 625126 h 625126"/>
              <a:gd name="connsiteX10" fmla="*/ 5504273 w 8834437"/>
              <a:gd name="connsiteY10" fmla="*/ 625126 h 625126"/>
              <a:gd name="connsiteX11" fmla="*/ 4397904 w 8834437"/>
              <a:gd name="connsiteY11" fmla="*/ 625126 h 625126"/>
              <a:gd name="connsiteX12" fmla="*/ 272274 w 8834437"/>
              <a:gd name="connsiteY12" fmla="*/ 625126 h 625126"/>
              <a:gd name="connsiteX13" fmla="*/ 171718 w 8834437"/>
              <a:gd name="connsiteY13" fmla="*/ 625126 h 625126"/>
              <a:gd name="connsiteX14" fmla="*/ 83538 w 8834437"/>
              <a:gd name="connsiteY14" fmla="*/ 540022 h 625126"/>
              <a:gd name="connsiteX15" fmla="*/ 83538 w 8834437"/>
              <a:gd name="connsiteY15" fmla="*/ 400762 h 625126"/>
              <a:gd name="connsiteX16" fmla="*/ 0 w 8834437"/>
              <a:gd name="connsiteY16" fmla="*/ 311016 h 625126"/>
              <a:gd name="connsiteX17" fmla="*/ 83538 w 8834437"/>
              <a:gd name="connsiteY17" fmla="*/ 225912 h 625126"/>
              <a:gd name="connsiteX18" fmla="*/ 83538 w 8834437"/>
              <a:gd name="connsiteY18" fmla="*/ 85104 h 62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834437" h="625126">
                <a:moveTo>
                  <a:pt x="171718" y="0"/>
                </a:moveTo>
                <a:lnTo>
                  <a:pt x="272274" y="0"/>
                </a:lnTo>
                <a:lnTo>
                  <a:pt x="4397904" y="0"/>
                </a:lnTo>
                <a:lnTo>
                  <a:pt x="5504273" y="0"/>
                </a:lnTo>
                <a:lnTo>
                  <a:pt x="5747144" y="0"/>
                </a:lnTo>
                <a:lnTo>
                  <a:pt x="5785200" y="0"/>
                </a:lnTo>
                <a:lnTo>
                  <a:pt x="8834437" y="0"/>
                </a:lnTo>
                <a:lnTo>
                  <a:pt x="8834437" y="625126"/>
                </a:lnTo>
                <a:lnTo>
                  <a:pt x="5785200" y="625126"/>
                </a:lnTo>
                <a:lnTo>
                  <a:pt x="5747144" y="625126"/>
                </a:lnTo>
                <a:lnTo>
                  <a:pt x="5504273" y="625126"/>
                </a:lnTo>
                <a:lnTo>
                  <a:pt x="4397904" y="625126"/>
                </a:lnTo>
                <a:lnTo>
                  <a:pt x="272274" y="625126"/>
                </a:lnTo>
                <a:lnTo>
                  <a:pt x="171718" y="625126"/>
                </a:lnTo>
                <a:lnTo>
                  <a:pt x="83538" y="540022"/>
                </a:lnTo>
                <a:lnTo>
                  <a:pt x="83538" y="400762"/>
                </a:lnTo>
                <a:lnTo>
                  <a:pt x="0" y="311016"/>
                </a:lnTo>
                <a:lnTo>
                  <a:pt x="83538" y="225912"/>
                </a:lnTo>
                <a:lnTo>
                  <a:pt x="83538" y="8510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35781" rIns="642938">
            <a:noAutofit/>
          </a:bodyPr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7" name="Graphic 10">
            <a:extLst>
              <a:ext uri="{FF2B5EF4-FFF2-40B4-BE49-F238E27FC236}">
                <a16:creationId xmlns:a16="http://schemas.microsoft.com/office/drawing/2014/main" id="{2893F6C6-2B5A-4F9D-919A-50B1E2AAB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8000" y="280800"/>
            <a:ext cx="2424494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90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s textovým obsahem + kapitola (pozitivní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573199" y="2333583"/>
            <a:ext cx="9975863" cy="3631449"/>
          </a:xfrm>
        </p:spPr>
        <p:txBody>
          <a:bodyPr lIns="0" tIns="0" rIns="0" bIns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800">
                <a:solidFill>
                  <a:schemeClr val="tx2"/>
                </a:solidFill>
                <a:latin typeface="+mn-lt"/>
              </a:defRPr>
            </a:lvl1pPr>
            <a:lvl2pPr marL="914414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tx2"/>
                </a:solidFill>
                <a:latin typeface="+mn-lt"/>
              </a:defRPr>
            </a:lvl2pPr>
            <a:lvl3pPr marL="1371628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tx2"/>
                </a:solidFill>
                <a:latin typeface="+mn-lt"/>
              </a:defRPr>
            </a:lvl3pPr>
            <a:lvl4pPr marL="1828842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tx2"/>
                </a:solidFill>
                <a:latin typeface="+mn-lt"/>
              </a:defRPr>
            </a:lvl4pPr>
            <a:lvl5pPr marL="2286057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Zástupný symbol pro text 23"/>
          <p:cNvSpPr>
            <a:spLocks noGrp="1"/>
          </p:cNvSpPr>
          <p:nvPr>
            <p:ph type="body" sz="quarter" idx="13" hasCustomPrompt="1"/>
          </p:nvPr>
        </p:nvSpPr>
        <p:spPr>
          <a:xfrm>
            <a:off x="1573199" y="1695111"/>
            <a:ext cx="9975863" cy="63847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000" b="1">
                <a:latin typeface="+mj-lt"/>
              </a:defRPr>
            </a:lvl1pPr>
          </a:lstStyle>
          <a:p>
            <a:pPr lvl="0"/>
            <a:r>
              <a:rPr lang="cs-CZ" dirty="0"/>
              <a:t>Nadpis</a:t>
            </a:r>
          </a:p>
        </p:txBody>
      </p:sp>
      <p:sp>
        <p:nvSpPr>
          <p:cNvPr id="9" name="Nadpis 8"/>
          <p:cNvSpPr>
            <a:spLocks noGrp="1"/>
          </p:cNvSpPr>
          <p:nvPr>
            <p:ph type="title" hasCustomPrompt="1"/>
          </p:nvPr>
        </p:nvSpPr>
        <p:spPr>
          <a:xfrm>
            <a:off x="3357563" y="535781"/>
            <a:ext cx="8834437" cy="625126"/>
          </a:xfrm>
          <a:custGeom>
            <a:avLst/>
            <a:gdLst>
              <a:gd name="connsiteX0" fmla="*/ 171718 w 8834437"/>
              <a:gd name="connsiteY0" fmla="*/ 0 h 625126"/>
              <a:gd name="connsiteX1" fmla="*/ 272274 w 8834437"/>
              <a:gd name="connsiteY1" fmla="*/ 0 h 625126"/>
              <a:gd name="connsiteX2" fmla="*/ 4397904 w 8834437"/>
              <a:gd name="connsiteY2" fmla="*/ 0 h 625126"/>
              <a:gd name="connsiteX3" fmla="*/ 5504273 w 8834437"/>
              <a:gd name="connsiteY3" fmla="*/ 0 h 625126"/>
              <a:gd name="connsiteX4" fmla="*/ 5747144 w 8834437"/>
              <a:gd name="connsiteY4" fmla="*/ 0 h 625126"/>
              <a:gd name="connsiteX5" fmla="*/ 5785200 w 8834437"/>
              <a:gd name="connsiteY5" fmla="*/ 0 h 625126"/>
              <a:gd name="connsiteX6" fmla="*/ 8834437 w 8834437"/>
              <a:gd name="connsiteY6" fmla="*/ 0 h 625126"/>
              <a:gd name="connsiteX7" fmla="*/ 8834437 w 8834437"/>
              <a:gd name="connsiteY7" fmla="*/ 625126 h 625126"/>
              <a:gd name="connsiteX8" fmla="*/ 5785200 w 8834437"/>
              <a:gd name="connsiteY8" fmla="*/ 625126 h 625126"/>
              <a:gd name="connsiteX9" fmla="*/ 5747144 w 8834437"/>
              <a:gd name="connsiteY9" fmla="*/ 625126 h 625126"/>
              <a:gd name="connsiteX10" fmla="*/ 5504273 w 8834437"/>
              <a:gd name="connsiteY10" fmla="*/ 625126 h 625126"/>
              <a:gd name="connsiteX11" fmla="*/ 4397904 w 8834437"/>
              <a:gd name="connsiteY11" fmla="*/ 625126 h 625126"/>
              <a:gd name="connsiteX12" fmla="*/ 272274 w 8834437"/>
              <a:gd name="connsiteY12" fmla="*/ 625126 h 625126"/>
              <a:gd name="connsiteX13" fmla="*/ 171718 w 8834437"/>
              <a:gd name="connsiteY13" fmla="*/ 625126 h 625126"/>
              <a:gd name="connsiteX14" fmla="*/ 83538 w 8834437"/>
              <a:gd name="connsiteY14" fmla="*/ 540022 h 625126"/>
              <a:gd name="connsiteX15" fmla="*/ 83538 w 8834437"/>
              <a:gd name="connsiteY15" fmla="*/ 400762 h 625126"/>
              <a:gd name="connsiteX16" fmla="*/ 0 w 8834437"/>
              <a:gd name="connsiteY16" fmla="*/ 311016 h 625126"/>
              <a:gd name="connsiteX17" fmla="*/ 83538 w 8834437"/>
              <a:gd name="connsiteY17" fmla="*/ 225912 h 625126"/>
              <a:gd name="connsiteX18" fmla="*/ 83538 w 8834437"/>
              <a:gd name="connsiteY18" fmla="*/ 85104 h 62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834437" h="625126">
                <a:moveTo>
                  <a:pt x="171718" y="0"/>
                </a:moveTo>
                <a:lnTo>
                  <a:pt x="272274" y="0"/>
                </a:lnTo>
                <a:lnTo>
                  <a:pt x="4397904" y="0"/>
                </a:lnTo>
                <a:lnTo>
                  <a:pt x="5504273" y="0"/>
                </a:lnTo>
                <a:lnTo>
                  <a:pt x="5747144" y="0"/>
                </a:lnTo>
                <a:lnTo>
                  <a:pt x="5785200" y="0"/>
                </a:lnTo>
                <a:lnTo>
                  <a:pt x="8834437" y="0"/>
                </a:lnTo>
                <a:lnTo>
                  <a:pt x="8834437" y="625126"/>
                </a:lnTo>
                <a:lnTo>
                  <a:pt x="5785200" y="625126"/>
                </a:lnTo>
                <a:lnTo>
                  <a:pt x="5747144" y="625126"/>
                </a:lnTo>
                <a:lnTo>
                  <a:pt x="5504273" y="625126"/>
                </a:lnTo>
                <a:lnTo>
                  <a:pt x="4397904" y="625126"/>
                </a:lnTo>
                <a:lnTo>
                  <a:pt x="272274" y="625126"/>
                </a:lnTo>
                <a:lnTo>
                  <a:pt x="171718" y="625126"/>
                </a:lnTo>
                <a:lnTo>
                  <a:pt x="83538" y="540022"/>
                </a:lnTo>
                <a:lnTo>
                  <a:pt x="83538" y="400762"/>
                </a:lnTo>
                <a:lnTo>
                  <a:pt x="0" y="311016"/>
                </a:lnTo>
                <a:lnTo>
                  <a:pt x="83538" y="225912"/>
                </a:lnTo>
                <a:lnTo>
                  <a:pt x="83538" y="8510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35781" rIns="642938">
            <a:noAutofit/>
          </a:bodyPr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Název kapitoly</a:t>
            </a:r>
          </a:p>
        </p:txBody>
      </p:sp>
      <p:pic>
        <p:nvPicPr>
          <p:cNvPr id="14" name="Graphic 10">
            <a:extLst>
              <a:ext uri="{FF2B5EF4-FFF2-40B4-BE49-F238E27FC236}">
                <a16:creationId xmlns:a16="http://schemas.microsoft.com/office/drawing/2014/main" id="{2893F6C6-2B5A-4F9D-919A-50B1E2AAB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8000" y="280800"/>
            <a:ext cx="2424494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660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s obrazovým obsahem (pozitivní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Zástupný symbol pro text 23"/>
          <p:cNvSpPr>
            <a:spLocks noGrp="1"/>
          </p:cNvSpPr>
          <p:nvPr>
            <p:ph type="body" sz="quarter" idx="13" hasCustomPrompt="1"/>
          </p:nvPr>
        </p:nvSpPr>
        <p:spPr>
          <a:xfrm>
            <a:off x="1573199" y="1695110"/>
            <a:ext cx="9975600" cy="401860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Popisek obrázku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BB3F755-233E-46DA-89F2-CF9F9A487A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73200" y="2364908"/>
            <a:ext cx="9975600" cy="3600123"/>
          </a:xfrm>
          <a:blipFill dpi="0" rotWithShape="1">
            <a:blip r:embed="rId2"/>
            <a:srcRect/>
            <a:stretch>
              <a:fillRect t="-46000" b="-38000"/>
            </a:stretch>
          </a:blipFill>
        </p:spPr>
        <p:txBody>
          <a:bodyPr lIns="0" tIns="0" rIns="0" bIns="0" anchor="t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en-150" dirty="0"/>
          </a:p>
        </p:txBody>
      </p:sp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3357563" y="535781"/>
            <a:ext cx="8834437" cy="625126"/>
          </a:xfrm>
          <a:custGeom>
            <a:avLst/>
            <a:gdLst>
              <a:gd name="connsiteX0" fmla="*/ 171718 w 8834437"/>
              <a:gd name="connsiteY0" fmla="*/ 0 h 625126"/>
              <a:gd name="connsiteX1" fmla="*/ 272274 w 8834437"/>
              <a:gd name="connsiteY1" fmla="*/ 0 h 625126"/>
              <a:gd name="connsiteX2" fmla="*/ 4397904 w 8834437"/>
              <a:gd name="connsiteY2" fmla="*/ 0 h 625126"/>
              <a:gd name="connsiteX3" fmla="*/ 5504273 w 8834437"/>
              <a:gd name="connsiteY3" fmla="*/ 0 h 625126"/>
              <a:gd name="connsiteX4" fmla="*/ 5747144 w 8834437"/>
              <a:gd name="connsiteY4" fmla="*/ 0 h 625126"/>
              <a:gd name="connsiteX5" fmla="*/ 5785200 w 8834437"/>
              <a:gd name="connsiteY5" fmla="*/ 0 h 625126"/>
              <a:gd name="connsiteX6" fmla="*/ 8834437 w 8834437"/>
              <a:gd name="connsiteY6" fmla="*/ 0 h 625126"/>
              <a:gd name="connsiteX7" fmla="*/ 8834437 w 8834437"/>
              <a:gd name="connsiteY7" fmla="*/ 625126 h 625126"/>
              <a:gd name="connsiteX8" fmla="*/ 5785200 w 8834437"/>
              <a:gd name="connsiteY8" fmla="*/ 625126 h 625126"/>
              <a:gd name="connsiteX9" fmla="*/ 5747144 w 8834437"/>
              <a:gd name="connsiteY9" fmla="*/ 625126 h 625126"/>
              <a:gd name="connsiteX10" fmla="*/ 5504273 w 8834437"/>
              <a:gd name="connsiteY10" fmla="*/ 625126 h 625126"/>
              <a:gd name="connsiteX11" fmla="*/ 4397904 w 8834437"/>
              <a:gd name="connsiteY11" fmla="*/ 625126 h 625126"/>
              <a:gd name="connsiteX12" fmla="*/ 272274 w 8834437"/>
              <a:gd name="connsiteY12" fmla="*/ 625126 h 625126"/>
              <a:gd name="connsiteX13" fmla="*/ 171718 w 8834437"/>
              <a:gd name="connsiteY13" fmla="*/ 625126 h 625126"/>
              <a:gd name="connsiteX14" fmla="*/ 83538 w 8834437"/>
              <a:gd name="connsiteY14" fmla="*/ 540022 h 625126"/>
              <a:gd name="connsiteX15" fmla="*/ 83538 w 8834437"/>
              <a:gd name="connsiteY15" fmla="*/ 400762 h 625126"/>
              <a:gd name="connsiteX16" fmla="*/ 0 w 8834437"/>
              <a:gd name="connsiteY16" fmla="*/ 311016 h 625126"/>
              <a:gd name="connsiteX17" fmla="*/ 83538 w 8834437"/>
              <a:gd name="connsiteY17" fmla="*/ 225912 h 625126"/>
              <a:gd name="connsiteX18" fmla="*/ 83538 w 8834437"/>
              <a:gd name="connsiteY18" fmla="*/ 85104 h 62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834437" h="625126">
                <a:moveTo>
                  <a:pt x="171718" y="0"/>
                </a:moveTo>
                <a:lnTo>
                  <a:pt x="272274" y="0"/>
                </a:lnTo>
                <a:lnTo>
                  <a:pt x="4397904" y="0"/>
                </a:lnTo>
                <a:lnTo>
                  <a:pt x="5504273" y="0"/>
                </a:lnTo>
                <a:lnTo>
                  <a:pt x="5747144" y="0"/>
                </a:lnTo>
                <a:lnTo>
                  <a:pt x="5785200" y="0"/>
                </a:lnTo>
                <a:lnTo>
                  <a:pt x="8834437" y="0"/>
                </a:lnTo>
                <a:lnTo>
                  <a:pt x="8834437" y="625126"/>
                </a:lnTo>
                <a:lnTo>
                  <a:pt x="5785200" y="625126"/>
                </a:lnTo>
                <a:lnTo>
                  <a:pt x="5747144" y="625126"/>
                </a:lnTo>
                <a:lnTo>
                  <a:pt x="5504273" y="625126"/>
                </a:lnTo>
                <a:lnTo>
                  <a:pt x="4397904" y="625126"/>
                </a:lnTo>
                <a:lnTo>
                  <a:pt x="272274" y="625126"/>
                </a:lnTo>
                <a:lnTo>
                  <a:pt x="171718" y="625126"/>
                </a:lnTo>
                <a:lnTo>
                  <a:pt x="83538" y="540022"/>
                </a:lnTo>
                <a:lnTo>
                  <a:pt x="83538" y="400762"/>
                </a:lnTo>
                <a:lnTo>
                  <a:pt x="0" y="311016"/>
                </a:lnTo>
                <a:lnTo>
                  <a:pt x="83538" y="225912"/>
                </a:lnTo>
                <a:lnTo>
                  <a:pt x="83538" y="8510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35781" rIns="642938">
            <a:noAutofit/>
          </a:bodyPr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Název kapitoly</a:t>
            </a:r>
          </a:p>
        </p:txBody>
      </p:sp>
      <p:pic>
        <p:nvPicPr>
          <p:cNvPr id="14" name="Graphic 10">
            <a:extLst>
              <a:ext uri="{FF2B5EF4-FFF2-40B4-BE49-F238E27FC236}">
                <a16:creationId xmlns:a16="http://schemas.microsoft.com/office/drawing/2014/main" id="{2893F6C6-2B5A-4F9D-919A-50B1E2AAB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000" y="280800"/>
            <a:ext cx="2424494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992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ředělový list (pozitivní)">
    <p:bg>
      <p:bgPr>
        <a:blipFill dpi="0" rotWithShape="1">
          <a:blip r:embed="rId2">
            <a:lum/>
          </a:blip>
          <a:srcRect/>
          <a:stretch>
            <a:fillRect t="-1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title"/>
          </p:nvPr>
        </p:nvSpPr>
        <p:spPr>
          <a:xfrm>
            <a:off x="2152133" y="3999600"/>
            <a:ext cx="10039867" cy="1965600"/>
          </a:xfrm>
          <a:custGeom>
            <a:avLst/>
            <a:gdLst>
              <a:gd name="connsiteX0" fmla="*/ 6267967 w 10039867"/>
              <a:gd name="connsiteY0" fmla="*/ 0 h 1965600"/>
              <a:gd name="connsiteX1" fmla="*/ 10039867 w 10039867"/>
              <a:gd name="connsiteY1" fmla="*/ 0 h 1965600"/>
              <a:gd name="connsiteX2" fmla="*/ 10039867 w 10039867"/>
              <a:gd name="connsiteY2" fmla="*/ 1965599 h 1965600"/>
              <a:gd name="connsiteX3" fmla="*/ 6991200 w 10039867"/>
              <a:gd name="connsiteY3" fmla="*/ 1965599 h 1965600"/>
              <a:gd name="connsiteX4" fmla="*/ 6991200 w 10039867"/>
              <a:gd name="connsiteY4" fmla="*/ 1965600 h 1965600"/>
              <a:gd name="connsiteX5" fmla="*/ 542928 w 10039867"/>
              <a:gd name="connsiteY5" fmla="*/ 1965600 h 1965600"/>
              <a:gd name="connsiteX6" fmla="*/ 263597 w 10039867"/>
              <a:gd name="connsiteY6" fmla="*/ 1688701 h 1965600"/>
              <a:gd name="connsiteX7" fmla="*/ 263597 w 10039867"/>
              <a:gd name="connsiteY7" fmla="*/ 1251901 h 1965600"/>
              <a:gd name="connsiteX8" fmla="*/ 0 w 10039867"/>
              <a:gd name="connsiteY8" fmla="*/ 982801 h 1965600"/>
              <a:gd name="connsiteX9" fmla="*/ 263597 w 10039867"/>
              <a:gd name="connsiteY9" fmla="*/ 717601 h 1965600"/>
              <a:gd name="connsiteX10" fmla="*/ 263597 w 10039867"/>
              <a:gd name="connsiteY10" fmla="*/ 280801 h 1965600"/>
              <a:gd name="connsiteX11" fmla="*/ 542929 w 10039867"/>
              <a:gd name="connsiteY11" fmla="*/ 1 h 1965600"/>
              <a:gd name="connsiteX12" fmla="*/ 646819 w 10039867"/>
              <a:gd name="connsiteY12" fmla="*/ 1 h 1965600"/>
              <a:gd name="connsiteX13" fmla="*/ 724890 w 10039867"/>
              <a:gd name="connsiteY13" fmla="*/ 1 h 1965600"/>
              <a:gd name="connsiteX14" fmla="*/ 818329 w 10039867"/>
              <a:gd name="connsiteY14" fmla="*/ 1 h 1965600"/>
              <a:gd name="connsiteX15" fmla="*/ 852754 w 10039867"/>
              <a:gd name="connsiteY15" fmla="*/ 1 h 1965600"/>
              <a:gd name="connsiteX16" fmla="*/ 857671 w 10039867"/>
              <a:gd name="connsiteY16" fmla="*/ 1 h 1965600"/>
              <a:gd name="connsiteX17" fmla="*/ 1414908 w 10039867"/>
              <a:gd name="connsiteY17" fmla="*/ 1 h 1965600"/>
              <a:gd name="connsiteX18" fmla="*/ 1937328 w 10039867"/>
              <a:gd name="connsiteY18" fmla="*/ 1 h 1965600"/>
              <a:gd name="connsiteX19" fmla="*/ 2426056 w 10039867"/>
              <a:gd name="connsiteY19" fmla="*/ 1 h 1965600"/>
              <a:gd name="connsiteX20" fmla="*/ 2882215 w 10039867"/>
              <a:gd name="connsiteY20" fmla="*/ 1 h 1965600"/>
              <a:gd name="connsiteX21" fmla="*/ 3306927 w 10039867"/>
              <a:gd name="connsiteY21" fmla="*/ 1 h 1965600"/>
              <a:gd name="connsiteX22" fmla="*/ 3701317 w 10039867"/>
              <a:gd name="connsiteY22" fmla="*/ 1 h 1965600"/>
              <a:gd name="connsiteX23" fmla="*/ 4066506 w 10039867"/>
              <a:gd name="connsiteY23" fmla="*/ 1 h 1965600"/>
              <a:gd name="connsiteX24" fmla="*/ 4403618 w 10039867"/>
              <a:gd name="connsiteY24" fmla="*/ 1 h 1965600"/>
              <a:gd name="connsiteX25" fmla="*/ 4713776 w 10039867"/>
              <a:gd name="connsiteY25" fmla="*/ 1 h 1965600"/>
              <a:gd name="connsiteX26" fmla="*/ 4998103 w 10039867"/>
              <a:gd name="connsiteY26" fmla="*/ 1 h 1965600"/>
              <a:gd name="connsiteX27" fmla="*/ 5493757 w 10039867"/>
              <a:gd name="connsiteY27" fmla="*/ 1 h 1965600"/>
              <a:gd name="connsiteX28" fmla="*/ 5899564 w 10039867"/>
              <a:gd name="connsiteY28" fmla="*/ 1 h 1965600"/>
              <a:gd name="connsiteX29" fmla="*/ 6224509 w 10039867"/>
              <a:gd name="connsiteY29" fmla="*/ 1 h 1965600"/>
              <a:gd name="connsiteX30" fmla="*/ 6267967 w 10039867"/>
              <a:gd name="connsiteY30" fmla="*/ 1 h 196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0039867" h="1965600">
                <a:moveTo>
                  <a:pt x="6267967" y="0"/>
                </a:moveTo>
                <a:lnTo>
                  <a:pt x="10039867" y="0"/>
                </a:lnTo>
                <a:lnTo>
                  <a:pt x="10039867" y="1965599"/>
                </a:lnTo>
                <a:lnTo>
                  <a:pt x="6991200" y="1965599"/>
                </a:lnTo>
                <a:lnTo>
                  <a:pt x="6991200" y="1965600"/>
                </a:lnTo>
                <a:lnTo>
                  <a:pt x="542928" y="1965600"/>
                </a:lnTo>
                <a:lnTo>
                  <a:pt x="263597" y="1688701"/>
                </a:lnTo>
                <a:cubicBezTo>
                  <a:pt x="263597" y="1251901"/>
                  <a:pt x="263597" y="1251901"/>
                  <a:pt x="263597" y="1251901"/>
                </a:cubicBezTo>
                <a:cubicBezTo>
                  <a:pt x="177042" y="1162201"/>
                  <a:pt x="86554" y="1072501"/>
                  <a:pt x="0" y="982801"/>
                </a:cubicBezTo>
                <a:cubicBezTo>
                  <a:pt x="86554" y="897001"/>
                  <a:pt x="177042" y="807301"/>
                  <a:pt x="263597" y="717601"/>
                </a:cubicBezTo>
                <a:cubicBezTo>
                  <a:pt x="263597" y="280801"/>
                  <a:pt x="263597" y="280801"/>
                  <a:pt x="263597" y="280801"/>
                </a:cubicBezTo>
                <a:cubicBezTo>
                  <a:pt x="358019" y="187201"/>
                  <a:pt x="448507" y="93601"/>
                  <a:pt x="542929" y="1"/>
                </a:cubicBezTo>
                <a:lnTo>
                  <a:pt x="646819" y="1"/>
                </a:lnTo>
                <a:lnTo>
                  <a:pt x="724890" y="1"/>
                </a:lnTo>
                <a:lnTo>
                  <a:pt x="818329" y="1"/>
                </a:lnTo>
                <a:lnTo>
                  <a:pt x="852754" y="1"/>
                </a:lnTo>
                <a:lnTo>
                  <a:pt x="857671" y="1"/>
                </a:lnTo>
                <a:lnTo>
                  <a:pt x="1414908" y="1"/>
                </a:lnTo>
                <a:lnTo>
                  <a:pt x="1937328" y="1"/>
                </a:lnTo>
                <a:lnTo>
                  <a:pt x="2426056" y="1"/>
                </a:lnTo>
                <a:lnTo>
                  <a:pt x="2882215" y="1"/>
                </a:lnTo>
                <a:lnTo>
                  <a:pt x="3306927" y="1"/>
                </a:lnTo>
                <a:lnTo>
                  <a:pt x="3701317" y="1"/>
                </a:lnTo>
                <a:lnTo>
                  <a:pt x="4066506" y="1"/>
                </a:lnTo>
                <a:lnTo>
                  <a:pt x="4403618" y="1"/>
                </a:lnTo>
                <a:lnTo>
                  <a:pt x="4713776" y="1"/>
                </a:lnTo>
                <a:lnTo>
                  <a:pt x="4998103" y="1"/>
                </a:lnTo>
                <a:lnTo>
                  <a:pt x="5493757" y="1"/>
                </a:lnTo>
                <a:lnTo>
                  <a:pt x="5899564" y="1"/>
                </a:lnTo>
                <a:lnTo>
                  <a:pt x="6224509" y="1"/>
                </a:lnTo>
                <a:lnTo>
                  <a:pt x="6267967" y="1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892969" tIns="223266" rIns="642938" bIns="223266" rtlCol="0" anchor="ctr">
            <a:noAutofit/>
          </a:bodyPr>
          <a:lstStyle>
            <a:lvl1pPr algn="r">
              <a:defRPr lang="cs-CZ" sz="3750" b="1" baseline="0">
                <a:solidFill>
                  <a:schemeClr val="bg1"/>
                </a:solidFill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16" name="Zástupný symbol pro zápatí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7" name="Zástupný symbol pro číslo snímku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pic>
        <p:nvPicPr>
          <p:cNvPr id="19" name="Graphic 9">
            <a:extLst>
              <a:ext uri="{FF2B5EF4-FFF2-40B4-BE49-F238E27FC236}">
                <a16:creationId xmlns:a16="http://schemas.microsoft.com/office/drawing/2014/main" id="{F3A815A7-49F2-41A2-90CB-73892F8E8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000" y="280800"/>
            <a:ext cx="2424494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6006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s celostránkovým obrázkem (pozitivní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57AE742-71AD-456B-B277-E0C305AF72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 t="-12000" b="-6000"/>
            </a:stretch>
          </a:blip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cs-CZ"/>
              <a:t>Kliknutím na ikonu přidáte obrázek.</a:t>
            </a:r>
            <a:endParaRPr lang="en-15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FA24CF-4485-4DE7-B00E-6F2A45F36C5F}" type="datetimeFigureOut">
              <a:rPr lang="cs-CZ" smtClean="0"/>
              <a:pPr/>
              <a:t>02.10.2026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7FAA39-83D0-45A7-8B14-B6378215DDB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Nadpis 13"/>
          <p:cNvSpPr>
            <a:spLocks noGrp="1"/>
          </p:cNvSpPr>
          <p:nvPr>
            <p:ph type="title"/>
          </p:nvPr>
        </p:nvSpPr>
        <p:spPr>
          <a:xfrm>
            <a:off x="1339502" y="5875200"/>
            <a:ext cx="10852498" cy="446533"/>
          </a:xfrm>
          <a:custGeom>
            <a:avLst/>
            <a:gdLst>
              <a:gd name="connsiteX0" fmla="*/ 7438738 w 10852498"/>
              <a:gd name="connsiteY0" fmla="*/ 0 h 446533"/>
              <a:gd name="connsiteX1" fmla="*/ 10852498 w 10852498"/>
              <a:gd name="connsiteY1" fmla="*/ 0 h 446533"/>
              <a:gd name="connsiteX2" fmla="*/ 10852498 w 10852498"/>
              <a:gd name="connsiteY2" fmla="*/ 446533 h 446533"/>
              <a:gd name="connsiteX3" fmla="*/ 7804800 w 10852498"/>
              <a:gd name="connsiteY3" fmla="*/ 446533 h 446533"/>
              <a:gd name="connsiteX4" fmla="*/ 7438738 w 10852498"/>
              <a:gd name="connsiteY4" fmla="*/ 446533 h 446533"/>
              <a:gd name="connsiteX5" fmla="*/ 4133454 w 10852498"/>
              <a:gd name="connsiteY5" fmla="*/ 446533 h 446533"/>
              <a:gd name="connsiteX6" fmla="*/ 4133453 w 10852498"/>
              <a:gd name="connsiteY6" fmla="*/ 446533 h 446533"/>
              <a:gd name="connsiteX7" fmla="*/ 4106263 w 10852498"/>
              <a:gd name="connsiteY7" fmla="*/ 446533 h 446533"/>
              <a:gd name="connsiteX8" fmla="*/ 3932735 w 10852498"/>
              <a:gd name="connsiteY8" fmla="*/ 446533 h 446533"/>
              <a:gd name="connsiteX9" fmla="*/ 194537 w 10852498"/>
              <a:gd name="connsiteY9" fmla="*/ 446533 h 446533"/>
              <a:gd name="connsiteX10" fmla="*/ 122691 w 10852498"/>
              <a:gd name="connsiteY10" fmla="*/ 446533 h 446533"/>
              <a:gd name="connsiteX11" fmla="*/ 59687 w 10852498"/>
              <a:gd name="connsiteY11" fmla="*/ 385743 h 446533"/>
              <a:gd name="connsiteX12" fmla="*/ 59687 w 10852498"/>
              <a:gd name="connsiteY12" fmla="*/ 286268 h 446533"/>
              <a:gd name="connsiteX13" fmla="*/ 0 w 10852498"/>
              <a:gd name="connsiteY13" fmla="*/ 222162 h 446533"/>
              <a:gd name="connsiteX14" fmla="*/ 59687 w 10852498"/>
              <a:gd name="connsiteY14" fmla="*/ 161372 h 446533"/>
              <a:gd name="connsiteX15" fmla="*/ 59687 w 10852498"/>
              <a:gd name="connsiteY15" fmla="*/ 60792 h 446533"/>
              <a:gd name="connsiteX16" fmla="*/ 122691 w 10852498"/>
              <a:gd name="connsiteY16" fmla="*/ 1 h 446533"/>
              <a:gd name="connsiteX17" fmla="*/ 194537 w 10852498"/>
              <a:gd name="connsiteY17" fmla="*/ 1 h 446533"/>
              <a:gd name="connsiteX18" fmla="*/ 3932735 w 10852498"/>
              <a:gd name="connsiteY18" fmla="*/ 1 h 446533"/>
              <a:gd name="connsiteX19" fmla="*/ 4106263 w 10852498"/>
              <a:gd name="connsiteY19" fmla="*/ 1 h 446533"/>
              <a:gd name="connsiteX20" fmla="*/ 4133453 w 10852498"/>
              <a:gd name="connsiteY20" fmla="*/ 1 h 446533"/>
              <a:gd name="connsiteX21" fmla="*/ 4133454 w 10852498"/>
              <a:gd name="connsiteY21" fmla="*/ 1 h 446533"/>
              <a:gd name="connsiteX22" fmla="*/ 7438738 w 10852498"/>
              <a:gd name="connsiteY22" fmla="*/ 1 h 446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852498" h="446533">
                <a:moveTo>
                  <a:pt x="7438738" y="0"/>
                </a:moveTo>
                <a:lnTo>
                  <a:pt x="10852498" y="0"/>
                </a:lnTo>
                <a:lnTo>
                  <a:pt x="10852498" y="446533"/>
                </a:lnTo>
                <a:lnTo>
                  <a:pt x="7804800" y="446533"/>
                </a:lnTo>
                <a:lnTo>
                  <a:pt x="7438738" y="446533"/>
                </a:lnTo>
                <a:lnTo>
                  <a:pt x="4133454" y="446533"/>
                </a:lnTo>
                <a:lnTo>
                  <a:pt x="4133453" y="446533"/>
                </a:lnTo>
                <a:lnTo>
                  <a:pt x="4106263" y="446533"/>
                </a:lnTo>
                <a:lnTo>
                  <a:pt x="3932735" y="446533"/>
                </a:lnTo>
                <a:lnTo>
                  <a:pt x="194537" y="446533"/>
                </a:lnTo>
                <a:lnTo>
                  <a:pt x="122691" y="446533"/>
                </a:lnTo>
                <a:lnTo>
                  <a:pt x="59687" y="385743"/>
                </a:lnTo>
                <a:lnTo>
                  <a:pt x="59687" y="286268"/>
                </a:lnTo>
                <a:lnTo>
                  <a:pt x="0" y="222162"/>
                </a:lnTo>
                <a:lnTo>
                  <a:pt x="59687" y="161372"/>
                </a:lnTo>
                <a:lnTo>
                  <a:pt x="59687" y="60792"/>
                </a:lnTo>
                <a:lnTo>
                  <a:pt x="122691" y="1"/>
                </a:lnTo>
                <a:lnTo>
                  <a:pt x="194537" y="1"/>
                </a:lnTo>
                <a:lnTo>
                  <a:pt x="3932735" y="1"/>
                </a:lnTo>
                <a:lnTo>
                  <a:pt x="4106263" y="1"/>
                </a:lnTo>
                <a:lnTo>
                  <a:pt x="4133453" y="1"/>
                </a:lnTo>
                <a:lnTo>
                  <a:pt x="4133454" y="1"/>
                </a:lnTo>
                <a:lnTo>
                  <a:pt x="7438738" y="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356400" tIns="0" rIns="536400" bIns="0">
            <a:noAutofit/>
          </a:bodyPr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78181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Úvodní snímek (negativní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399" y="4171253"/>
            <a:ext cx="8672193" cy="365125"/>
          </a:xfrm>
        </p:spPr>
        <p:txBody>
          <a:bodyPr anchor="b">
            <a:noAutofit/>
          </a:bodyPr>
          <a:lstStyle>
            <a:lvl1pPr marL="0" indent="0" algn="r">
              <a:buNone/>
              <a:defRPr sz="2250">
                <a:solidFill>
                  <a:schemeClr val="bg2"/>
                </a:solidFill>
                <a:latin typeface="+mj-lt"/>
              </a:defRPr>
            </a:lvl1pPr>
            <a:lvl2pPr marL="457214" indent="0" algn="ctr">
              <a:buNone/>
              <a:defRPr sz="2000"/>
            </a:lvl2pPr>
            <a:lvl3pPr marL="914428" indent="0" algn="ctr">
              <a:buNone/>
              <a:defRPr sz="1800"/>
            </a:lvl3pPr>
            <a:lvl4pPr marL="1371643" indent="0" algn="ctr">
              <a:buNone/>
              <a:defRPr sz="1600"/>
            </a:lvl4pPr>
            <a:lvl5pPr marL="1828857" indent="0" algn="ctr">
              <a:buNone/>
              <a:defRPr sz="1600"/>
            </a:lvl5pPr>
            <a:lvl6pPr marL="2286071" indent="0" algn="ctr">
              <a:buNone/>
              <a:defRPr sz="1600"/>
            </a:lvl6pPr>
            <a:lvl7pPr marL="2743285" indent="0" algn="ctr">
              <a:buNone/>
              <a:defRPr sz="1600"/>
            </a:lvl7pPr>
            <a:lvl8pPr marL="3200500" indent="0" algn="ctr">
              <a:buNone/>
              <a:defRPr sz="1600"/>
            </a:lvl8pPr>
            <a:lvl9pPr marL="3657714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22" name="Zástupný symbol pro datum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02.10.2026</a:t>
            </a:fld>
            <a:endParaRPr lang="cs-CZ" dirty="0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4" name="Zástupný symbol pro číslo snímku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44399" y="2053877"/>
            <a:ext cx="8672193" cy="2117375"/>
          </a:xfrm>
        </p:spPr>
        <p:txBody>
          <a:bodyPr anchor="b">
            <a:noAutofit/>
          </a:bodyPr>
          <a:lstStyle>
            <a:lvl1pPr algn="r">
              <a:defRPr sz="375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Graphic 9">
            <a:extLst>
              <a:ext uri="{FF2B5EF4-FFF2-40B4-BE49-F238E27FC236}">
                <a16:creationId xmlns:a16="http://schemas.microsoft.com/office/drawing/2014/main" id="{BFCE97E5-DEEF-433E-A1AB-551EAED31CF4}"/>
              </a:ext>
            </a:extLst>
          </p:cNvPr>
          <p:cNvSpPr/>
          <p:nvPr/>
        </p:nvSpPr>
        <p:spPr>
          <a:xfrm>
            <a:off x="8673994" y="1"/>
            <a:ext cx="3034800" cy="5893593"/>
          </a:xfrm>
          <a:custGeom>
            <a:avLst/>
            <a:gdLst>
              <a:gd name="connsiteX0" fmla="*/ 2433717 w 3530756"/>
              <a:gd name="connsiteY0" fmla="*/ 1782839 h 6856193"/>
              <a:gd name="connsiteX1" fmla="*/ 2433717 w 3530756"/>
              <a:gd name="connsiteY1" fmla="*/ 0 h 6856193"/>
              <a:gd name="connsiteX2" fmla="*/ 1337280 w 3530756"/>
              <a:gd name="connsiteY2" fmla="*/ 0 h 6856193"/>
              <a:gd name="connsiteX3" fmla="*/ 1337280 w 3530756"/>
              <a:gd name="connsiteY3" fmla="*/ 1782839 h 6856193"/>
              <a:gd name="connsiteX4" fmla="*/ 2433717 w 3530756"/>
              <a:gd name="connsiteY4" fmla="*/ 2879878 h 6856193"/>
              <a:gd name="connsiteX5" fmla="*/ 1337280 w 3530756"/>
              <a:gd name="connsiteY5" fmla="*/ 3976316 h 6856193"/>
              <a:gd name="connsiteX6" fmla="*/ 1337280 w 3530756"/>
              <a:gd name="connsiteY6" fmla="*/ 5759155 h 6856193"/>
              <a:gd name="connsiteX7" fmla="*/ 399197 w 3530756"/>
              <a:gd name="connsiteY7" fmla="*/ 5759155 h 6856193"/>
              <a:gd name="connsiteX8" fmla="*/ 0 w 3530756"/>
              <a:gd name="connsiteY8" fmla="*/ 6856194 h 6856193"/>
              <a:gd name="connsiteX9" fmla="*/ 1337280 w 3530756"/>
              <a:gd name="connsiteY9" fmla="*/ 6856194 h 6856193"/>
              <a:gd name="connsiteX10" fmla="*/ 2433717 w 3530756"/>
              <a:gd name="connsiteY10" fmla="*/ 5759155 h 6856193"/>
              <a:gd name="connsiteX11" fmla="*/ 2433717 w 3530756"/>
              <a:gd name="connsiteY11" fmla="*/ 3976316 h 6856193"/>
              <a:gd name="connsiteX12" fmla="*/ 3530757 w 3530756"/>
              <a:gd name="connsiteY12" fmla="*/ 2879878 h 685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30756" h="6856193">
                <a:moveTo>
                  <a:pt x="2433717" y="1782839"/>
                </a:moveTo>
                <a:lnTo>
                  <a:pt x="2433717" y="0"/>
                </a:lnTo>
                <a:lnTo>
                  <a:pt x="1337280" y="0"/>
                </a:lnTo>
                <a:lnTo>
                  <a:pt x="1337280" y="1782839"/>
                </a:lnTo>
                <a:lnTo>
                  <a:pt x="2433717" y="2879878"/>
                </a:lnTo>
                <a:lnTo>
                  <a:pt x="1337280" y="3976316"/>
                </a:lnTo>
                <a:lnTo>
                  <a:pt x="1337280" y="5759155"/>
                </a:lnTo>
                <a:lnTo>
                  <a:pt x="399197" y="5759155"/>
                </a:lnTo>
                <a:lnTo>
                  <a:pt x="0" y="6856194"/>
                </a:lnTo>
                <a:lnTo>
                  <a:pt x="1337280" y="6856194"/>
                </a:lnTo>
                <a:lnTo>
                  <a:pt x="2433717" y="5759155"/>
                </a:lnTo>
                <a:lnTo>
                  <a:pt x="2433717" y="3976316"/>
                </a:lnTo>
                <a:lnTo>
                  <a:pt x="3530757" y="2879878"/>
                </a:lnTo>
                <a:close/>
              </a:path>
            </a:pathLst>
          </a:custGeom>
          <a:solidFill>
            <a:schemeClr val="bg1"/>
          </a:solidFill>
          <a:ln w="6014" cap="flat">
            <a:noFill/>
            <a:prstDash val="solid"/>
            <a:miter/>
          </a:ln>
        </p:spPr>
        <p:txBody>
          <a:bodyPr rtlCol="0" anchor="ctr"/>
          <a:lstStyle/>
          <a:p>
            <a:endParaRPr lang="en-150" sz="1800"/>
          </a:p>
        </p:txBody>
      </p:sp>
      <p:pic>
        <p:nvPicPr>
          <p:cNvPr id="14" name="Graphic 9">
            <a:extLst>
              <a:ext uri="{FF2B5EF4-FFF2-40B4-BE49-F238E27FC236}">
                <a16:creationId xmlns:a16="http://schemas.microsoft.com/office/drawing/2014/main" id="{CA42B4E9-33C6-4579-9CF1-0033734DC2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78000" y="280800"/>
            <a:ext cx="4442079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54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s textovým obsahem (negativní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3357563" y="535781"/>
            <a:ext cx="8834437" cy="625126"/>
          </a:xfrm>
          <a:custGeom>
            <a:avLst/>
            <a:gdLst>
              <a:gd name="connsiteX0" fmla="*/ 171718 w 8834437"/>
              <a:gd name="connsiteY0" fmla="*/ 0 h 625126"/>
              <a:gd name="connsiteX1" fmla="*/ 272274 w 8834437"/>
              <a:gd name="connsiteY1" fmla="*/ 0 h 625126"/>
              <a:gd name="connsiteX2" fmla="*/ 4397904 w 8834437"/>
              <a:gd name="connsiteY2" fmla="*/ 0 h 625126"/>
              <a:gd name="connsiteX3" fmla="*/ 5504273 w 8834437"/>
              <a:gd name="connsiteY3" fmla="*/ 0 h 625126"/>
              <a:gd name="connsiteX4" fmla="*/ 5747144 w 8834437"/>
              <a:gd name="connsiteY4" fmla="*/ 0 h 625126"/>
              <a:gd name="connsiteX5" fmla="*/ 5785200 w 8834437"/>
              <a:gd name="connsiteY5" fmla="*/ 0 h 625126"/>
              <a:gd name="connsiteX6" fmla="*/ 8834437 w 8834437"/>
              <a:gd name="connsiteY6" fmla="*/ 0 h 625126"/>
              <a:gd name="connsiteX7" fmla="*/ 8834437 w 8834437"/>
              <a:gd name="connsiteY7" fmla="*/ 625126 h 625126"/>
              <a:gd name="connsiteX8" fmla="*/ 5785200 w 8834437"/>
              <a:gd name="connsiteY8" fmla="*/ 625126 h 625126"/>
              <a:gd name="connsiteX9" fmla="*/ 5747144 w 8834437"/>
              <a:gd name="connsiteY9" fmla="*/ 625126 h 625126"/>
              <a:gd name="connsiteX10" fmla="*/ 5504273 w 8834437"/>
              <a:gd name="connsiteY10" fmla="*/ 625126 h 625126"/>
              <a:gd name="connsiteX11" fmla="*/ 4397904 w 8834437"/>
              <a:gd name="connsiteY11" fmla="*/ 625126 h 625126"/>
              <a:gd name="connsiteX12" fmla="*/ 272274 w 8834437"/>
              <a:gd name="connsiteY12" fmla="*/ 625126 h 625126"/>
              <a:gd name="connsiteX13" fmla="*/ 171718 w 8834437"/>
              <a:gd name="connsiteY13" fmla="*/ 625126 h 625126"/>
              <a:gd name="connsiteX14" fmla="*/ 83538 w 8834437"/>
              <a:gd name="connsiteY14" fmla="*/ 540022 h 625126"/>
              <a:gd name="connsiteX15" fmla="*/ 83538 w 8834437"/>
              <a:gd name="connsiteY15" fmla="*/ 400762 h 625126"/>
              <a:gd name="connsiteX16" fmla="*/ 0 w 8834437"/>
              <a:gd name="connsiteY16" fmla="*/ 311016 h 625126"/>
              <a:gd name="connsiteX17" fmla="*/ 83538 w 8834437"/>
              <a:gd name="connsiteY17" fmla="*/ 225912 h 625126"/>
              <a:gd name="connsiteX18" fmla="*/ 83538 w 8834437"/>
              <a:gd name="connsiteY18" fmla="*/ 85104 h 62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834437" h="625126">
                <a:moveTo>
                  <a:pt x="171718" y="0"/>
                </a:moveTo>
                <a:lnTo>
                  <a:pt x="272274" y="0"/>
                </a:lnTo>
                <a:lnTo>
                  <a:pt x="4397904" y="0"/>
                </a:lnTo>
                <a:lnTo>
                  <a:pt x="5504273" y="0"/>
                </a:lnTo>
                <a:lnTo>
                  <a:pt x="5747144" y="0"/>
                </a:lnTo>
                <a:lnTo>
                  <a:pt x="5785200" y="0"/>
                </a:lnTo>
                <a:lnTo>
                  <a:pt x="8834437" y="0"/>
                </a:lnTo>
                <a:lnTo>
                  <a:pt x="8834437" y="625126"/>
                </a:lnTo>
                <a:lnTo>
                  <a:pt x="5785200" y="625126"/>
                </a:lnTo>
                <a:lnTo>
                  <a:pt x="5747144" y="625126"/>
                </a:lnTo>
                <a:lnTo>
                  <a:pt x="5504273" y="625126"/>
                </a:lnTo>
                <a:lnTo>
                  <a:pt x="4397904" y="625126"/>
                </a:lnTo>
                <a:lnTo>
                  <a:pt x="272274" y="625126"/>
                </a:lnTo>
                <a:lnTo>
                  <a:pt x="171718" y="625126"/>
                </a:lnTo>
                <a:lnTo>
                  <a:pt x="83538" y="540022"/>
                </a:lnTo>
                <a:lnTo>
                  <a:pt x="83538" y="400762"/>
                </a:lnTo>
                <a:lnTo>
                  <a:pt x="0" y="311016"/>
                </a:lnTo>
                <a:lnTo>
                  <a:pt x="83538" y="225912"/>
                </a:lnTo>
                <a:lnTo>
                  <a:pt x="83538" y="8510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35781" rIns="642938">
            <a:noAutofit/>
          </a:bodyPr>
          <a:lstStyle>
            <a:lvl1pPr algn="r">
              <a:defRPr sz="2400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573199" y="1695111"/>
            <a:ext cx="9975863" cy="4269922"/>
          </a:xfrm>
        </p:spPr>
        <p:txBody>
          <a:bodyPr lIns="0" tIns="0" rIns="0" bIns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800">
                <a:solidFill>
                  <a:schemeClr val="bg2"/>
                </a:solidFill>
                <a:latin typeface="+mn-lt"/>
              </a:defRPr>
            </a:lvl1pPr>
            <a:lvl2pPr marL="914414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bg2"/>
                </a:solidFill>
                <a:latin typeface="+mn-lt"/>
              </a:defRPr>
            </a:lvl2pPr>
            <a:lvl3pPr marL="1371628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bg2"/>
                </a:solidFill>
                <a:latin typeface="+mn-lt"/>
              </a:defRPr>
            </a:lvl3pPr>
            <a:lvl4pPr marL="1828842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bg2"/>
                </a:solidFill>
                <a:latin typeface="+mn-lt"/>
              </a:defRPr>
            </a:lvl4pPr>
            <a:lvl5pPr marL="2286057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pic>
        <p:nvPicPr>
          <p:cNvPr id="13" name="Graphic 11">
            <a:extLst>
              <a:ext uri="{FF2B5EF4-FFF2-40B4-BE49-F238E27FC236}">
                <a16:creationId xmlns:a16="http://schemas.microsoft.com/office/drawing/2014/main" id="{40B3108C-9260-41B5-941C-BDFDE8BEE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8000" y="280800"/>
            <a:ext cx="2424494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544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s textovým obsahem + kapitola (negativní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573199" y="2333583"/>
            <a:ext cx="9975863" cy="3631449"/>
          </a:xfrm>
        </p:spPr>
        <p:txBody>
          <a:bodyPr lIns="0" tIns="0" rIns="0" bIns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800">
                <a:solidFill>
                  <a:schemeClr val="bg2"/>
                </a:solidFill>
                <a:latin typeface="+mn-lt"/>
              </a:defRPr>
            </a:lvl1pPr>
            <a:lvl2pPr marL="914414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bg2"/>
                </a:solidFill>
                <a:latin typeface="+mn-lt"/>
              </a:defRPr>
            </a:lvl2pPr>
            <a:lvl3pPr marL="1371628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bg2"/>
                </a:solidFill>
                <a:latin typeface="+mn-lt"/>
              </a:defRPr>
            </a:lvl3pPr>
            <a:lvl4pPr marL="1828842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bg2"/>
                </a:solidFill>
                <a:latin typeface="+mn-lt"/>
              </a:defRPr>
            </a:lvl4pPr>
            <a:lvl5pPr marL="2286057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Zástupný symbol pro text 23"/>
          <p:cNvSpPr>
            <a:spLocks noGrp="1"/>
          </p:cNvSpPr>
          <p:nvPr>
            <p:ph type="body" sz="quarter" idx="13" hasCustomPrompt="1"/>
          </p:nvPr>
        </p:nvSpPr>
        <p:spPr>
          <a:xfrm>
            <a:off x="1573199" y="1695111"/>
            <a:ext cx="9975863" cy="63847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Nadpis</a:t>
            </a:r>
          </a:p>
        </p:txBody>
      </p:sp>
      <p:sp>
        <p:nvSpPr>
          <p:cNvPr id="12" name="Nadpis 11"/>
          <p:cNvSpPr>
            <a:spLocks noGrp="1"/>
          </p:cNvSpPr>
          <p:nvPr>
            <p:ph type="title" hasCustomPrompt="1"/>
          </p:nvPr>
        </p:nvSpPr>
        <p:spPr>
          <a:xfrm>
            <a:off x="3357563" y="535781"/>
            <a:ext cx="8834437" cy="625126"/>
          </a:xfrm>
          <a:custGeom>
            <a:avLst/>
            <a:gdLst>
              <a:gd name="connsiteX0" fmla="*/ 171718 w 8834437"/>
              <a:gd name="connsiteY0" fmla="*/ 0 h 625126"/>
              <a:gd name="connsiteX1" fmla="*/ 272274 w 8834437"/>
              <a:gd name="connsiteY1" fmla="*/ 0 h 625126"/>
              <a:gd name="connsiteX2" fmla="*/ 4397904 w 8834437"/>
              <a:gd name="connsiteY2" fmla="*/ 0 h 625126"/>
              <a:gd name="connsiteX3" fmla="*/ 5504273 w 8834437"/>
              <a:gd name="connsiteY3" fmla="*/ 0 h 625126"/>
              <a:gd name="connsiteX4" fmla="*/ 5747144 w 8834437"/>
              <a:gd name="connsiteY4" fmla="*/ 0 h 625126"/>
              <a:gd name="connsiteX5" fmla="*/ 5785200 w 8834437"/>
              <a:gd name="connsiteY5" fmla="*/ 0 h 625126"/>
              <a:gd name="connsiteX6" fmla="*/ 8834437 w 8834437"/>
              <a:gd name="connsiteY6" fmla="*/ 0 h 625126"/>
              <a:gd name="connsiteX7" fmla="*/ 8834437 w 8834437"/>
              <a:gd name="connsiteY7" fmla="*/ 625126 h 625126"/>
              <a:gd name="connsiteX8" fmla="*/ 5785200 w 8834437"/>
              <a:gd name="connsiteY8" fmla="*/ 625126 h 625126"/>
              <a:gd name="connsiteX9" fmla="*/ 5747144 w 8834437"/>
              <a:gd name="connsiteY9" fmla="*/ 625126 h 625126"/>
              <a:gd name="connsiteX10" fmla="*/ 5504273 w 8834437"/>
              <a:gd name="connsiteY10" fmla="*/ 625126 h 625126"/>
              <a:gd name="connsiteX11" fmla="*/ 4397904 w 8834437"/>
              <a:gd name="connsiteY11" fmla="*/ 625126 h 625126"/>
              <a:gd name="connsiteX12" fmla="*/ 272274 w 8834437"/>
              <a:gd name="connsiteY12" fmla="*/ 625126 h 625126"/>
              <a:gd name="connsiteX13" fmla="*/ 171718 w 8834437"/>
              <a:gd name="connsiteY13" fmla="*/ 625126 h 625126"/>
              <a:gd name="connsiteX14" fmla="*/ 83538 w 8834437"/>
              <a:gd name="connsiteY14" fmla="*/ 540022 h 625126"/>
              <a:gd name="connsiteX15" fmla="*/ 83538 w 8834437"/>
              <a:gd name="connsiteY15" fmla="*/ 400762 h 625126"/>
              <a:gd name="connsiteX16" fmla="*/ 0 w 8834437"/>
              <a:gd name="connsiteY16" fmla="*/ 311016 h 625126"/>
              <a:gd name="connsiteX17" fmla="*/ 83538 w 8834437"/>
              <a:gd name="connsiteY17" fmla="*/ 225912 h 625126"/>
              <a:gd name="connsiteX18" fmla="*/ 83538 w 8834437"/>
              <a:gd name="connsiteY18" fmla="*/ 85104 h 62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834437" h="625126">
                <a:moveTo>
                  <a:pt x="171718" y="0"/>
                </a:moveTo>
                <a:lnTo>
                  <a:pt x="272274" y="0"/>
                </a:lnTo>
                <a:lnTo>
                  <a:pt x="4397904" y="0"/>
                </a:lnTo>
                <a:lnTo>
                  <a:pt x="5504273" y="0"/>
                </a:lnTo>
                <a:lnTo>
                  <a:pt x="5747144" y="0"/>
                </a:lnTo>
                <a:lnTo>
                  <a:pt x="5785200" y="0"/>
                </a:lnTo>
                <a:lnTo>
                  <a:pt x="8834437" y="0"/>
                </a:lnTo>
                <a:lnTo>
                  <a:pt x="8834437" y="625126"/>
                </a:lnTo>
                <a:lnTo>
                  <a:pt x="5785200" y="625126"/>
                </a:lnTo>
                <a:lnTo>
                  <a:pt x="5747144" y="625126"/>
                </a:lnTo>
                <a:lnTo>
                  <a:pt x="5504273" y="625126"/>
                </a:lnTo>
                <a:lnTo>
                  <a:pt x="4397904" y="625126"/>
                </a:lnTo>
                <a:lnTo>
                  <a:pt x="272274" y="625126"/>
                </a:lnTo>
                <a:lnTo>
                  <a:pt x="171718" y="625126"/>
                </a:lnTo>
                <a:lnTo>
                  <a:pt x="83538" y="540022"/>
                </a:lnTo>
                <a:lnTo>
                  <a:pt x="83538" y="400762"/>
                </a:lnTo>
                <a:lnTo>
                  <a:pt x="0" y="311016"/>
                </a:lnTo>
                <a:lnTo>
                  <a:pt x="83538" y="225912"/>
                </a:lnTo>
                <a:lnTo>
                  <a:pt x="83538" y="8510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35781" rIns="642938">
            <a:noAutofit/>
          </a:bodyPr>
          <a:lstStyle>
            <a:lvl1pPr algn="r">
              <a:defRPr sz="24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Název kapitoly</a:t>
            </a:r>
          </a:p>
        </p:txBody>
      </p:sp>
      <p:pic>
        <p:nvPicPr>
          <p:cNvPr id="15" name="Graphic 11">
            <a:extLst>
              <a:ext uri="{FF2B5EF4-FFF2-40B4-BE49-F238E27FC236}">
                <a16:creationId xmlns:a16="http://schemas.microsoft.com/office/drawing/2014/main" id="{40B3108C-9260-41B5-941C-BDFDE8BEE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8000" y="280800"/>
            <a:ext cx="2424494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618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s obrazovým obsahem (negativní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Zástupný symbol pro text 23"/>
          <p:cNvSpPr>
            <a:spLocks noGrp="1"/>
          </p:cNvSpPr>
          <p:nvPr>
            <p:ph type="body" sz="quarter" idx="13" hasCustomPrompt="1"/>
          </p:nvPr>
        </p:nvSpPr>
        <p:spPr>
          <a:xfrm>
            <a:off x="1573200" y="1695110"/>
            <a:ext cx="9975600" cy="401860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28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Popisek obrázku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BB3F755-233E-46DA-89F2-CF9F9A487A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73200" y="2364908"/>
            <a:ext cx="9975599" cy="3600123"/>
          </a:xfrm>
          <a:blipFill dpi="0" rotWithShape="1">
            <a:blip r:embed="rId2"/>
            <a:srcRect/>
            <a:stretch>
              <a:fillRect t="-46000" b="-38000"/>
            </a:stretch>
          </a:blipFill>
        </p:spPr>
        <p:txBody>
          <a:bodyPr lIns="0" tIns="0" rIns="0" bIns="0" anchor="t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en-150" dirty="0"/>
          </a:p>
        </p:txBody>
      </p:sp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3357563" y="535781"/>
            <a:ext cx="8834437" cy="625126"/>
          </a:xfrm>
          <a:custGeom>
            <a:avLst/>
            <a:gdLst>
              <a:gd name="connsiteX0" fmla="*/ 171718 w 8834437"/>
              <a:gd name="connsiteY0" fmla="*/ 0 h 625126"/>
              <a:gd name="connsiteX1" fmla="*/ 272274 w 8834437"/>
              <a:gd name="connsiteY1" fmla="*/ 0 h 625126"/>
              <a:gd name="connsiteX2" fmla="*/ 4397904 w 8834437"/>
              <a:gd name="connsiteY2" fmla="*/ 0 h 625126"/>
              <a:gd name="connsiteX3" fmla="*/ 5504273 w 8834437"/>
              <a:gd name="connsiteY3" fmla="*/ 0 h 625126"/>
              <a:gd name="connsiteX4" fmla="*/ 5747144 w 8834437"/>
              <a:gd name="connsiteY4" fmla="*/ 0 h 625126"/>
              <a:gd name="connsiteX5" fmla="*/ 5785200 w 8834437"/>
              <a:gd name="connsiteY5" fmla="*/ 0 h 625126"/>
              <a:gd name="connsiteX6" fmla="*/ 8834437 w 8834437"/>
              <a:gd name="connsiteY6" fmla="*/ 0 h 625126"/>
              <a:gd name="connsiteX7" fmla="*/ 8834437 w 8834437"/>
              <a:gd name="connsiteY7" fmla="*/ 625126 h 625126"/>
              <a:gd name="connsiteX8" fmla="*/ 5785200 w 8834437"/>
              <a:gd name="connsiteY8" fmla="*/ 625126 h 625126"/>
              <a:gd name="connsiteX9" fmla="*/ 5747144 w 8834437"/>
              <a:gd name="connsiteY9" fmla="*/ 625126 h 625126"/>
              <a:gd name="connsiteX10" fmla="*/ 5504273 w 8834437"/>
              <a:gd name="connsiteY10" fmla="*/ 625126 h 625126"/>
              <a:gd name="connsiteX11" fmla="*/ 4397904 w 8834437"/>
              <a:gd name="connsiteY11" fmla="*/ 625126 h 625126"/>
              <a:gd name="connsiteX12" fmla="*/ 272274 w 8834437"/>
              <a:gd name="connsiteY12" fmla="*/ 625126 h 625126"/>
              <a:gd name="connsiteX13" fmla="*/ 171718 w 8834437"/>
              <a:gd name="connsiteY13" fmla="*/ 625126 h 625126"/>
              <a:gd name="connsiteX14" fmla="*/ 83538 w 8834437"/>
              <a:gd name="connsiteY14" fmla="*/ 540022 h 625126"/>
              <a:gd name="connsiteX15" fmla="*/ 83538 w 8834437"/>
              <a:gd name="connsiteY15" fmla="*/ 400762 h 625126"/>
              <a:gd name="connsiteX16" fmla="*/ 0 w 8834437"/>
              <a:gd name="connsiteY16" fmla="*/ 311016 h 625126"/>
              <a:gd name="connsiteX17" fmla="*/ 83538 w 8834437"/>
              <a:gd name="connsiteY17" fmla="*/ 225912 h 625126"/>
              <a:gd name="connsiteX18" fmla="*/ 83538 w 8834437"/>
              <a:gd name="connsiteY18" fmla="*/ 85104 h 62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834437" h="625126">
                <a:moveTo>
                  <a:pt x="171718" y="0"/>
                </a:moveTo>
                <a:lnTo>
                  <a:pt x="272274" y="0"/>
                </a:lnTo>
                <a:lnTo>
                  <a:pt x="4397904" y="0"/>
                </a:lnTo>
                <a:lnTo>
                  <a:pt x="5504273" y="0"/>
                </a:lnTo>
                <a:lnTo>
                  <a:pt x="5747144" y="0"/>
                </a:lnTo>
                <a:lnTo>
                  <a:pt x="5785200" y="0"/>
                </a:lnTo>
                <a:lnTo>
                  <a:pt x="8834437" y="0"/>
                </a:lnTo>
                <a:lnTo>
                  <a:pt x="8834437" y="625126"/>
                </a:lnTo>
                <a:lnTo>
                  <a:pt x="5785200" y="625126"/>
                </a:lnTo>
                <a:lnTo>
                  <a:pt x="5747144" y="625126"/>
                </a:lnTo>
                <a:lnTo>
                  <a:pt x="5504273" y="625126"/>
                </a:lnTo>
                <a:lnTo>
                  <a:pt x="4397904" y="625126"/>
                </a:lnTo>
                <a:lnTo>
                  <a:pt x="272274" y="625126"/>
                </a:lnTo>
                <a:lnTo>
                  <a:pt x="171718" y="625126"/>
                </a:lnTo>
                <a:lnTo>
                  <a:pt x="83538" y="540022"/>
                </a:lnTo>
                <a:lnTo>
                  <a:pt x="83538" y="400762"/>
                </a:lnTo>
                <a:lnTo>
                  <a:pt x="0" y="311016"/>
                </a:lnTo>
                <a:lnTo>
                  <a:pt x="83538" y="225912"/>
                </a:lnTo>
                <a:lnTo>
                  <a:pt x="83538" y="8510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35781" rIns="642938">
            <a:noAutofit/>
          </a:bodyPr>
          <a:lstStyle>
            <a:lvl1pPr algn="r">
              <a:defRPr sz="24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Název kapitoly</a:t>
            </a:r>
          </a:p>
        </p:txBody>
      </p:sp>
      <p:pic>
        <p:nvPicPr>
          <p:cNvPr id="14" name="Graphic 11">
            <a:extLst>
              <a:ext uri="{FF2B5EF4-FFF2-40B4-BE49-F238E27FC236}">
                <a16:creationId xmlns:a16="http://schemas.microsoft.com/office/drawing/2014/main" id="{40B3108C-9260-41B5-941C-BDFDE8BEE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000" y="280800"/>
            <a:ext cx="2424494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09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ředělový list (negativní)">
    <p:bg>
      <p:bgPr>
        <a:blipFill dpi="0" rotWithShape="1">
          <a:blip r:embed="rId2">
            <a:lum/>
          </a:blip>
          <a:srcRect/>
          <a:stretch>
            <a:fillRect t="-1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7FA24CF-4485-4DE7-B00E-6F2A45F36C5F}" type="datetimeFigureOut">
              <a:rPr lang="cs-CZ" smtClean="0"/>
              <a:pPr/>
              <a:t>02.10.2026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6D7FAA39-83D0-45A7-8B14-B6378215DDB2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Nadpis 8"/>
          <p:cNvSpPr>
            <a:spLocks noGrp="1"/>
          </p:cNvSpPr>
          <p:nvPr>
            <p:ph type="title"/>
          </p:nvPr>
        </p:nvSpPr>
        <p:spPr>
          <a:xfrm>
            <a:off x="2152133" y="3999600"/>
            <a:ext cx="10039867" cy="1965600"/>
          </a:xfrm>
          <a:custGeom>
            <a:avLst/>
            <a:gdLst>
              <a:gd name="connsiteX0" fmla="*/ 6267967 w 10039867"/>
              <a:gd name="connsiteY0" fmla="*/ 0 h 1965600"/>
              <a:gd name="connsiteX1" fmla="*/ 10039867 w 10039867"/>
              <a:gd name="connsiteY1" fmla="*/ 0 h 1965600"/>
              <a:gd name="connsiteX2" fmla="*/ 10039867 w 10039867"/>
              <a:gd name="connsiteY2" fmla="*/ 1965599 h 1965600"/>
              <a:gd name="connsiteX3" fmla="*/ 6991200 w 10039867"/>
              <a:gd name="connsiteY3" fmla="*/ 1965599 h 1965600"/>
              <a:gd name="connsiteX4" fmla="*/ 6991200 w 10039867"/>
              <a:gd name="connsiteY4" fmla="*/ 1965600 h 1965600"/>
              <a:gd name="connsiteX5" fmla="*/ 542928 w 10039867"/>
              <a:gd name="connsiteY5" fmla="*/ 1965600 h 1965600"/>
              <a:gd name="connsiteX6" fmla="*/ 263597 w 10039867"/>
              <a:gd name="connsiteY6" fmla="*/ 1688701 h 1965600"/>
              <a:gd name="connsiteX7" fmla="*/ 263597 w 10039867"/>
              <a:gd name="connsiteY7" fmla="*/ 1251901 h 1965600"/>
              <a:gd name="connsiteX8" fmla="*/ 0 w 10039867"/>
              <a:gd name="connsiteY8" fmla="*/ 982801 h 1965600"/>
              <a:gd name="connsiteX9" fmla="*/ 263597 w 10039867"/>
              <a:gd name="connsiteY9" fmla="*/ 717601 h 1965600"/>
              <a:gd name="connsiteX10" fmla="*/ 263597 w 10039867"/>
              <a:gd name="connsiteY10" fmla="*/ 280801 h 1965600"/>
              <a:gd name="connsiteX11" fmla="*/ 542929 w 10039867"/>
              <a:gd name="connsiteY11" fmla="*/ 1 h 1965600"/>
              <a:gd name="connsiteX12" fmla="*/ 646819 w 10039867"/>
              <a:gd name="connsiteY12" fmla="*/ 1 h 1965600"/>
              <a:gd name="connsiteX13" fmla="*/ 724890 w 10039867"/>
              <a:gd name="connsiteY13" fmla="*/ 1 h 1965600"/>
              <a:gd name="connsiteX14" fmla="*/ 818329 w 10039867"/>
              <a:gd name="connsiteY14" fmla="*/ 1 h 1965600"/>
              <a:gd name="connsiteX15" fmla="*/ 852754 w 10039867"/>
              <a:gd name="connsiteY15" fmla="*/ 1 h 1965600"/>
              <a:gd name="connsiteX16" fmla="*/ 857671 w 10039867"/>
              <a:gd name="connsiteY16" fmla="*/ 1 h 1965600"/>
              <a:gd name="connsiteX17" fmla="*/ 1414908 w 10039867"/>
              <a:gd name="connsiteY17" fmla="*/ 1 h 1965600"/>
              <a:gd name="connsiteX18" fmla="*/ 1937328 w 10039867"/>
              <a:gd name="connsiteY18" fmla="*/ 1 h 1965600"/>
              <a:gd name="connsiteX19" fmla="*/ 2426056 w 10039867"/>
              <a:gd name="connsiteY19" fmla="*/ 1 h 1965600"/>
              <a:gd name="connsiteX20" fmla="*/ 2882215 w 10039867"/>
              <a:gd name="connsiteY20" fmla="*/ 1 h 1965600"/>
              <a:gd name="connsiteX21" fmla="*/ 3306927 w 10039867"/>
              <a:gd name="connsiteY21" fmla="*/ 1 h 1965600"/>
              <a:gd name="connsiteX22" fmla="*/ 3701317 w 10039867"/>
              <a:gd name="connsiteY22" fmla="*/ 1 h 1965600"/>
              <a:gd name="connsiteX23" fmla="*/ 4066506 w 10039867"/>
              <a:gd name="connsiteY23" fmla="*/ 1 h 1965600"/>
              <a:gd name="connsiteX24" fmla="*/ 4403618 w 10039867"/>
              <a:gd name="connsiteY24" fmla="*/ 1 h 1965600"/>
              <a:gd name="connsiteX25" fmla="*/ 4713776 w 10039867"/>
              <a:gd name="connsiteY25" fmla="*/ 1 h 1965600"/>
              <a:gd name="connsiteX26" fmla="*/ 4998103 w 10039867"/>
              <a:gd name="connsiteY26" fmla="*/ 1 h 1965600"/>
              <a:gd name="connsiteX27" fmla="*/ 5493757 w 10039867"/>
              <a:gd name="connsiteY27" fmla="*/ 1 h 1965600"/>
              <a:gd name="connsiteX28" fmla="*/ 5899564 w 10039867"/>
              <a:gd name="connsiteY28" fmla="*/ 1 h 1965600"/>
              <a:gd name="connsiteX29" fmla="*/ 6224509 w 10039867"/>
              <a:gd name="connsiteY29" fmla="*/ 1 h 1965600"/>
              <a:gd name="connsiteX30" fmla="*/ 6267967 w 10039867"/>
              <a:gd name="connsiteY30" fmla="*/ 1 h 196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0039867" h="1965600">
                <a:moveTo>
                  <a:pt x="6267967" y="0"/>
                </a:moveTo>
                <a:lnTo>
                  <a:pt x="10039867" y="0"/>
                </a:lnTo>
                <a:lnTo>
                  <a:pt x="10039867" y="1965599"/>
                </a:lnTo>
                <a:lnTo>
                  <a:pt x="6991200" y="1965599"/>
                </a:lnTo>
                <a:lnTo>
                  <a:pt x="6991200" y="1965600"/>
                </a:lnTo>
                <a:lnTo>
                  <a:pt x="542928" y="1965600"/>
                </a:lnTo>
                <a:lnTo>
                  <a:pt x="263597" y="1688701"/>
                </a:lnTo>
                <a:cubicBezTo>
                  <a:pt x="263597" y="1251901"/>
                  <a:pt x="263597" y="1251901"/>
                  <a:pt x="263597" y="1251901"/>
                </a:cubicBezTo>
                <a:cubicBezTo>
                  <a:pt x="177042" y="1162201"/>
                  <a:pt x="86554" y="1072501"/>
                  <a:pt x="0" y="982801"/>
                </a:cubicBezTo>
                <a:cubicBezTo>
                  <a:pt x="86554" y="897001"/>
                  <a:pt x="177042" y="807301"/>
                  <a:pt x="263597" y="717601"/>
                </a:cubicBezTo>
                <a:cubicBezTo>
                  <a:pt x="263597" y="280801"/>
                  <a:pt x="263597" y="280801"/>
                  <a:pt x="263597" y="280801"/>
                </a:cubicBezTo>
                <a:cubicBezTo>
                  <a:pt x="358019" y="187201"/>
                  <a:pt x="448507" y="93601"/>
                  <a:pt x="542929" y="1"/>
                </a:cubicBezTo>
                <a:lnTo>
                  <a:pt x="646819" y="1"/>
                </a:lnTo>
                <a:lnTo>
                  <a:pt x="724890" y="1"/>
                </a:lnTo>
                <a:lnTo>
                  <a:pt x="818329" y="1"/>
                </a:lnTo>
                <a:lnTo>
                  <a:pt x="852754" y="1"/>
                </a:lnTo>
                <a:lnTo>
                  <a:pt x="857671" y="1"/>
                </a:lnTo>
                <a:lnTo>
                  <a:pt x="1414908" y="1"/>
                </a:lnTo>
                <a:lnTo>
                  <a:pt x="1937328" y="1"/>
                </a:lnTo>
                <a:lnTo>
                  <a:pt x="2426056" y="1"/>
                </a:lnTo>
                <a:lnTo>
                  <a:pt x="2882215" y="1"/>
                </a:lnTo>
                <a:lnTo>
                  <a:pt x="3306927" y="1"/>
                </a:lnTo>
                <a:lnTo>
                  <a:pt x="3701317" y="1"/>
                </a:lnTo>
                <a:lnTo>
                  <a:pt x="4066506" y="1"/>
                </a:lnTo>
                <a:lnTo>
                  <a:pt x="4403618" y="1"/>
                </a:lnTo>
                <a:lnTo>
                  <a:pt x="4713776" y="1"/>
                </a:lnTo>
                <a:lnTo>
                  <a:pt x="4998103" y="1"/>
                </a:lnTo>
                <a:lnTo>
                  <a:pt x="5493757" y="1"/>
                </a:lnTo>
                <a:lnTo>
                  <a:pt x="5899564" y="1"/>
                </a:lnTo>
                <a:lnTo>
                  <a:pt x="6224509" y="1"/>
                </a:lnTo>
                <a:lnTo>
                  <a:pt x="6267967" y="1"/>
                </a:lnTo>
                <a:close/>
              </a:path>
            </a:pathLst>
          </a:custGeom>
          <a:solidFill>
            <a:schemeClr val="bg1"/>
          </a:solidFill>
        </p:spPr>
        <p:txBody>
          <a:bodyPr vert="horz" wrap="square" lIns="892969" tIns="223266" rIns="642938" bIns="223266" rtlCol="0" anchor="ctr">
            <a:noAutofit/>
          </a:bodyPr>
          <a:lstStyle>
            <a:lvl1pPr algn="r">
              <a:defRPr lang="cs-CZ" sz="3750" b="1" baseline="0">
                <a:solidFill>
                  <a:schemeClr val="accent1"/>
                </a:solidFill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2" name="Graphic 9">
            <a:extLst>
              <a:ext uri="{FF2B5EF4-FFF2-40B4-BE49-F238E27FC236}">
                <a16:creationId xmlns:a16="http://schemas.microsoft.com/office/drawing/2014/main" id="{02C5EA10-E3DD-417F-B55D-2AC23AA13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000" y="280800"/>
            <a:ext cx="2424494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753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s celostránkovým obrázkem (negativní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57AE742-71AD-456B-B277-E0C305AF72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 t="-12000" b="-6000"/>
            </a:stretch>
          </a:blip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cs-CZ"/>
              <a:t>Kliknutím na ikonu přidáte obrázek.</a:t>
            </a:r>
            <a:endParaRPr lang="en-15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FA24CF-4485-4DE7-B00E-6F2A45F36C5F}" type="datetimeFigureOut">
              <a:rPr lang="cs-CZ" smtClean="0"/>
              <a:pPr/>
              <a:t>02.10.2026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7FAA39-83D0-45A7-8B14-B6378215DDB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339502" y="5875200"/>
            <a:ext cx="10852498" cy="446533"/>
          </a:xfrm>
          <a:custGeom>
            <a:avLst/>
            <a:gdLst>
              <a:gd name="connsiteX0" fmla="*/ 7438738 w 10852498"/>
              <a:gd name="connsiteY0" fmla="*/ 0 h 446533"/>
              <a:gd name="connsiteX1" fmla="*/ 10852498 w 10852498"/>
              <a:gd name="connsiteY1" fmla="*/ 0 h 446533"/>
              <a:gd name="connsiteX2" fmla="*/ 10852498 w 10852498"/>
              <a:gd name="connsiteY2" fmla="*/ 446533 h 446533"/>
              <a:gd name="connsiteX3" fmla="*/ 7804800 w 10852498"/>
              <a:gd name="connsiteY3" fmla="*/ 446533 h 446533"/>
              <a:gd name="connsiteX4" fmla="*/ 7438738 w 10852498"/>
              <a:gd name="connsiteY4" fmla="*/ 446533 h 446533"/>
              <a:gd name="connsiteX5" fmla="*/ 4133454 w 10852498"/>
              <a:gd name="connsiteY5" fmla="*/ 446533 h 446533"/>
              <a:gd name="connsiteX6" fmla="*/ 4133453 w 10852498"/>
              <a:gd name="connsiteY6" fmla="*/ 446533 h 446533"/>
              <a:gd name="connsiteX7" fmla="*/ 4106263 w 10852498"/>
              <a:gd name="connsiteY7" fmla="*/ 446533 h 446533"/>
              <a:gd name="connsiteX8" fmla="*/ 3932735 w 10852498"/>
              <a:gd name="connsiteY8" fmla="*/ 446533 h 446533"/>
              <a:gd name="connsiteX9" fmla="*/ 194537 w 10852498"/>
              <a:gd name="connsiteY9" fmla="*/ 446533 h 446533"/>
              <a:gd name="connsiteX10" fmla="*/ 122691 w 10852498"/>
              <a:gd name="connsiteY10" fmla="*/ 446533 h 446533"/>
              <a:gd name="connsiteX11" fmla="*/ 59687 w 10852498"/>
              <a:gd name="connsiteY11" fmla="*/ 385743 h 446533"/>
              <a:gd name="connsiteX12" fmla="*/ 59687 w 10852498"/>
              <a:gd name="connsiteY12" fmla="*/ 286268 h 446533"/>
              <a:gd name="connsiteX13" fmla="*/ 0 w 10852498"/>
              <a:gd name="connsiteY13" fmla="*/ 222162 h 446533"/>
              <a:gd name="connsiteX14" fmla="*/ 59687 w 10852498"/>
              <a:gd name="connsiteY14" fmla="*/ 161372 h 446533"/>
              <a:gd name="connsiteX15" fmla="*/ 59687 w 10852498"/>
              <a:gd name="connsiteY15" fmla="*/ 60792 h 446533"/>
              <a:gd name="connsiteX16" fmla="*/ 122691 w 10852498"/>
              <a:gd name="connsiteY16" fmla="*/ 1 h 446533"/>
              <a:gd name="connsiteX17" fmla="*/ 194537 w 10852498"/>
              <a:gd name="connsiteY17" fmla="*/ 1 h 446533"/>
              <a:gd name="connsiteX18" fmla="*/ 3932735 w 10852498"/>
              <a:gd name="connsiteY18" fmla="*/ 1 h 446533"/>
              <a:gd name="connsiteX19" fmla="*/ 4106263 w 10852498"/>
              <a:gd name="connsiteY19" fmla="*/ 1 h 446533"/>
              <a:gd name="connsiteX20" fmla="*/ 4133453 w 10852498"/>
              <a:gd name="connsiteY20" fmla="*/ 1 h 446533"/>
              <a:gd name="connsiteX21" fmla="*/ 4133454 w 10852498"/>
              <a:gd name="connsiteY21" fmla="*/ 1 h 446533"/>
              <a:gd name="connsiteX22" fmla="*/ 7438738 w 10852498"/>
              <a:gd name="connsiteY22" fmla="*/ 1 h 446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852498" h="446533">
                <a:moveTo>
                  <a:pt x="7438738" y="0"/>
                </a:moveTo>
                <a:lnTo>
                  <a:pt x="10852498" y="0"/>
                </a:lnTo>
                <a:lnTo>
                  <a:pt x="10852498" y="446533"/>
                </a:lnTo>
                <a:lnTo>
                  <a:pt x="7804800" y="446533"/>
                </a:lnTo>
                <a:lnTo>
                  <a:pt x="7438738" y="446533"/>
                </a:lnTo>
                <a:lnTo>
                  <a:pt x="4133454" y="446533"/>
                </a:lnTo>
                <a:lnTo>
                  <a:pt x="4133453" y="446533"/>
                </a:lnTo>
                <a:lnTo>
                  <a:pt x="4106263" y="446533"/>
                </a:lnTo>
                <a:lnTo>
                  <a:pt x="3932735" y="446533"/>
                </a:lnTo>
                <a:lnTo>
                  <a:pt x="194537" y="446533"/>
                </a:lnTo>
                <a:lnTo>
                  <a:pt x="122691" y="446533"/>
                </a:lnTo>
                <a:lnTo>
                  <a:pt x="59687" y="385743"/>
                </a:lnTo>
                <a:lnTo>
                  <a:pt x="59687" y="286268"/>
                </a:lnTo>
                <a:lnTo>
                  <a:pt x="0" y="222162"/>
                </a:lnTo>
                <a:lnTo>
                  <a:pt x="59687" y="161372"/>
                </a:lnTo>
                <a:lnTo>
                  <a:pt x="59687" y="60792"/>
                </a:lnTo>
                <a:lnTo>
                  <a:pt x="122691" y="1"/>
                </a:lnTo>
                <a:lnTo>
                  <a:pt x="194537" y="1"/>
                </a:lnTo>
                <a:lnTo>
                  <a:pt x="3932735" y="1"/>
                </a:lnTo>
                <a:lnTo>
                  <a:pt x="4106263" y="1"/>
                </a:lnTo>
                <a:lnTo>
                  <a:pt x="4133453" y="1"/>
                </a:lnTo>
                <a:lnTo>
                  <a:pt x="4133454" y="1"/>
                </a:lnTo>
                <a:lnTo>
                  <a:pt x="7438738" y="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356400" tIns="0" rIns="536400" bIns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39868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A24CF-4485-4DE7-B00E-6F2A45F36C5F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070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5" r:id="rId2"/>
    <p:sldLayoutId id="2147483756" r:id="rId3"/>
    <p:sldLayoutId id="2147483750" r:id="rId4"/>
    <p:sldLayoutId id="2147483744" r:id="rId5"/>
    <p:sldLayoutId id="2147483754" r:id="rId6"/>
    <p:sldLayoutId id="2147483752" r:id="rId7"/>
    <p:sldLayoutId id="2147483751" r:id="rId8"/>
    <p:sldLayoutId id="2147483757" r:id="rId9"/>
    <p:sldLayoutId id="2147483753" r:id="rId10"/>
    <p:sldLayoutId id="2147483749" r:id="rId11"/>
    <p:sldLayoutId id="2147483755" r:id="rId12"/>
  </p:sldLayoutIdLst>
  <p:txStyles>
    <p:titleStyle>
      <a:lvl1pPr algn="l" defTabSz="91442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8" indent="-228608" algn="l" defTabSz="91442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22" indent="-228608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36" indent="-228608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50" indent="-228608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65" indent="-228608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79" indent="-228608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93" indent="-228608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07" indent="-228608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22" indent="-228608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4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8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43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57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71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85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00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14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hk.cz/cs/univerzita-hradec-kralove/uhk/celouniverzitni-pracoviste/technicko-provozni-oddeleni/parkoviste-uhk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hk.cz/cs/univerzita-hradec-kralove/uhk/celouniverzitni-pracoviste/centrum-informacnich-technologii-uhk/it-poradna/uvodni-informace-pro-nove-uzivatele" TargetMode="External"/><Relationship Id="rId2" Type="http://schemas.openxmlformats.org/officeDocument/2006/relationships/hyperlink" Target="http://hades.uhk.cz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posta.uhk.cz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hk.cz/cs/pedagogicka-fakulta/pdf/pracoviste-fakulty/ustav-pedagogiky-psychologie-a-eticke-vychovy/celozivotni-vzdelavani/studenti" TargetMode="External"/><Relationship Id="rId2" Type="http://schemas.openxmlformats.org/officeDocument/2006/relationships/hyperlink" Target="http://hades.uhk.cz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81BCCF-4CF7-47AD-8E67-7D607CF45E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399" y="1276709"/>
            <a:ext cx="8672193" cy="4597880"/>
          </a:xfrm>
        </p:spPr>
        <p:txBody>
          <a:bodyPr anchor="ctr"/>
          <a:lstStyle/>
          <a:p>
            <a:r>
              <a:rPr lang="pl-PL" sz="4000" b="1" dirty="0">
                <a:latin typeface="Comenia Sans" charset="0"/>
              </a:rPr>
              <a:t>Zápis do </a:t>
            </a:r>
            <a:r>
              <a:rPr lang="cs-CZ" sz="4000" dirty="0">
                <a:latin typeface="Comenia Sans" panose="02000503080000020004" pitchFamily="50" charset="-18"/>
              </a:rPr>
              <a:t>studia</a:t>
            </a:r>
            <a:br>
              <a:rPr lang="cs-CZ" sz="4000" b="1" dirty="0">
                <a:latin typeface="Comenia Sans" panose="02000503080000020004" pitchFamily="50" charset="-18"/>
              </a:rPr>
            </a:br>
            <a:br>
              <a:rPr lang="cs-CZ" sz="4000" b="1" dirty="0">
                <a:latin typeface="Comenia Sans" panose="02000503080000020004" pitchFamily="50" charset="-18"/>
              </a:rPr>
            </a:br>
            <a:r>
              <a:rPr lang="cs-CZ" b="0" dirty="0"/>
              <a:t>Studium pedagogiky pro učitele </a:t>
            </a:r>
            <a:br>
              <a:rPr lang="cs-CZ" b="0" dirty="0"/>
            </a:br>
            <a:r>
              <a:rPr lang="cs-CZ" b="0" dirty="0"/>
              <a:t>2. stupně ZŠ a SŠ</a:t>
            </a:r>
            <a:br>
              <a:rPr lang="cs-CZ" b="0" dirty="0"/>
            </a:br>
            <a:br>
              <a:rPr lang="cs-CZ" sz="2000" dirty="0">
                <a:latin typeface="Comenia Sans" panose="02000503080000020004" pitchFamily="50" charset="-18"/>
              </a:rPr>
            </a:br>
            <a:br>
              <a:rPr lang="cs-CZ" sz="2000" dirty="0">
                <a:latin typeface="Comenia Sans" panose="02000503080000020004" pitchFamily="50" charset="-18"/>
              </a:rPr>
            </a:br>
            <a:br>
              <a:rPr lang="cs-CZ" sz="2000" dirty="0">
                <a:latin typeface="Comenia Sans" panose="02000503080000020004" pitchFamily="50" charset="-18"/>
              </a:rPr>
            </a:br>
            <a:r>
              <a:rPr lang="cs-CZ" sz="3600" dirty="0">
                <a:solidFill>
                  <a:schemeClr val="accent5"/>
                </a:solidFill>
              </a:rPr>
              <a:t>Vítáme Vás na startu studia CŽV !</a:t>
            </a:r>
            <a:br>
              <a:rPr lang="cs-CZ" sz="3600" dirty="0">
                <a:solidFill>
                  <a:schemeClr val="accent5"/>
                </a:solidFill>
              </a:rPr>
            </a:br>
            <a:endParaRPr lang="cs-CZ" sz="36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469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4">
            <a:extLst>
              <a:ext uri="{FF2B5EF4-FFF2-40B4-BE49-F238E27FC236}">
                <a16:creationId xmlns:a16="http://schemas.microsoft.com/office/drawing/2014/main" id="{AD9A6813-8444-45E0-BEB9-7615A2BC7F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5166172"/>
              </p:ext>
            </p:extLst>
          </p:nvPr>
        </p:nvGraphicFramePr>
        <p:xfrm>
          <a:off x="1549400" y="1695450"/>
          <a:ext cx="9999663" cy="462771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61444">
                  <a:extLst>
                    <a:ext uri="{9D8B030D-6E8A-4147-A177-3AD203B41FA5}">
                      <a16:colId xmlns:a16="http://schemas.microsoft.com/office/drawing/2014/main" val="635616004"/>
                    </a:ext>
                  </a:extLst>
                </a:gridCol>
                <a:gridCol w="5838219">
                  <a:extLst>
                    <a:ext uri="{9D8B030D-6E8A-4147-A177-3AD203B41FA5}">
                      <a16:colId xmlns:a16="http://schemas.microsoft.com/office/drawing/2014/main" val="402567450"/>
                    </a:ext>
                  </a:extLst>
                </a:gridCol>
              </a:tblGrid>
              <a:tr h="2226718">
                <a:tc>
                  <a:txBody>
                    <a:bodyPr/>
                    <a:lstStyle/>
                    <a:p>
                      <a:r>
                        <a:rPr lang="cs-CZ" sz="2200" dirty="0">
                          <a:solidFill>
                            <a:schemeClr val="tx1"/>
                          </a:solidFill>
                        </a:rPr>
                        <a:t>Ing. Lucie Machačová</a:t>
                      </a:r>
                    </a:p>
                    <a:p>
                      <a:r>
                        <a:rPr lang="cs-CZ" sz="1800" b="0" dirty="0">
                          <a:solidFill>
                            <a:schemeClr val="tx1"/>
                          </a:solidFill>
                        </a:rPr>
                        <a:t>referentka centra CŽV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0" dirty="0">
                          <a:solidFill>
                            <a:schemeClr val="tx1"/>
                          </a:solidFill>
                        </a:rPr>
                        <a:t>budova C, místnost 12080 (2.NP)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1" dirty="0">
                          <a:solidFill>
                            <a:schemeClr val="tx1"/>
                          </a:solidFill>
                        </a:rPr>
                        <a:t>lucie.machacova@uhk.cz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0" dirty="0">
                          <a:solidFill>
                            <a:schemeClr val="tx1"/>
                          </a:solidFill>
                        </a:rPr>
                        <a:t>493 331 148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0" dirty="0">
                          <a:solidFill>
                            <a:schemeClr val="tx1"/>
                          </a:solidFill>
                        </a:rPr>
                        <a:t>zápisy předmětů, potvrzení o studiu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0" dirty="0">
                          <a:solidFill>
                            <a:schemeClr val="tx1"/>
                          </a:solidFill>
                        </a:rPr>
                        <a:t>přerušení studia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0" dirty="0">
                          <a:solidFill>
                            <a:schemeClr val="tx1"/>
                          </a:solidFill>
                        </a:rPr>
                        <a:t>zápis do 2.ročníku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0" dirty="0">
                          <a:solidFill>
                            <a:schemeClr val="tx1"/>
                          </a:solidFill>
                        </a:rPr>
                        <a:t>prodloužení studia nad standardní či maximální dobu</a:t>
                      </a:r>
                    </a:p>
                    <a:p>
                      <a:pPr marL="285750" marR="0" lvl="0" indent="-285750" algn="l" defTabSz="9144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2200" b="0" strike="noStrike" dirty="0">
                          <a:solidFill>
                            <a:schemeClr val="tx1"/>
                          </a:solidFill>
                        </a:rPr>
                        <a:t>ukončení studia - osvědčení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76485775"/>
                  </a:ext>
                </a:extLst>
              </a:tr>
              <a:tr h="2400994">
                <a:tc>
                  <a:txBody>
                    <a:bodyPr/>
                    <a:lstStyle/>
                    <a:p>
                      <a:r>
                        <a:rPr lang="cs-CZ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Bc. et Bc. Andrea Říhová</a:t>
                      </a:r>
                    </a:p>
                    <a:p>
                      <a:r>
                        <a:rPr lang="cs-CZ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referentka katedry/ústavu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0" dirty="0">
                          <a:solidFill>
                            <a:schemeClr val="tx1"/>
                          </a:solidFill>
                        </a:rPr>
                        <a:t>budova A, místnost 34200 (4.podlaží)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1" dirty="0">
                          <a:solidFill>
                            <a:schemeClr val="tx1"/>
                          </a:solidFill>
                        </a:rPr>
                        <a:t>andrea.rihova@uhk.cz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0" dirty="0">
                          <a:solidFill>
                            <a:schemeClr val="tx1"/>
                          </a:solidFill>
                        </a:rPr>
                        <a:t>493 331 310</a:t>
                      </a:r>
                      <a:endParaRPr lang="cs-CZ" sz="2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dirty="0">
                          <a:solidFill>
                            <a:schemeClr val="tx1"/>
                          </a:solidFill>
                        </a:rPr>
                        <a:t>rozvrh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dirty="0">
                          <a:solidFill>
                            <a:schemeClr val="tx1"/>
                          </a:solidFill>
                        </a:rPr>
                        <a:t>zveřejnění aktuálních </a:t>
                      </a:r>
                      <a:r>
                        <a:rPr lang="cs-CZ" sz="2200" dirty="0" err="1">
                          <a:solidFill>
                            <a:schemeClr val="tx1"/>
                          </a:solidFill>
                        </a:rPr>
                        <a:t>info</a:t>
                      </a:r>
                      <a:r>
                        <a:rPr lang="cs-CZ" sz="2200" dirty="0">
                          <a:solidFill>
                            <a:schemeClr val="tx1"/>
                          </a:solidFill>
                        </a:rPr>
                        <a:t> na web (př.  změny ve výuce, termíny závěrečných zkoušek)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>
                          <a:solidFill>
                            <a:schemeClr val="tx1"/>
                          </a:solidFill>
                        </a:rPr>
                        <a:t>přihlášky </a:t>
                      </a:r>
                      <a:r>
                        <a:rPr lang="cs-CZ" sz="2200" dirty="0">
                          <a:solidFill>
                            <a:schemeClr val="tx1"/>
                          </a:solidFill>
                        </a:rPr>
                        <a:t>k ZP a k </a:t>
                      </a:r>
                      <a:r>
                        <a:rPr lang="cs-CZ" sz="2200" dirty="0" err="1">
                          <a:solidFill>
                            <a:schemeClr val="tx1"/>
                          </a:solidFill>
                        </a:rPr>
                        <a:t>ZZk</a:t>
                      </a:r>
                      <a:endParaRPr lang="cs-CZ" sz="22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dirty="0">
                          <a:solidFill>
                            <a:schemeClr val="tx1"/>
                          </a:solidFill>
                        </a:rPr>
                        <a:t>validace závěrečných prací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27811725"/>
                  </a:ext>
                </a:extLst>
              </a:tr>
            </a:tbl>
          </a:graphicData>
        </a:graphic>
      </p:graphicFrame>
      <p:sp>
        <p:nvSpPr>
          <p:cNvPr id="3" name="Nadpis 2">
            <a:extLst>
              <a:ext uri="{FF2B5EF4-FFF2-40B4-BE49-F238E27FC236}">
                <a16:creationId xmlns:a16="http://schemas.microsoft.com/office/drawing/2014/main" id="{4C07C042-94E6-4486-B930-D8CC39F8B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>
                <a:solidFill>
                  <a:schemeClr val="bg1"/>
                </a:solidFill>
                <a:latin typeface="Comenia Sans" charset="0"/>
              </a:rPr>
              <a:t>Důležité kontakty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5086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3DD1B043-C5A2-4F68-8691-46C23ADC5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budova C</a:t>
            </a:r>
            <a:r>
              <a:rPr lang="cs-CZ" dirty="0"/>
              <a:t> (náměstí Svobody 301/1)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děkanát Pedagogické fakulty UHK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Centrum celoživotního vzdělávání </a:t>
            </a:r>
            <a:r>
              <a:rPr lang="cs-CZ" dirty="0" err="1"/>
              <a:t>PdF</a:t>
            </a:r>
            <a:r>
              <a:rPr lang="cs-CZ" dirty="0"/>
              <a:t> UHK</a:t>
            </a:r>
          </a:p>
          <a:p>
            <a:pPr marL="457214" lvl="1" indent="0">
              <a:buNone/>
            </a:pPr>
            <a:endParaRPr lang="cs-CZ" dirty="0"/>
          </a:p>
          <a:p>
            <a:r>
              <a:rPr lang="cs-CZ" b="1" dirty="0"/>
              <a:t>budova A</a:t>
            </a:r>
            <a:r>
              <a:rPr lang="cs-CZ" dirty="0"/>
              <a:t> (Objekt společné výuky, Hradecká 1227/4, 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učebny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knihovna </a:t>
            </a:r>
            <a:r>
              <a:rPr lang="cs-CZ" dirty="0" err="1"/>
              <a:t>UHK</a:t>
            </a:r>
            <a:r>
              <a:rPr lang="cs-CZ" dirty="0"/>
              <a:t>, mediální studovna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Ústav pedagogiky, psychologie a etické výchovy (ÚPPEV)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2AF3452-B8AF-4F47-A5EC-6BDDC352E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>
                <a:solidFill>
                  <a:schemeClr val="bg1"/>
                </a:solidFill>
                <a:latin typeface="Comenia Sans" charset="0"/>
              </a:rPr>
              <a:t>Umístění pracovišť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4558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5518E2B-85CF-467C-8443-2A692F705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99" y="1695111"/>
            <a:ext cx="9975863" cy="4269922"/>
          </a:xfrm>
        </p:spPr>
        <p:txBody>
          <a:bodyPr>
            <a:normAutofit/>
          </a:bodyPr>
          <a:lstStyle/>
          <a:p>
            <a:r>
              <a:rPr lang="cs-CZ" dirty="0">
                <a:latin typeface="Comenia Sans" panose="02000503080000020004" pitchFamily="50" charset="-18"/>
              </a:rPr>
              <a:t>předložení občanského průkazu</a:t>
            </a:r>
          </a:p>
          <a:p>
            <a:r>
              <a:rPr lang="cs-CZ" dirty="0">
                <a:latin typeface="Comenia Sans" panose="02000503080000020004" pitchFamily="50" charset="-18"/>
              </a:rPr>
              <a:t>podpis na prezenční listině</a:t>
            </a:r>
          </a:p>
          <a:p>
            <a:r>
              <a:rPr lang="cs-CZ" dirty="0">
                <a:latin typeface="Comenia Sans" panose="02000503080000020004" pitchFamily="50" charset="-18"/>
              </a:rPr>
              <a:t>obdržíte seznam předmětů: </a:t>
            </a:r>
            <a:r>
              <a:rPr lang="cs-CZ" dirty="0">
                <a:highlight>
                  <a:srgbClr val="FFFF00"/>
                </a:highlight>
                <a:latin typeface="Comenia Sans" panose="02000503080000020004" pitchFamily="50" charset="-18"/>
              </a:rPr>
              <a:t>před jménem je uvedeno Vaše ID číslo, níže též Uživatelské jméno.</a:t>
            </a:r>
          </a:p>
          <a:p>
            <a:r>
              <a:rPr lang="cs-CZ" dirty="0">
                <a:latin typeface="Comenia Sans" panose="02000503080000020004" pitchFamily="50" charset="-18"/>
              </a:rPr>
              <a:t>vyplnění a podepsání </a:t>
            </a:r>
            <a:r>
              <a:rPr lang="cs-CZ" b="1" dirty="0">
                <a:latin typeface="Comenia Sans" panose="02000503080000020004" pitchFamily="50" charset="-18"/>
              </a:rPr>
              <a:t>evidenční karty </a:t>
            </a:r>
          </a:p>
          <a:p>
            <a:r>
              <a:rPr lang="cs-CZ" dirty="0">
                <a:latin typeface="Comenia Sans" panose="02000503080000020004" pitchFamily="50" charset="-18"/>
              </a:rPr>
              <a:t>(žádost o vydání identifikační karty – není povinná)</a:t>
            </a:r>
          </a:p>
          <a:p>
            <a:pPr marL="0" indent="0" defTabSz="449263">
              <a:buNone/>
              <a:tabLst>
                <a:tab pos="449263" algn="l"/>
              </a:tabLst>
            </a:pPr>
            <a:r>
              <a:rPr lang="cs-CZ" b="1" u="sng" dirty="0">
                <a:solidFill>
                  <a:srgbClr val="FF0000"/>
                </a:solidFill>
                <a:latin typeface="Comenia Sans" panose="02000503080000020004" pitchFamily="50" charset="-18"/>
              </a:rPr>
              <a:t>evidenční kartu vyplníte a odevzdáte zde</a:t>
            </a:r>
            <a:endParaRPr lang="cs-CZ" dirty="0">
              <a:latin typeface="Comenia Sans" panose="02000503080000020004" pitchFamily="50" charset="-18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92FE0C6-E8C6-4030-9290-9B8F9E59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omenia Sans" panose="02000503080000020004" pitchFamily="50" charset="-18"/>
              </a:rPr>
              <a:t>Jednotlivé kroky zápisu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1716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60AB351-EC7F-4203-A70F-DA08AA972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vyplnit ČITELNĚ HŮLKOVÝM písmem</a:t>
            </a:r>
          </a:p>
          <a:p>
            <a:r>
              <a:rPr lang="cs-CZ" dirty="0">
                <a:highlight>
                  <a:srgbClr val="FFFF00"/>
                </a:highlight>
              </a:rPr>
              <a:t>ID = číslo, pod kterým je účastník evidován v </a:t>
            </a:r>
            <a:r>
              <a:rPr lang="cs-CZ" dirty="0" err="1">
                <a:highlight>
                  <a:srgbClr val="FFFF00"/>
                </a:highlight>
              </a:rPr>
              <a:t>eCŽV</a:t>
            </a:r>
            <a:r>
              <a:rPr lang="cs-CZ" dirty="0">
                <a:highlight>
                  <a:srgbClr val="FFFF00"/>
                </a:highlight>
              </a:rPr>
              <a:t> (je uvedeno na seznamu předmětů před jménem)</a:t>
            </a:r>
          </a:p>
          <a:p>
            <a:r>
              <a:rPr lang="cs-CZ" dirty="0"/>
              <a:t>kontakt: </a:t>
            </a:r>
            <a:r>
              <a:rPr lang="cs-CZ" b="1" dirty="0"/>
              <a:t>mobil, e-mail, adresa pro doručení Osvědčení</a:t>
            </a:r>
          </a:p>
          <a:p>
            <a:r>
              <a:rPr lang="cs-CZ" dirty="0"/>
              <a:t>datum a </a:t>
            </a:r>
            <a:r>
              <a:rPr lang="cs-CZ" b="1" dirty="0"/>
              <a:t>podpis</a:t>
            </a:r>
          </a:p>
          <a:p>
            <a:r>
              <a:rPr lang="cs-CZ" dirty="0"/>
              <a:t>pokud dojde v průběhu studia ke </a:t>
            </a:r>
            <a:r>
              <a:rPr lang="cs-CZ" u="sng" dirty="0"/>
              <a:t>změnám</a:t>
            </a:r>
            <a:r>
              <a:rPr lang="cs-CZ" dirty="0"/>
              <a:t>, prosím, informujte paní Machačovou (lucie.machacova@uhk.cz)</a:t>
            </a:r>
          </a:p>
          <a:p>
            <a:pPr marL="0" indent="0">
              <a:buNone/>
            </a:pPr>
            <a:endParaRPr lang="cs-CZ" strike="sngStrike" dirty="0"/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1BEEEF9A-0EC7-42F1-B142-D9345D2A7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omenia Sans" panose="02000503080000020004" pitchFamily="50" charset="-18"/>
              </a:rPr>
              <a:t>Evidenční karta účastníka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12283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6460F415-BFEF-4CDD-84B8-5C4FD6083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ID kartu vydává </a:t>
            </a:r>
            <a:r>
              <a:rPr lang="cs-CZ" b="1" dirty="0"/>
              <a:t>Centrum služeb </a:t>
            </a:r>
            <a:r>
              <a:rPr lang="cs-CZ" dirty="0"/>
              <a:t>(budova A, místnost 1190)</a:t>
            </a:r>
          </a:p>
          <a:p>
            <a:r>
              <a:rPr lang="cs-CZ" dirty="0"/>
              <a:t>na Centru služeb upozornit, že jste </a:t>
            </a:r>
            <a:r>
              <a:rPr lang="cs-CZ" u="sng" dirty="0"/>
              <a:t>účastníkem CŽV</a:t>
            </a:r>
          </a:p>
          <a:p>
            <a:r>
              <a:rPr lang="cs-CZ" dirty="0"/>
              <a:t>průkaz CŽV stojí 200,-Kč a jeho platnost trvá po dobu aktivního studia na UHK</a:t>
            </a:r>
          </a:p>
          <a:p>
            <a:r>
              <a:rPr lang="cs-CZ" dirty="0"/>
              <a:t>zabezpečení přístupu do prostor UHK (pouze hlavní vchody do budov, parkoviště-za poplatek)</a:t>
            </a:r>
          </a:p>
          <a:p>
            <a:r>
              <a:rPr lang="cs-CZ" dirty="0"/>
              <a:t>průkaz Univerzitní knihovny UHK</a:t>
            </a:r>
          </a:p>
          <a:p>
            <a:r>
              <a:rPr lang="cs-CZ" dirty="0"/>
              <a:t>samoobslužné kopírování a tisky na UHK po aktivaci účtu </a:t>
            </a:r>
            <a:br>
              <a:rPr lang="cs-CZ" dirty="0"/>
            </a:br>
            <a:r>
              <a:rPr lang="cs-CZ" dirty="0"/>
              <a:t>v počítačové síti UHK (nutné nabití kreditu)</a:t>
            </a:r>
          </a:p>
          <a:p>
            <a:r>
              <a:rPr lang="cs-CZ" dirty="0"/>
              <a:t>ID karta je aktivní </a:t>
            </a:r>
            <a:r>
              <a:rPr lang="cs-CZ" u="sng" dirty="0"/>
              <a:t>druhý den po vydání</a:t>
            </a:r>
          </a:p>
          <a:p>
            <a:r>
              <a:rPr lang="cs-CZ" dirty="0"/>
              <a:t>netýká se studentů </a:t>
            </a:r>
            <a:r>
              <a:rPr lang="cs-CZ" dirty="0" err="1"/>
              <a:t>PdF</a:t>
            </a:r>
            <a:r>
              <a:rPr lang="cs-CZ" dirty="0"/>
              <a:t> (vlastní průkazy studentů)</a:t>
            </a:r>
          </a:p>
          <a:p>
            <a:endParaRPr lang="cs-CZ" u="sng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F5E71D29-E5E9-4F28-B311-163B5CDCD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omenia Sans" panose="02000503080000020004" pitchFamily="50" charset="-18"/>
              </a:rPr>
              <a:t>Žádost o vydání identifikační karty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50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25AC026A-664C-43B7-946D-9A5F85028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cs-CZ" dirty="0">
              <a:solidFill>
                <a:srgbClr val="FF0000"/>
              </a:solidFill>
            </a:endParaRPr>
          </a:p>
          <a:p>
            <a:r>
              <a:rPr lang="cs-CZ" dirty="0"/>
              <a:t>Studující: zvýhodněné předplatné 100 Kč na 30 dní = pro držitele průkazu</a:t>
            </a:r>
          </a:p>
          <a:p>
            <a:r>
              <a:rPr lang="cs-CZ" dirty="0"/>
              <a:t>Veřejnost: prvních 30 minut zdarma, každá další hodina 30 Kč, celý den 100 Kč </a:t>
            </a:r>
          </a:p>
          <a:p>
            <a:r>
              <a:rPr lang="cs-CZ" dirty="0"/>
              <a:t>Platba: bezhotovostně přes terminál</a:t>
            </a:r>
          </a:p>
          <a:p>
            <a:r>
              <a:rPr lang="cs-CZ" dirty="0"/>
              <a:t>Přehled parkovacích podmínek od 1. 10. 2025: </a:t>
            </a:r>
            <a:r>
              <a:rPr lang="cs-CZ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https://www.uhk.cz/cs/univerzita-hradec-kralove/uhk/celouniverzitni-pracoviste/technicko-provozni-oddeleni/parkoviste-uhk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3159455-B9A1-4964-8ACB-66930B651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Parkování na parkovišti KAMPUS</a:t>
            </a:r>
          </a:p>
        </p:txBody>
      </p:sp>
    </p:spTree>
    <p:extLst>
      <p:ext uri="{BB962C8B-B14F-4D97-AF65-F5344CB8AC3E}">
        <p14:creationId xmlns:p14="http://schemas.microsoft.com/office/powerpoint/2010/main" val="3842204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D707ECE3-1510-44C0-B442-736FFF98F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elektronická evidence účastníků </a:t>
            </a:r>
            <a:r>
              <a:rPr lang="cs-CZ" dirty="0" err="1"/>
              <a:t>CŽV</a:t>
            </a:r>
            <a:endParaRPr lang="cs-CZ" dirty="0"/>
          </a:p>
          <a:p>
            <a:r>
              <a:rPr lang="cs-CZ" dirty="0"/>
              <a:t>přístup z </a:t>
            </a:r>
            <a:r>
              <a:rPr lang="cs-CZ" b="1" dirty="0">
                <a:hlinkClick r:id="rId2"/>
              </a:rPr>
              <a:t>http://hades.uhk.cz</a:t>
            </a:r>
            <a:endParaRPr lang="cs-CZ" b="1" dirty="0"/>
          </a:p>
          <a:p>
            <a:r>
              <a:rPr lang="cs-CZ" dirty="0"/>
              <a:t>veškeré informace týkající se Vašeho studia, např. učební plán, sylaby předmětů, vysvědčení za akademické roky…</a:t>
            </a:r>
          </a:p>
          <a:p>
            <a:r>
              <a:rPr lang="cs-CZ" dirty="0"/>
              <a:t>osobní údaje udržujte vždy aktuální (prostřednictvím Centra celoživotního vzdělávání </a:t>
            </a:r>
            <a:r>
              <a:rPr lang="cs-CZ" dirty="0" err="1"/>
              <a:t>PdF</a:t>
            </a:r>
            <a:r>
              <a:rPr lang="cs-CZ" dirty="0"/>
              <a:t>)</a:t>
            </a:r>
          </a:p>
          <a:p>
            <a:r>
              <a:rPr lang="cs-CZ" dirty="0"/>
              <a:t>Na úvodní stránce najdete i </a:t>
            </a:r>
            <a:r>
              <a:rPr lang="cs-CZ" dirty="0">
                <a:hlinkClick r:id="rId3"/>
              </a:rPr>
              <a:t>Postup přihlášení do </a:t>
            </a:r>
            <a:r>
              <a:rPr lang="cs-CZ" dirty="0" err="1">
                <a:hlinkClick r:id="rId3"/>
              </a:rPr>
              <a:t>eCŽV</a:t>
            </a:r>
            <a:r>
              <a:rPr lang="cs-CZ" dirty="0"/>
              <a:t> , informace ohledně tvorby hesel…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6C9810B-F94F-4813-B79F-2AE49CEB6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eCŽV</a:t>
            </a:r>
            <a:r>
              <a:rPr lang="cs-CZ" dirty="0"/>
              <a:t> - informační systém </a:t>
            </a:r>
            <a:r>
              <a:rPr lang="cs-CZ" dirty="0" err="1"/>
              <a:t>CŽV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57881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FE520B80-041C-4C9F-84D8-F1379CF20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b="1" dirty="0">
                <a:highlight>
                  <a:srgbClr val="FFFF00"/>
                </a:highlight>
              </a:rPr>
              <a:t>uživatelské/přihlašovací jméno </a:t>
            </a:r>
            <a:r>
              <a:rPr lang="cs-CZ" dirty="0">
                <a:highlight>
                  <a:srgbClr val="FFFF00"/>
                </a:highlight>
              </a:rPr>
              <a:t>najdete na seznamu zapsaných předmětů (během studia se nemění)</a:t>
            </a:r>
          </a:p>
          <a:p>
            <a:r>
              <a:rPr lang="cs-CZ" dirty="0"/>
              <a:t>provizorní heslo: </a:t>
            </a:r>
            <a:r>
              <a:rPr lang="cs-CZ" b="1" dirty="0" err="1"/>
              <a:t>UHK.rodné</a:t>
            </a:r>
            <a:r>
              <a:rPr lang="cs-CZ" b="1" dirty="0"/>
              <a:t> číslo bez lomítka – </a:t>
            </a:r>
            <a:r>
              <a:rPr lang="cs-CZ" b="1" dirty="0">
                <a:solidFill>
                  <a:srgbClr val="FF0000"/>
                </a:solidFill>
              </a:rPr>
              <a:t>NUTNÉ změnit co nejdříve </a:t>
            </a:r>
          </a:p>
          <a:p>
            <a:r>
              <a:rPr lang="cs-CZ" dirty="0"/>
              <a:t>platí pouze pro účastníky, kteří na UHK dosud nestudují</a:t>
            </a:r>
          </a:p>
          <a:p>
            <a:r>
              <a:rPr lang="cs-CZ" dirty="0"/>
              <a:t>musí být pravidelně měněno – minimálně jednou za </a:t>
            </a:r>
            <a:r>
              <a:rPr lang="cs-CZ" u="sng" dirty="0"/>
              <a:t>180 dní</a:t>
            </a:r>
          </a:p>
          <a:p>
            <a:r>
              <a:rPr lang="cs-CZ" dirty="0"/>
              <a:t>e-mailová adresa: </a:t>
            </a:r>
            <a:r>
              <a:rPr lang="cs-CZ" b="1" dirty="0"/>
              <a:t>jmeno.prijmeni@uhk.cz</a:t>
            </a:r>
            <a:r>
              <a:rPr lang="cs-CZ" dirty="0"/>
              <a:t>; přístup z </a:t>
            </a:r>
            <a:r>
              <a:rPr lang="cs-CZ" b="1" dirty="0">
                <a:hlinkClick r:id="rId2"/>
              </a:rPr>
              <a:t>http://posta.uhk.cz</a:t>
            </a:r>
            <a:r>
              <a:rPr lang="cs-CZ" b="1" dirty="0"/>
              <a:t>  </a:t>
            </a:r>
            <a:r>
              <a:rPr lang="cs-CZ" dirty="0"/>
              <a:t>(</a:t>
            </a:r>
            <a:r>
              <a:rPr lang="cs-CZ" b="1" dirty="0"/>
              <a:t>UHK\</a:t>
            </a:r>
            <a:r>
              <a:rPr lang="cs-CZ" b="1" dirty="0" err="1"/>
              <a:t>login</a:t>
            </a:r>
            <a:r>
              <a:rPr lang="cs-CZ" b="1" dirty="0"/>
              <a:t> </a:t>
            </a:r>
            <a:r>
              <a:rPr lang="cs-CZ" dirty="0"/>
              <a:t>př. UHK\novakja1 + heslo, „</a:t>
            </a:r>
            <a:r>
              <a:rPr lang="cs-CZ" dirty="0" err="1"/>
              <a:t>protilomítko</a:t>
            </a:r>
            <a:r>
              <a:rPr lang="cs-CZ" dirty="0"/>
              <a:t>“ získáte stiskem kláves </a:t>
            </a:r>
            <a:r>
              <a:rPr lang="cs-CZ" dirty="0" err="1"/>
              <a:t>AltGr+písmeno</a:t>
            </a:r>
            <a:r>
              <a:rPr lang="cs-CZ" dirty="0"/>
              <a:t> Q)</a:t>
            </a:r>
          </a:p>
          <a:p>
            <a:r>
              <a:rPr lang="cs-CZ" dirty="0"/>
              <a:t>při komunikaci s pracovníky UHK </a:t>
            </a:r>
            <a:r>
              <a:rPr lang="cs-CZ" b="1" dirty="0"/>
              <a:t>vždy</a:t>
            </a:r>
            <a:r>
              <a:rPr lang="cs-CZ" dirty="0"/>
              <a:t> </a:t>
            </a:r>
            <a:r>
              <a:rPr lang="cs-CZ"/>
              <a:t>používejte UHK </a:t>
            </a:r>
            <a:r>
              <a:rPr lang="cs-CZ" dirty="0"/>
              <a:t>e-mail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0EC2629-967D-4904-99C2-3FB215D09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omenia Sans" panose="02000503080000020004" pitchFamily="50" charset="-18"/>
              </a:rPr>
              <a:t>Přihlašovací jméno, hesla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73863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12FA060E-CB41-483A-B538-720E4F833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u="sng" dirty="0"/>
              <a:t>standardní</a:t>
            </a:r>
            <a:r>
              <a:rPr lang="cs-CZ" dirty="0"/>
              <a:t> doba studia jsou </a:t>
            </a:r>
            <a:r>
              <a:rPr lang="cs-CZ" b="1" dirty="0"/>
              <a:t> 3 semestry</a:t>
            </a:r>
          </a:p>
          <a:p>
            <a:r>
              <a:rPr lang="cs-CZ" u="sng" dirty="0"/>
              <a:t>maximální</a:t>
            </a:r>
            <a:r>
              <a:rPr lang="cs-CZ" dirty="0"/>
              <a:t> doba studia je standardní doba studia násobená dvěma</a:t>
            </a:r>
            <a:endParaRPr lang="cs-CZ" b="1" dirty="0"/>
          </a:p>
          <a:p>
            <a:r>
              <a:rPr lang="cs-CZ" dirty="0"/>
              <a:t>v případě, že účastník neukončí studium v průběhu standardní doby (tj. nesplní všechny předměty), je povinen uhradit za další započatý rok studia částku ve výši 25% ceny programu </a:t>
            </a:r>
            <a:r>
              <a:rPr lang="cs-CZ" dirty="0" err="1"/>
              <a:t>CŽV</a:t>
            </a:r>
            <a:r>
              <a:rPr lang="cs-CZ" dirty="0"/>
              <a:t> a zapsat si nesplněné předměty do dalšího roku</a:t>
            </a:r>
          </a:p>
          <a:p>
            <a:r>
              <a:rPr lang="cs-CZ" dirty="0"/>
              <a:t>platit nemusí, pokud má splněny všechny předměty studia a odevzdal podepsané vysvědčení (čeká jen na </a:t>
            </a:r>
            <a:r>
              <a:rPr lang="cs-CZ" dirty="0" err="1"/>
              <a:t>ZZk</a:t>
            </a:r>
            <a:r>
              <a:rPr lang="cs-CZ" dirty="0"/>
              <a:t>)</a:t>
            </a:r>
          </a:p>
          <a:p>
            <a:r>
              <a:rPr lang="cs-CZ" dirty="0"/>
              <a:t>v případě předčasného ukončení studia se uhrazená cena již nevrací</a:t>
            </a:r>
          </a:p>
          <a:p>
            <a:r>
              <a:rPr lang="cs-CZ" dirty="0"/>
              <a:t>poplatky – Rozhodnutí děkanky č. 14/2026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BD75C26-6851-44F7-8886-6E89131A0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Studium - délka</a:t>
            </a:r>
          </a:p>
        </p:txBody>
      </p:sp>
    </p:spTree>
    <p:extLst>
      <p:ext uri="{BB962C8B-B14F-4D97-AF65-F5344CB8AC3E}">
        <p14:creationId xmlns:p14="http://schemas.microsoft.com/office/powerpoint/2010/main" val="318321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 err="1"/>
              <a:t>eCŽV</a:t>
            </a:r>
            <a:r>
              <a:rPr lang="cs-CZ" b="1" dirty="0"/>
              <a:t>/FIS</a:t>
            </a:r>
            <a:r>
              <a:rPr lang="cs-CZ" dirty="0"/>
              <a:t> - učební plány, sylaby předmětů, vysvědčení za akademické roky atd.</a:t>
            </a:r>
          </a:p>
          <a:p>
            <a:pPr marL="0" indent="0">
              <a:buNone/>
            </a:pPr>
            <a:r>
              <a:rPr lang="cs-CZ" sz="2400" dirty="0">
                <a:hlinkClick r:id="rId2"/>
              </a:rPr>
              <a:t>http://hades.uhk.cz</a:t>
            </a:r>
            <a:endParaRPr lang="cs-CZ" sz="2400" dirty="0"/>
          </a:p>
          <a:p>
            <a:r>
              <a:rPr lang="cs-CZ" b="1" dirty="0"/>
              <a:t>Web </a:t>
            </a:r>
            <a:r>
              <a:rPr lang="cs-CZ" dirty="0"/>
              <a:t>- rozvrh, pravidla pro vypracování závěrečné práce, přihláška k závěrečné práci, termíny závěrečných zkoušek, okruhy otázek k závěrečné zkoušce, </a:t>
            </a:r>
            <a:r>
              <a:rPr lang="cs-CZ" dirty="0" err="1"/>
              <a:t>atd</a:t>
            </a:r>
            <a:r>
              <a:rPr lang="cs-CZ" dirty="0"/>
              <a:t>:</a:t>
            </a:r>
          </a:p>
          <a:p>
            <a:pPr marL="0" indent="0">
              <a:buNone/>
            </a:pPr>
            <a:r>
              <a:rPr lang="cs-CZ" sz="2400" dirty="0">
                <a:hlinkClick r:id="rId3"/>
              </a:rPr>
              <a:t>https://www.uhk.cz/cs/pedagogicka-fakulta/pdf/pracoviste-fakulty/ustav-pedagogiky-psychologie-a-eticke-vychovy/celozivotni-vzdelavani/studenti</a:t>
            </a:r>
            <a:endParaRPr lang="cs-CZ" sz="2400" dirty="0"/>
          </a:p>
          <a:p>
            <a:pPr marL="0" indent="0">
              <a:buNone/>
            </a:pPr>
            <a:endParaRPr lang="cs-CZ" sz="18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Studium - informace</a:t>
            </a:r>
          </a:p>
        </p:txBody>
      </p:sp>
    </p:spTree>
    <p:extLst>
      <p:ext uri="{BB962C8B-B14F-4D97-AF65-F5344CB8AC3E}">
        <p14:creationId xmlns:p14="http://schemas.microsoft.com/office/powerpoint/2010/main" val="4077934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3811D13-11F3-4987-9750-CEC35A2B1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cs-CZ" dirty="0"/>
              <a:t>Studium bude ukončeno závěrečnou komisionální ústní zkouškou před minimálně tříčlennou komisí. Závěrečná zkouška sestává ze tří částí:</a:t>
            </a:r>
          </a:p>
          <a:p>
            <a:pPr lvl="1">
              <a:spcBef>
                <a:spcPts val="0"/>
              </a:spcBef>
            </a:pPr>
            <a:r>
              <a:rPr lang="cs-CZ" dirty="0"/>
              <a:t>pedagogika a psychologie,</a:t>
            </a:r>
          </a:p>
          <a:p>
            <a:pPr lvl="1">
              <a:spcBef>
                <a:spcPts val="0"/>
              </a:spcBef>
            </a:pPr>
            <a:r>
              <a:rPr lang="cs-CZ" dirty="0"/>
              <a:t>obecná a oborová didaktika,</a:t>
            </a:r>
          </a:p>
          <a:p>
            <a:pPr lvl="1">
              <a:spcBef>
                <a:spcPts val="0"/>
              </a:spcBef>
            </a:pPr>
            <a:r>
              <a:rPr lang="cs-CZ" dirty="0"/>
              <a:t>pohovor k závěrečné práci a profesnímu portfoliu.</a:t>
            </a:r>
          </a:p>
          <a:p>
            <a:pPr>
              <a:spcBef>
                <a:spcPts val="0"/>
              </a:spcBef>
            </a:pPr>
            <a:r>
              <a:rPr lang="cs-CZ" dirty="0"/>
              <a:t>k závěrečné zkoušce se můžete přihlásit, pokud máte uzavřené studium (tj. splnili jste všechny předměty a máte všechny zápočty/zkoušky) a máte validovanou závěrečnou práci od referentky ústavu</a:t>
            </a:r>
          </a:p>
          <a:p>
            <a:pPr marL="0" indent="0">
              <a:spcBef>
                <a:spcPts val="0"/>
              </a:spcBef>
              <a:buNone/>
            </a:pPr>
            <a:endParaRPr lang="cs-CZ" sz="900" dirty="0"/>
          </a:p>
          <a:p>
            <a:pPr marL="0" indent="0">
              <a:buNone/>
            </a:pPr>
            <a:endParaRPr lang="cs-CZ" sz="800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0C091480-EFB2-4050-B78A-C14C47DA9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Studium - zakončení</a:t>
            </a:r>
          </a:p>
        </p:txBody>
      </p:sp>
    </p:spTree>
    <p:extLst>
      <p:ext uri="{BB962C8B-B14F-4D97-AF65-F5344CB8AC3E}">
        <p14:creationId xmlns:p14="http://schemas.microsoft.com/office/powerpoint/2010/main" val="2258271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100E7CF9-DD7F-41BA-B690-8C026D7C5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uznány mohou být předměty absolvované v rámci bakalářského, magisterského, doktorského, příp. celoživotního studia na vysoké škole</a:t>
            </a:r>
          </a:p>
          <a:p>
            <a:r>
              <a:rPr lang="cs-CZ" dirty="0"/>
              <a:t>uznán nebude předmět klasifikovaný stupněm „dostatečně“ (E); předmět absolvovaný před více než pěti akademickými roky</a:t>
            </a:r>
          </a:p>
          <a:p>
            <a:r>
              <a:rPr lang="cs-CZ" b="1" dirty="0"/>
              <a:t>účastník předloží garantovi předmětu, příp. vyučujícímu předmětu doklad o splnění příslušného předmětu</a:t>
            </a:r>
          </a:p>
          <a:p>
            <a:r>
              <a:rPr lang="cs-CZ" dirty="0"/>
              <a:t>uznání stvrdí svým podpisem na výpisu předmětů</a:t>
            </a:r>
          </a:p>
          <a:p>
            <a:r>
              <a:rPr lang="cs-CZ" dirty="0"/>
              <a:t>výpis předmětů + žádost o uznání předmětů (zpoplatněna 400,- Kč) doručit na Centrum CŽV</a:t>
            </a:r>
          </a:p>
          <a:p>
            <a:r>
              <a:rPr lang="cs-CZ" dirty="0"/>
              <a:t>o uznání/neuznání rozhoduje s konečnou platností proděkanka pro celoživotní vzdělávání (písemné vyrozumění)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A8373A6-E4A5-48FF-9D23-9D25C797A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omenia Sans" panose="02000503080000020004" pitchFamily="50" charset="-18"/>
              </a:rPr>
              <a:t>Uznání předmětů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2581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CAC4EC-F29F-4F3F-BB22-8F3B438F6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133" y="3999600"/>
            <a:ext cx="10039867" cy="1965600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2311795424"/>
      </p:ext>
    </p:extLst>
  </p:cSld>
  <p:clrMapOvr>
    <a:masterClrMapping/>
  </p:clrMapOvr>
</p:sld>
</file>

<file path=ppt/theme/theme1.xml><?xml version="1.0" encoding="utf-8"?>
<a:theme xmlns:a="http://schemas.openxmlformats.org/drawingml/2006/main" name="UHK-PdF_wide">
  <a:themeElements>
    <a:clrScheme name="UHK – PdF">
      <a:dk1>
        <a:srgbClr val="000000"/>
      </a:dk1>
      <a:lt1>
        <a:sysClr val="window" lastClr="FFFFFF"/>
      </a:lt1>
      <a:dk2>
        <a:srgbClr val="404040"/>
      </a:dk2>
      <a:lt2>
        <a:srgbClr val="BFBFBF"/>
      </a:lt2>
      <a:accent1>
        <a:srgbClr val="CE0058"/>
      </a:accent1>
      <a:accent2>
        <a:srgbClr val="009FDF"/>
      </a:accent2>
      <a:accent3>
        <a:srgbClr val="84BD00"/>
      </a:accent3>
      <a:accent4>
        <a:srgbClr val="FFA300"/>
      </a:accent4>
      <a:accent5>
        <a:srgbClr val="000000"/>
      </a:accent5>
      <a:accent6>
        <a:srgbClr val="FFFFFF"/>
      </a:accent6>
      <a:hlink>
        <a:srgbClr val="008CF0"/>
      </a:hlink>
      <a:folHlink>
        <a:srgbClr val="A5238C"/>
      </a:folHlink>
    </a:clrScheme>
    <a:fontScheme name="UHK">
      <a:majorFont>
        <a:latin typeface="Comenia Sans"/>
        <a:ea typeface=""/>
        <a:cs typeface=""/>
      </a:majorFont>
      <a:minorFont>
        <a:latin typeface="Comenia Sans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bg2">
            <a:lumMod val="20000"/>
            <a:lumOff val="80000"/>
          </a:schemeClr>
        </a:solidFill>
        <a:ln>
          <a:noFill/>
        </a:ln>
      </a:spPr>
      <a:bodyPr vert="horz" wrap="square" lIns="892969" tIns="223266" rIns="642938" bIns="223266" numCol="1" anchor="ctr" anchorCtr="0" compatLnSpc="1">
        <a:prstTxWarp prst="textNoShape">
          <a:avLst/>
        </a:prstTxWarp>
      </a:bodyPr>
      <a:lstStyle>
        <a:defPPr>
          <a:defRPr sz="3750" b="1" dirty="0" smtClean="0"/>
        </a:defPPr>
      </a:lstStyle>
    </a:spDef>
  </a:objectDefaults>
  <a:extraClrSchemeLst/>
  <a:extLst>
    <a:ext uri="{05A4C25C-085E-4340-85A3-A5531E510DB2}">
      <thm15:themeFamily xmlns:thm15="http://schemas.microsoft.com/office/thememl/2012/main" name="UHK-PdF_wide" id="{BD7A6E96-80D2-4C71-80A9-0945AE74C108}" vid="{CA7A9975-F33D-46DD-A5E7-A5707115C0C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6dbefae-d30e-4d67-897a-816bdc31b12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BE1B293BD217040B7257938A86A6498" ma:contentTypeVersion="10" ma:contentTypeDescription="Vytvoří nový dokument" ma:contentTypeScope="" ma:versionID="f90d713e28d2217cab0ede68cbe7a107">
  <xsd:schema xmlns:xsd="http://www.w3.org/2001/XMLSchema" xmlns:xs="http://www.w3.org/2001/XMLSchema" xmlns:p="http://schemas.microsoft.com/office/2006/metadata/properties" xmlns:ns3="f6dbefae-d30e-4d67-897a-816bdc31b120" targetNamespace="http://schemas.microsoft.com/office/2006/metadata/properties" ma:root="true" ma:fieldsID="a6adcfd958e66ee20ffdad6ed13364ce" ns3:_="">
    <xsd:import namespace="f6dbefae-d30e-4d67-897a-816bdc31b120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dbefae-d30e-4d67-897a-816bdc31b120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FF6181-6ADC-43C1-B4E8-9A4D02F14C7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7B1630-DBEE-4250-900A-E838F3E65529}">
  <ds:schemaRefs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f6dbefae-d30e-4d67-897a-816bdc31b120"/>
    <ds:schemaRef ds:uri="http://www.w3.org/XML/1998/namespace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7EA09CE-ED67-41BC-AC9E-6E2EB6F60E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dbefae-d30e-4d67-897a-816bdc31b1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UHK-PdF_wide</Template>
  <TotalTime>1314</TotalTime>
  <Words>969</Words>
  <Application>Microsoft Office PowerPoint</Application>
  <PresentationFormat>Širokoúhlá obrazovka</PresentationFormat>
  <Paragraphs>97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7" baseType="lpstr">
      <vt:lpstr>Arial</vt:lpstr>
      <vt:lpstr>Comenia Sans</vt:lpstr>
      <vt:lpstr>UHK-PdF_wide</vt:lpstr>
      <vt:lpstr>Zápis do studia  Studium pedagogiky pro učitele  2. stupně ZŠ a SŠ    Vítáme Vás na startu studia CŽV ! </vt:lpstr>
      <vt:lpstr>Důležité kontakty</vt:lpstr>
      <vt:lpstr>Umístění pracovišť</vt:lpstr>
      <vt:lpstr>Jednotlivé kroky zápisu</vt:lpstr>
      <vt:lpstr>Evidenční karta účastníka</vt:lpstr>
      <vt:lpstr>Žádost o vydání identifikační karty</vt:lpstr>
      <vt:lpstr>Parkování na parkovišti KAMPUS</vt:lpstr>
      <vt:lpstr>eCŽV - informační systém CŽV</vt:lpstr>
      <vt:lpstr>Přihlašovací jméno, hesla</vt:lpstr>
      <vt:lpstr>Studium - délka</vt:lpstr>
      <vt:lpstr>Studium - informace</vt:lpstr>
      <vt:lpstr>Studium - zakončení</vt:lpstr>
      <vt:lpstr>Uznání předmětů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Zápis do studia v akademickém roce 2021/2022</dc:title>
  <dc:creator>Kučerová Martina</dc:creator>
  <cp:lastModifiedBy>Machačová Lucie</cp:lastModifiedBy>
  <cp:revision>94</cp:revision>
  <cp:lastPrinted>2025-09-18T11:43:17Z</cp:lastPrinted>
  <dcterms:created xsi:type="dcterms:W3CDTF">2021-08-03T15:41:36Z</dcterms:created>
  <dcterms:modified xsi:type="dcterms:W3CDTF">2026-10-02T12:29:58Z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0x010100FBE1B293BD217040B7257938A86A6498</vt:lpwstr>
  </property>
</Properties>
</file>