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7104050" cy="10234600"/>
  <p:embeddedFontLst>
    <p:embeddedFont>
      <p:font typeface="Arial Black"/>
      <p:regular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gtW0W+WytYjsc6jZyZyBLAKIEF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ArialBlack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9150" cy="51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245" y="0"/>
            <a:ext cx="3079150" cy="513120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81013" y="1279525"/>
            <a:ext cx="61420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574" y="4925295"/>
            <a:ext cx="5682917" cy="402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1494"/>
            <a:ext cx="3079150" cy="51312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245" y="9721494"/>
            <a:ext cx="3079150" cy="51312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481013" y="1279525"/>
            <a:ext cx="61420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710574" y="4925295"/>
            <a:ext cx="5682917" cy="402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4023245" y="9721494"/>
            <a:ext cx="3079150" cy="51312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481013" y="1279525"/>
            <a:ext cx="61420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0:notes"/>
          <p:cNvSpPr txBox="1"/>
          <p:nvPr>
            <p:ph idx="1" type="body"/>
          </p:nvPr>
        </p:nvSpPr>
        <p:spPr>
          <a:xfrm>
            <a:off x="710574" y="4925295"/>
            <a:ext cx="5682917" cy="402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10:notes"/>
          <p:cNvSpPr txBox="1"/>
          <p:nvPr>
            <p:ph idx="12" type="sldNum"/>
          </p:nvPr>
        </p:nvSpPr>
        <p:spPr>
          <a:xfrm>
            <a:off x="4023245" y="9721494"/>
            <a:ext cx="3079150" cy="51312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481013" y="1279525"/>
            <a:ext cx="61420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710574" y="4925295"/>
            <a:ext cx="5682917" cy="402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11:notes"/>
          <p:cNvSpPr txBox="1"/>
          <p:nvPr>
            <p:ph idx="12" type="sldNum"/>
          </p:nvPr>
        </p:nvSpPr>
        <p:spPr>
          <a:xfrm>
            <a:off x="4023245" y="9721494"/>
            <a:ext cx="3079150" cy="51312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481013" y="1279525"/>
            <a:ext cx="61420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2:notes"/>
          <p:cNvSpPr txBox="1"/>
          <p:nvPr>
            <p:ph idx="1" type="body"/>
          </p:nvPr>
        </p:nvSpPr>
        <p:spPr>
          <a:xfrm>
            <a:off x="710574" y="4925295"/>
            <a:ext cx="5682917" cy="402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2:notes"/>
          <p:cNvSpPr txBox="1"/>
          <p:nvPr>
            <p:ph idx="12" type="sldNum"/>
          </p:nvPr>
        </p:nvSpPr>
        <p:spPr>
          <a:xfrm>
            <a:off x="4023245" y="9721494"/>
            <a:ext cx="3079150" cy="51312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481013" y="1279525"/>
            <a:ext cx="61420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710574" y="4925295"/>
            <a:ext cx="5682917" cy="402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4023245" y="9721494"/>
            <a:ext cx="3079150" cy="51312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481013" y="1279525"/>
            <a:ext cx="61420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710574" y="4925295"/>
            <a:ext cx="5682917" cy="402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 txBox="1"/>
          <p:nvPr>
            <p:ph idx="12" type="sldNum"/>
          </p:nvPr>
        </p:nvSpPr>
        <p:spPr>
          <a:xfrm>
            <a:off x="4023245" y="9721494"/>
            <a:ext cx="3079150" cy="51312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481013" y="1279525"/>
            <a:ext cx="61420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710574" y="4925295"/>
            <a:ext cx="5682917" cy="402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 txBox="1"/>
          <p:nvPr>
            <p:ph idx="12" type="sldNum"/>
          </p:nvPr>
        </p:nvSpPr>
        <p:spPr>
          <a:xfrm>
            <a:off x="4023245" y="9721494"/>
            <a:ext cx="3079150" cy="51312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/>
          <p:nvPr>
            <p:ph idx="2" type="sldImg"/>
          </p:nvPr>
        </p:nvSpPr>
        <p:spPr>
          <a:xfrm>
            <a:off x="481013" y="1279525"/>
            <a:ext cx="61420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710574" y="4925295"/>
            <a:ext cx="5682917" cy="402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 txBox="1"/>
          <p:nvPr>
            <p:ph idx="12" type="sldNum"/>
          </p:nvPr>
        </p:nvSpPr>
        <p:spPr>
          <a:xfrm>
            <a:off x="4023245" y="9721494"/>
            <a:ext cx="3079150" cy="51312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/>
          <p:nvPr>
            <p:ph idx="2" type="sldImg"/>
          </p:nvPr>
        </p:nvSpPr>
        <p:spPr>
          <a:xfrm>
            <a:off x="481013" y="1279525"/>
            <a:ext cx="61420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6:notes"/>
          <p:cNvSpPr txBox="1"/>
          <p:nvPr>
            <p:ph idx="1" type="body"/>
          </p:nvPr>
        </p:nvSpPr>
        <p:spPr>
          <a:xfrm>
            <a:off x="710574" y="4925295"/>
            <a:ext cx="5682917" cy="402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6:notes"/>
          <p:cNvSpPr txBox="1"/>
          <p:nvPr>
            <p:ph idx="12" type="sldNum"/>
          </p:nvPr>
        </p:nvSpPr>
        <p:spPr>
          <a:xfrm>
            <a:off x="4023245" y="9721494"/>
            <a:ext cx="3079150" cy="51312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:notes"/>
          <p:cNvSpPr/>
          <p:nvPr>
            <p:ph idx="2" type="sldImg"/>
          </p:nvPr>
        </p:nvSpPr>
        <p:spPr>
          <a:xfrm>
            <a:off x="481013" y="1279525"/>
            <a:ext cx="61420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710574" y="4925295"/>
            <a:ext cx="5682917" cy="402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 txBox="1"/>
          <p:nvPr>
            <p:ph idx="12" type="sldNum"/>
          </p:nvPr>
        </p:nvSpPr>
        <p:spPr>
          <a:xfrm>
            <a:off x="4023245" y="9721494"/>
            <a:ext cx="3079150" cy="51312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/>
          <p:nvPr>
            <p:ph idx="2" type="sldImg"/>
          </p:nvPr>
        </p:nvSpPr>
        <p:spPr>
          <a:xfrm>
            <a:off x="481013" y="1279525"/>
            <a:ext cx="61420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710574" y="4925295"/>
            <a:ext cx="5682917" cy="402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 txBox="1"/>
          <p:nvPr>
            <p:ph idx="12" type="sldNum"/>
          </p:nvPr>
        </p:nvSpPr>
        <p:spPr>
          <a:xfrm>
            <a:off x="4023245" y="9721494"/>
            <a:ext cx="3079150" cy="51312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/>
          <p:nvPr>
            <p:ph idx="2" type="sldImg"/>
          </p:nvPr>
        </p:nvSpPr>
        <p:spPr>
          <a:xfrm>
            <a:off x="481013" y="1279525"/>
            <a:ext cx="6142037" cy="3454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710574" y="4925295"/>
            <a:ext cx="5682917" cy="402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7450" lIns="94900" spcFirstLastPara="1" rIns="94900" wrap="square" tIns="474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 txBox="1"/>
          <p:nvPr>
            <p:ph idx="12" type="sldNum"/>
          </p:nvPr>
        </p:nvSpPr>
        <p:spPr>
          <a:xfrm>
            <a:off x="4023245" y="9721494"/>
            <a:ext cx="3079150" cy="513120"/>
          </a:xfrm>
          <a:prstGeom prst="rect">
            <a:avLst/>
          </a:prstGeom>
          <a:noFill/>
          <a:ln>
            <a:noFill/>
          </a:ln>
        </p:spPr>
        <p:txBody>
          <a:bodyPr anchorCtr="0" anchor="b" bIns="47450" lIns="94900" spcFirstLastPara="1" rIns="94900" wrap="square" tIns="474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914401" y="2130427"/>
            <a:ext cx="10363201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57"/>
              </a:spcBef>
              <a:spcAft>
                <a:spcPts val="0"/>
              </a:spcAft>
              <a:buClr>
                <a:srgbClr val="888888"/>
              </a:buClr>
              <a:buSzPts val="3284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888888"/>
              </a:buClr>
              <a:buSzPts val="2873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rgbClr val="888888"/>
              </a:buClr>
              <a:buSzPts val="2463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rgbClr val="888888"/>
              </a:buClr>
              <a:buSzPts val="2052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rgbClr val="888888"/>
              </a:buClr>
              <a:buSzPts val="2052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rgbClr val="888888"/>
              </a:buClr>
              <a:buSzPts val="2052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rgbClr val="888888"/>
              </a:buClr>
              <a:buSzPts val="2052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rgbClr val="888888"/>
              </a:buClr>
              <a:buSzPts val="2052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rgbClr val="888888"/>
              </a:buClr>
              <a:buSzPts val="2052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833020" y="-1623216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697038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963084" y="4406902"/>
            <a:ext cx="10363201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5"/>
              <a:buFont typeface="Open Sans"/>
              <a:buNone/>
              <a:defRPr b="1" sz="4105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963084" y="2906713"/>
            <a:ext cx="1036320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rgbClr val="888888"/>
              </a:buClr>
              <a:buSzPts val="2052"/>
              <a:buNone/>
              <a:defRPr sz="2052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rgbClr val="888888"/>
              </a:buClr>
              <a:buSzPts val="1847"/>
              <a:buNone/>
              <a:defRPr sz="184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rgbClr val="888888"/>
              </a:buClr>
              <a:buSzPts val="1642"/>
              <a:buNone/>
              <a:defRPr sz="1642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7"/>
              </a:spcBef>
              <a:spcAft>
                <a:spcPts val="0"/>
              </a:spcAft>
              <a:buClr>
                <a:srgbClr val="888888"/>
              </a:buClr>
              <a:buSzPts val="1437"/>
              <a:buNone/>
              <a:defRPr sz="1437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7"/>
              </a:spcBef>
              <a:spcAft>
                <a:spcPts val="0"/>
              </a:spcAft>
              <a:buClr>
                <a:srgbClr val="888888"/>
              </a:buClr>
              <a:buSzPts val="1437"/>
              <a:buNone/>
              <a:defRPr sz="1437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7"/>
              </a:spcBef>
              <a:spcAft>
                <a:spcPts val="0"/>
              </a:spcAft>
              <a:buClr>
                <a:srgbClr val="888888"/>
              </a:buClr>
              <a:buSzPts val="1437"/>
              <a:buNone/>
              <a:defRPr sz="1437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7"/>
              </a:spcBef>
              <a:spcAft>
                <a:spcPts val="0"/>
              </a:spcAft>
              <a:buClr>
                <a:srgbClr val="888888"/>
              </a:buClr>
              <a:buSzPts val="1437"/>
              <a:buNone/>
              <a:defRPr sz="1437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7"/>
              </a:spcBef>
              <a:spcAft>
                <a:spcPts val="0"/>
              </a:spcAft>
              <a:buClr>
                <a:srgbClr val="888888"/>
              </a:buClr>
              <a:buSzPts val="1437"/>
              <a:buNone/>
              <a:defRPr sz="1437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7"/>
              </a:spcBef>
              <a:spcAft>
                <a:spcPts val="0"/>
              </a:spcAft>
              <a:buClr>
                <a:srgbClr val="888888"/>
              </a:buClr>
              <a:buSzPts val="1437"/>
              <a:buNone/>
              <a:defRPr sz="1437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609601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035" lvl="0" marL="4572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873"/>
              <a:buChar char="•"/>
              <a:defRPr sz="2873"/>
            </a:lvl1pPr>
            <a:lvl2pPr indent="-385000" lvl="1" marL="914400" algn="l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chemeClr val="dk1"/>
              </a:buClr>
              <a:buSzPts val="2463"/>
              <a:buChar char="–"/>
              <a:defRPr sz="2463"/>
            </a:lvl2pPr>
            <a:lvl3pPr indent="-358902" lvl="2" marL="137160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Char char="•"/>
              <a:defRPr sz="2052"/>
            </a:lvl3pPr>
            <a:lvl4pPr indent="-345884" lvl="3" marL="18288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7"/>
              <a:buChar char="–"/>
              <a:defRPr sz="1845"/>
            </a:lvl4pPr>
            <a:lvl5pPr indent="-345884" lvl="4" marL="22860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7"/>
              <a:buChar char="»"/>
              <a:defRPr sz="1845"/>
            </a:lvl5pPr>
            <a:lvl6pPr indent="-345884" lvl="5" marL="27432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7"/>
              <a:buChar char="•"/>
              <a:defRPr sz="1845"/>
            </a:lvl6pPr>
            <a:lvl7pPr indent="-345884" lvl="6" marL="32004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7"/>
              <a:buChar char="•"/>
              <a:defRPr sz="1845"/>
            </a:lvl7pPr>
            <a:lvl8pPr indent="-345884" lvl="7" marL="36576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7"/>
              <a:buChar char="•"/>
              <a:defRPr sz="1845"/>
            </a:lvl8pPr>
            <a:lvl9pPr indent="-345884" lvl="8" marL="41148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7"/>
              <a:buChar char="•"/>
              <a:defRPr sz="1845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1035" lvl="0" marL="4572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873"/>
              <a:buChar char="•"/>
              <a:defRPr sz="2873"/>
            </a:lvl1pPr>
            <a:lvl2pPr indent="-385000" lvl="1" marL="914400" algn="l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chemeClr val="dk1"/>
              </a:buClr>
              <a:buSzPts val="2463"/>
              <a:buChar char="–"/>
              <a:defRPr sz="2463"/>
            </a:lvl2pPr>
            <a:lvl3pPr indent="-358902" lvl="2" marL="137160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Char char="•"/>
              <a:defRPr sz="2052"/>
            </a:lvl3pPr>
            <a:lvl4pPr indent="-345884" lvl="3" marL="18288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7"/>
              <a:buChar char="–"/>
              <a:defRPr sz="1845"/>
            </a:lvl4pPr>
            <a:lvl5pPr indent="-345884" lvl="4" marL="22860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7"/>
              <a:buChar char="»"/>
              <a:defRPr sz="1845"/>
            </a:lvl5pPr>
            <a:lvl6pPr indent="-345884" lvl="5" marL="27432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7"/>
              <a:buChar char="•"/>
              <a:defRPr sz="1845"/>
            </a:lvl6pPr>
            <a:lvl7pPr indent="-345884" lvl="6" marL="32004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7"/>
              <a:buChar char="•"/>
              <a:defRPr sz="1845"/>
            </a:lvl7pPr>
            <a:lvl8pPr indent="-345884" lvl="7" marL="36576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7"/>
              <a:buChar char="•"/>
              <a:defRPr sz="1845"/>
            </a:lvl8pPr>
            <a:lvl9pPr indent="-345884" lvl="8" marL="41148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7"/>
              <a:buChar char="•"/>
              <a:defRPr sz="1845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15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chemeClr val="dk1"/>
              </a:buClr>
              <a:buSzPts val="2463"/>
              <a:buNone/>
              <a:defRPr b="1" sz="2463"/>
            </a:lvl1pPr>
            <a:lvl2pPr indent="-228600" lvl="1" marL="91440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None/>
              <a:defRPr b="1" sz="2052"/>
            </a:lvl2pPr>
            <a:lvl3pPr indent="-228600" lvl="2" marL="13716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7"/>
              <a:buNone/>
              <a:defRPr b="1" sz="1845"/>
            </a:lvl3pPr>
            <a:lvl4pPr indent="-228600" lvl="3" marL="18288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None/>
              <a:defRPr b="1" sz="1642"/>
            </a:lvl4pPr>
            <a:lvl5pPr indent="-228600" lvl="4" marL="22860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None/>
              <a:defRPr b="1" sz="1642"/>
            </a:lvl5pPr>
            <a:lvl6pPr indent="-228600" lvl="5" marL="27432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None/>
              <a:defRPr b="1" sz="1642"/>
            </a:lvl6pPr>
            <a:lvl7pPr indent="-228600" lvl="6" marL="32004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None/>
              <a:defRPr b="1" sz="1642"/>
            </a:lvl7pPr>
            <a:lvl8pPr indent="-228600" lvl="7" marL="3657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None/>
              <a:defRPr b="1" sz="1642"/>
            </a:lvl8pPr>
            <a:lvl9pPr indent="-228600" lvl="8" marL="41148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None/>
              <a:defRPr b="1" sz="1642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000" lvl="0" marL="457200" algn="l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chemeClr val="dk1"/>
              </a:buClr>
              <a:buSzPts val="2463"/>
              <a:buChar char="•"/>
              <a:defRPr sz="2463"/>
            </a:lvl1pPr>
            <a:lvl2pPr indent="-358902" lvl="1" marL="91440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Char char="–"/>
              <a:defRPr sz="2052"/>
            </a:lvl2pPr>
            <a:lvl3pPr indent="-345884" lvl="2" marL="13716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7"/>
              <a:buChar char="•"/>
              <a:defRPr sz="1845"/>
            </a:lvl3pPr>
            <a:lvl4pPr indent="-332867" lvl="3" marL="18288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Char char="–"/>
              <a:defRPr sz="1642"/>
            </a:lvl4pPr>
            <a:lvl5pPr indent="-332867" lvl="4" marL="22860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Char char="»"/>
              <a:defRPr sz="1642"/>
            </a:lvl5pPr>
            <a:lvl6pPr indent="-332867" lvl="5" marL="27432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Char char="•"/>
              <a:defRPr sz="1642"/>
            </a:lvl6pPr>
            <a:lvl7pPr indent="-332867" lvl="6" marL="32004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Char char="•"/>
              <a:defRPr sz="1642"/>
            </a:lvl7pPr>
            <a:lvl8pPr indent="-332866" lvl="7" marL="3657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Char char="•"/>
              <a:defRPr sz="1642"/>
            </a:lvl8pPr>
            <a:lvl9pPr indent="-332866" lvl="8" marL="41148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Char char="•"/>
              <a:defRPr sz="1642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chemeClr val="dk1"/>
              </a:buClr>
              <a:buSzPts val="2463"/>
              <a:buNone/>
              <a:defRPr b="1" sz="2463"/>
            </a:lvl1pPr>
            <a:lvl2pPr indent="-228600" lvl="1" marL="91440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None/>
              <a:defRPr b="1" sz="2052"/>
            </a:lvl2pPr>
            <a:lvl3pPr indent="-228600" lvl="2" marL="13716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7"/>
              <a:buNone/>
              <a:defRPr b="1" sz="1845"/>
            </a:lvl3pPr>
            <a:lvl4pPr indent="-228600" lvl="3" marL="18288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None/>
              <a:defRPr b="1" sz="1642"/>
            </a:lvl4pPr>
            <a:lvl5pPr indent="-228600" lvl="4" marL="22860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None/>
              <a:defRPr b="1" sz="1642"/>
            </a:lvl5pPr>
            <a:lvl6pPr indent="-228600" lvl="5" marL="27432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None/>
              <a:defRPr b="1" sz="1642"/>
            </a:lvl6pPr>
            <a:lvl7pPr indent="-228600" lvl="6" marL="32004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None/>
              <a:defRPr b="1" sz="1642"/>
            </a:lvl7pPr>
            <a:lvl8pPr indent="-228600" lvl="7" marL="3657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None/>
              <a:defRPr b="1" sz="1642"/>
            </a:lvl8pPr>
            <a:lvl9pPr indent="-228600" lvl="8" marL="41148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None/>
              <a:defRPr b="1" sz="1642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000" lvl="0" marL="457200" algn="l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chemeClr val="dk1"/>
              </a:buClr>
              <a:buSzPts val="2463"/>
              <a:buChar char="•"/>
              <a:defRPr sz="2463"/>
            </a:lvl1pPr>
            <a:lvl2pPr indent="-358902" lvl="1" marL="91440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Char char="–"/>
              <a:defRPr sz="2052"/>
            </a:lvl2pPr>
            <a:lvl3pPr indent="-345884" lvl="2" marL="1371600" algn="l">
              <a:lnSpc>
                <a:spcPct val="100000"/>
              </a:lnSpc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847"/>
              <a:buChar char="•"/>
              <a:defRPr sz="1845"/>
            </a:lvl3pPr>
            <a:lvl4pPr indent="-332867" lvl="3" marL="18288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Char char="–"/>
              <a:defRPr sz="1642"/>
            </a:lvl4pPr>
            <a:lvl5pPr indent="-332867" lvl="4" marL="22860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Char char="»"/>
              <a:defRPr sz="1642"/>
            </a:lvl5pPr>
            <a:lvl6pPr indent="-332867" lvl="5" marL="27432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Char char="•"/>
              <a:defRPr sz="1642"/>
            </a:lvl6pPr>
            <a:lvl7pPr indent="-332867" lvl="6" marL="32004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Char char="•"/>
              <a:defRPr sz="1642"/>
            </a:lvl7pPr>
            <a:lvl8pPr indent="-332866" lvl="7" marL="36576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Char char="•"/>
              <a:defRPr sz="1642"/>
            </a:lvl8pPr>
            <a:lvl9pPr indent="-332866" lvl="8" marL="4114800" algn="l">
              <a:lnSpc>
                <a:spcPct val="100000"/>
              </a:lnSpc>
              <a:spcBef>
                <a:spcPts val="328"/>
              </a:spcBef>
              <a:spcAft>
                <a:spcPts val="0"/>
              </a:spcAft>
              <a:buClr>
                <a:schemeClr val="dk1"/>
              </a:buClr>
              <a:buSzPts val="1642"/>
              <a:buChar char="•"/>
              <a:defRPr sz="1642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2"/>
              <a:buFont typeface="Open Sans"/>
              <a:buNone/>
              <a:defRPr b="1" sz="205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7133" lvl="0" marL="457200" algn="l">
              <a:lnSpc>
                <a:spcPct val="100000"/>
              </a:lnSpc>
              <a:spcBef>
                <a:spcPts val="657"/>
              </a:spcBef>
              <a:spcAft>
                <a:spcPts val="0"/>
              </a:spcAft>
              <a:buClr>
                <a:schemeClr val="dk1"/>
              </a:buClr>
              <a:buSzPts val="3284"/>
              <a:buChar char="•"/>
              <a:defRPr sz="3284"/>
            </a:lvl1pPr>
            <a:lvl2pPr indent="-411035" lvl="1" marL="91440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873"/>
              <a:buChar char="–"/>
              <a:defRPr sz="2873"/>
            </a:lvl2pPr>
            <a:lvl3pPr indent="-385000" lvl="2" marL="1371600" algn="l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chemeClr val="dk1"/>
              </a:buClr>
              <a:buSzPts val="2463"/>
              <a:buChar char="•"/>
              <a:defRPr sz="2463"/>
            </a:lvl3pPr>
            <a:lvl4pPr indent="-358902" lvl="3" marL="182880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Char char="–"/>
              <a:defRPr sz="2052"/>
            </a:lvl4pPr>
            <a:lvl5pPr indent="-358901" lvl="4" marL="228600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Char char="»"/>
              <a:defRPr sz="2052"/>
            </a:lvl5pPr>
            <a:lvl6pPr indent="-358901" lvl="5" marL="274320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Char char="•"/>
              <a:defRPr sz="2052"/>
            </a:lvl6pPr>
            <a:lvl7pPr indent="-358901" lvl="6" marL="320040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Char char="•"/>
              <a:defRPr sz="2052"/>
            </a:lvl7pPr>
            <a:lvl8pPr indent="-358902" lvl="7" marL="365760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Char char="•"/>
              <a:defRPr sz="2052"/>
            </a:lvl8pPr>
            <a:lvl9pPr indent="-358902" lvl="8" marL="411480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Char char="•"/>
              <a:defRPr sz="2052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609601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ts val="1437"/>
              <a:buNone/>
              <a:defRPr sz="1437"/>
            </a:lvl1pPr>
            <a:lvl2pPr indent="-228600" lvl="1" marL="914400" algn="l">
              <a:lnSpc>
                <a:spcPct val="100000"/>
              </a:lnSpc>
              <a:spcBef>
                <a:spcPts val="246"/>
              </a:spcBef>
              <a:spcAft>
                <a:spcPts val="0"/>
              </a:spcAft>
              <a:buClr>
                <a:schemeClr val="dk1"/>
              </a:buClr>
              <a:buSzPts val="1231"/>
              <a:buNone/>
              <a:defRPr sz="1231"/>
            </a:lvl2pPr>
            <a:lvl3pPr indent="-228600" lvl="2" marL="1371600" algn="l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SzPts val="1026"/>
              <a:buNone/>
              <a:defRPr sz="1026"/>
            </a:lvl3pPr>
            <a:lvl4pPr indent="-228600" lvl="3" marL="18288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4"/>
              <a:buNone/>
              <a:defRPr sz="924"/>
            </a:lvl4pPr>
            <a:lvl5pPr indent="-228600" lvl="4" marL="22860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4"/>
              <a:buNone/>
              <a:defRPr sz="924"/>
            </a:lvl5pPr>
            <a:lvl6pPr indent="-228600" lvl="5" marL="27432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4"/>
              <a:buNone/>
              <a:defRPr sz="924"/>
            </a:lvl6pPr>
            <a:lvl7pPr indent="-228600" lvl="6" marL="32004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4"/>
              <a:buNone/>
              <a:defRPr sz="924"/>
            </a:lvl7pPr>
            <a:lvl8pPr indent="-228600" lvl="7" marL="36576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4"/>
              <a:buNone/>
              <a:defRPr sz="924"/>
            </a:lvl8pPr>
            <a:lvl9pPr indent="-228600" lvl="8" marL="41148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4"/>
              <a:buNone/>
              <a:defRPr sz="924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52"/>
              <a:buFont typeface="Open Sans"/>
              <a:buNone/>
              <a:defRPr b="1" sz="2052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7"/>
              </a:spcBef>
              <a:spcAft>
                <a:spcPts val="0"/>
              </a:spcAft>
              <a:buClr>
                <a:schemeClr val="dk1"/>
              </a:buClr>
              <a:buSzPts val="1437"/>
              <a:buNone/>
              <a:defRPr sz="1437"/>
            </a:lvl1pPr>
            <a:lvl2pPr indent="-228600" lvl="1" marL="914400" algn="l">
              <a:lnSpc>
                <a:spcPct val="100000"/>
              </a:lnSpc>
              <a:spcBef>
                <a:spcPts val="246"/>
              </a:spcBef>
              <a:spcAft>
                <a:spcPts val="0"/>
              </a:spcAft>
              <a:buClr>
                <a:schemeClr val="dk1"/>
              </a:buClr>
              <a:buSzPts val="1231"/>
              <a:buNone/>
              <a:defRPr sz="1231"/>
            </a:lvl2pPr>
            <a:lvl3pPr indent="-228600" lvl="2" marL="1371600" algn="l">
              <a:lnSpc>
                <a:spcPct val="100000"/>
              </a:lnSpc>
              <a:spcBef>
                <a:spcPts val="205"/>
              </a:spcBef>
              <a:spcAft>
                <a:spcPts val="0"/>
              </a:spcAft>
              <a:buClr>
                <a:schemeClr val="dk1"/>
              </a:buClr>
              <a:buSzPts val="1026"/>
              <a:buNone/>
              <a:defRPr sz="1026"/>
            </a:lvl3pPr>
            <a:lvl4pPr indent="-228600" lvl="3" marL="18288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4"/>
              <a:buNone/>
              <a:defRPr sz="924"/>
            </a:lvl4pPr>
            <a:lvl5pPr indent="-228600" lvl="4" marL="22860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4"/>
              <a:buNone/>
              <a:defRPr sz="924"/>
            </a:lvl5pPr>
            <a:lvl6pPr indent="-228600" lvl="5" marL="27432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4"/>
              <a:buNone/>
              <a:defRPr sz="924"/>
            </a:lvl6pPr>
            <a:lvl7pPr indent="-228600" lvl="6" marL="32004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4"/>
              <a:buNone/>
              <a:defRPr sz="924"/>
            </a:lvl7pPr>
            <a:lvl8pPr indent="-228600" lvl="7" marL="36576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4"/>
              <a:buNone/>
              <a:defRPr sz="924"/>
            </a:lvl8pPr>
            <a:lvl9pPr indent="-228600" lvl="8" marL="4114800" algn="l">
              <a:lnSpc>
                <a:spcPct val="100000"/>
              </a:lnSpc>
              <a:spcBef>
                <a:spcPts val="185"/>
              </a:spcBef>
              <a:spcAft>
                <a:spcPts val="0"/>
              </a:spcAft>
              <a:buClr>
                <a:schemeClr val="dk1"/>
              </a:buClr>
              <a:buSzPts val="924"/>
              <a:buNone/>
              <a:defRPr sz="924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15"/>
              <a:buFont typeface="Open Sans"/>
              <a:buNone/>
              <a:defRPr b="0" i="0" sz="4515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7133" lvl="0" marL="457200" marR="0" rtl="0" algn="l">
              <a:lnSpc>
                <a:spcPct val="100000"/>
              </a:lnSpc>
              <a:spcBef>
                <a:spcPts val="657"/>
              </a:spcBef>
              <a:spcAft>
                <a:spcPts val="0"/>
              </a:spcAft>
              <a:buClr>
                <a:schemeClr val="dk1"/>
              </a:buClr>
              <a:buSzPts val="3284"/>
              <a:buFont typeface="Arial"/>
              <a:buChar char="•"/>
              <a:defRPr b="0" i="0" sz="3284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1035" lvl="1" marL="91440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chemeClr val="dk1"/>
              </a:buClr>
              <a:buSzPts val="2873"/>
              <a:buFont typeface="Arial"/>
              <a:buChar char="–"/>
              <a:defRPr b="0" i="0" sz="287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5000" lvl="2" marL="1371600" marR="0" rtl="0" algn="l">
              <a:lnSpc>
                <a:spcPct val="100000"/>
              </a:lnSpc>
              <a:spcBef>
                <a:spcPts val="493"/>
              </a:spcBef>
              <a:spcAft>
                <a:spcPts val="0"/>
              </a:spcAft>
              <a:buClr>
                <a:schemeClr val="dk1"/>
              </a:buClr>
              <a:buSzPts val="2463"/>
              <a:buFont typeface="Arial"/>
              <a:buChar char="•"/>
              <a:defRPr b="0" i="0" sz="24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8902" lvl="3" marL="1828800" marR="0" rtl="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Font typeface="Arial"/>
              <a:buChar char="–"/>
              <a:defRPr b="0" i="0" sz="205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8901" lvl="4" marL="2286000" marR="0" rtl="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Font typeface="Arial"/>
              <a:buChar char="»"/>
              <a:defRPr b="0" i="0" sz="205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8901" lvl="5" marL="2743200" marR="0" rtl="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Font typeface="Arial"/>
              <a:buChar char="•"/>
              <a:defRPr b="0" i="0" sz="205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8901" lvl="6" marL="3200400" marR="0" rtl="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Font typeface="Arial"/>
              <a:buChar char="•"/>
              <a:defRPr b="0" i="0" sz="205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8902" lvl="7" marL="3657600" marR="0" rtl="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Font typeface="Arial"/>
              <a:buChar char="•"/>
              <a:defRPr b="0" i="0" sz="205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8902" lvl="8" marL="4114800" marR="0" rtl="0" algn="l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Clr>
                <a:schemeClr val="dk1"/>
              </a:buClr>
              <a:buSzPts val="2052"/>
              <a:buFont typeface="Arial"/>
              <a:buChar char="•"/>
              <a:defRPr b="0" i="0" sz="205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1"/>
              <a:buFont typeface="Arial"/>
              <a:buNone/>
              <a:defRPr b="0" i="0" sz="1231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12.png"/><Relationship Id="rId6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3.jpg"/><Relationship Id="rId5" Type="http://schemas.openxmlformats.org/officeDocument/2006/relationships/image" Target="../media/image3.jpg"/><Relationship Id="rId6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757449" y="1581654"/>
            <a:ext cx="10363201" cy="1699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F272F"/>
              </a:buClr>
              <a:buSzPts val="4400"/>
              <a:buFont typeface="Arial"/>
              <a:buNone/>
            </a:pPr>
            <a:r>
              <a:rPr lang="cs-CZ" sz="4400">
                <a:solidFill>
                  <a:srgbClr val="AF272F"/>
                </a:solidFill>
                <a:latin typeface="Arial"/>
                <a:ea typeface="Arial"/>
                <a:cs typeface="Arial"/>
                <a:sym typeface="Arial"/>
              </a:rPr>
              <a:t>Časopis Sociální práce | Sociálna práca</a:t>
            </a:r>
            <a:br>
              <a:rPr lang="cs-CZ" sz="4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4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Czech and Slovak Social Work Journal</a:t>
            </a:r>
            <a:endParaRPr sz="44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9576" y="3861048"/>
            <a:ext cx="7174798" cy="181451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914401" y="5793603"/>
            <a:ext cx="10363201" cy="321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37"/>
              <a:buFont typeface="Arial"/>
              <a:buNone/>
            </a:pPr>
            <a:r>
              <a:rPr b="0" i="0" lang="cs-CZ" sz="1437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Asociace vzdělavatelů v sociální práci, z.s., Joštova 10, 602 00 Brno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/>
          <p:nvPr>
            <p:ph type="title"/>
          </p:nvPr>
        </p:nvSpPr>
        <p:spPr>
          <a:xfrm>
            <a:off x="609601" y="404664"/>
            <a:ext cx="10972800" cy="634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</a:pPr>
            <a:r>
              <a:rPr lang="cs-CZ" sz="3600">
                <a:solidFill>
                  <a:schemeClr val="dk2"/>
                </a:solidFill>
              </a:rPr>
              <a:t>Máme předplatné pro všechny</a:t>
            </a:r>
            <a:endParaRPr sz="3600">
              <a:solidFill>
                <a:srgbClr val="AF27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10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300">
                <a:latin typeface="Arial"/>
                <a:ea typeface="Arial"/>
                <a:cs typeface="Arial"/>
                <a:sym typeface="Arial"/>
              </a:rPr>
              <a:t>www.socialniprace.cz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0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4082" y="404664"/>
            <a:ext cx="2188318" cy="55258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>
            <p:ph idx="1" type="body"/>
          </p:nvPr>
        </p:nvSpPr>
        <p:spPr>
          <a:xfrm>
            <a:off x="4007768" y="1484784"/>
            <a:ext cx="7632848" cy="468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/>
              <a:t> </a:t>
            </a:r>
            <a:r>
              <a:rPr lang="cs-CZ" sz="2400"/>
              <a:t>Dárky navíc: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292100" lvl="1" marL="269999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cs-CZ" sz="2200"/>
              <a:t>balíček fair trade a bio kávy</a:t>
            </a:r>
            <a:r>
              <a:rPr lang="cs-CZ" sz="2200"/>
              <a:t>,</a:t>
            </a:r>
            <a:endParaRPr/>
          </a:p>
          <a:p>
            <a:pPr indent="-292100" lvl="1" marL="269999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cs-CZ" sz="2200"/>
              <a:t>fair trade a bio čokolády</a:t>
            </a:r>
            <a:r>
              <a:rPr lang="cs-CZ" sz="2200"/>
              <a:t>,</a:t>
            </a:r>
            <a:endParaRPr/>
          </a:p>
          <a:p>
            <a:pPr indent="-292100" lvl="1" marL="269999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cs-CZ" sz="2200"/>
              <a:t>knihy</a:t>
            </a:r>
            <a:r>
              <a:rPr lang="cs-CZ" sz="2200"/>
              <a:t> od </a:t>
            </a:r>
            <a:r>
              <a:rPr i="1" lang="cs-CZ" sz="2200"/>
              <a:t>Nakladatelství Portál</a:t>
            </a:r>
            <a:r>
              <a:rPr lang="cs-CZ" sz="2200"/>
              <a:t>,</a:t>
            </a:r>
            <a:br>
              <a:rPr lang="cs-CZ" sz="2200"/>
            </a:br>
            <a:r>
              <a:rPr i="1" lang="cs-CZ" sz="2200"/>
              <a:t>Grada Publishing </a:t>
            </a:r>
            <a:r>
              <a:rPr lang="cs-CZ" sz="2200"/>
              <a:t>a dalších,</a:t>
            </a:r>
            <a:endParaRPr sz="2200"/>
          </a:p>
          <a:p>
            <a:pPr indent="-292100" lvl="1" marL="269999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cs-CZ" sz="2200"/>
              <a:t>sešit a propiska z recyklovaných</a:t>
            </a:r>
            <a:br>
              <a:rPr b="1" lang="cs-CZ" sz="2200"/>
            </a:br>
            <a:r>
              <a:rPr b="1" lang="cs-CZ" sz="2200"/>
              <a:t>materiálů </a:t>
            </a:r>
            <a:r>
              <a:rPr lang="cs-CZ" sz="2200"/>
              <a:t>z chráněné dílny sociálního 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lang="cs-CZ" sz="2200"/>
              <a:t>   podniku </a:t>
            </a:r>
            <a:r>
              <a:rPr i="1" lang="cs-CZ" sz="2200"/>
              <a:t>EMIT–CZ</a:t>
            </a:r>
            <a:r>
              <a:rPr lang="cs-CZ" sz="2200"/>
              <a:t>,</a:t>
            </a:r>
            <a:endParaRPr/>
          </a:p>
          <a:p>
            <a:pPr indent="-292100" lvl="1" marL="269999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cs-CZ" sz="2200"/>
              <a:t>doplňky do kanceláře</a:t>
            </a:r>
            <a:r>
              <a:rPr lang="cs-CZ" sz="2200"/>
              <a:t> s motivy Markéty Rokoské Tunkové,</a:t>
            </a:r>
            <a:endParaRPr/>
          </a:p>
          <a:p>
            <a:pPr indent="-292100" lvl="1" marL="269999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lang="cs-CZ" sz="2200"/>
              <a:t>ručně vyráběné dárky přímo z redakce časopisu.</a:t>
            </a:r>
            <a:endParaRPr sz="2200"/>
          </a:p>
          <a:p>
            <a:pPr indent="-166935" lvl="1" marL="762415" rtl="0" algn="l">
              <a:lnSpc>
                <a:spcPct val="10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989"/>
              <a:buFont typeface="Arial"/>
              <a:buNone/>
            </a:pPr>
            <a:r>
              <a:t/>
            </a:r>
            <a:endParaRPr b="1" sz="1989"/>
          </a:p>
        </p:txBody>
      </p:sp>
      <p:pic>
        <p:nvPicPr>
          <p:cNvPr id="206" name="Google Shape;206;p10"/>
          <p:cNvPicPr preferRelativeResize="0"/>
          <p:nvPr/>
        </p:nvPicPr>
        <p:blipFill rotWithShape="1">
          <a:blip r:embed="rId4">
            <a:alphaModFix/>
          </a:blip>
          <a:srcRect b="17450" l="0" r="0" t="16400"/>
          <a:stretch/>
        </p:blipFill>
        <p:spPr>
          <a:xfrm>
            <a:off x="609601" y="1563527"/>
            <a:ext cx="3326160" cy="460177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/>
          <p:nvPr/>
        </p:nvSpPr>
        <p:spPr>
          <a:xfrm>
            <a:off x="8813302" y="1229794"/>
            <a:ext cx="2827314" cy="2827314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♥</a:t>
            </a:r>
            <a:endParaRPr b="0" i="0" sz="2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srdcařské předplatné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55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 Black"/>
              <a:buChar char="+"/>
            </a:pPr>
            <a:r>
              <a:rPr lang="cs-CZ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r>
              <a:rPr b="0" i="0" lang="cs-CZ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99 Kč</a:t>
            </a:r>
            <a:endParaRPr b="0" i="0" sz="2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/>
          <p:nvPr>
            <p:ph type="title"/>
          </p:nvPr>
        </p:nvSpPr>
        <p:spPr>
          <a:xfrm>
            <a:off x="609601" y="404664"/>
            <a:ext cx="10972800" cy="5525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</a:pPr>
            <a:r>
              <a:rPr lang="cs-CZ" sz="3600">
                <a:solidFill>
                  <a:schemeClr val="dk2"/>
                </a:solidFill>
              </a:rPr>
              <a:t>Vyberte si své předplatné</a:t>
            </a:r>
            <a:endParaRPr/>
          </a:p>
        </p:txBody>
      </p:sp>
      <p:sp>
        <p:nvSpPr>
          <p:cNvPr id="214" name="Google Shape;214;p11"/>
          <p:cNvSpPr txBox="1"/>
          <p:nvPr>
            <p:ph idx="1" type="body"/>
          </p:nvPr>
        </p:nvSpPr>
        <p:spPr>
          <a:xfrm>
            <a:off x="609601" y="1412776"/>
            <a:ext cx="10972800" cy="1440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cs-CZ" sz="2600"/>
              <a:t>Podívejte se na </a:t>
            </a:r>
            <a:r>
              <a:rPr b="1" lang="cs-CZ" sz="2600">
                <a:solidFill>
                  <a:schemeClr val="dk2"/>
                </a:solidFill>
              </a:rPr>
              <a:t>www.socialniprace.cz/predplatne</a:t>
            </a:r>
            <a:r>
              <a:rPr b="1" lang="cs-CZ" sz="2600"/>
              <a:t> </a:t>
            </a:r>
            <a:r>
              <a:rPr lang="cs-CZ" sz="2600"/>
              <a:t>kde najdete další</a:t>
            </a:r>
            <a:r>
              <a:rPr b="1" lang="cs-CZ" sz="2600"/>
              <a:t> informace o všech typech předplatného a jak je pořídit.</a:t>
            </a:r>
            <a:endParaRPr b="1" sz="2600"/>
          </a:p>
        </p:txBody>
      </p:sp>
      <p:sp>
        <p:nvSpPr>
          <p:cNvPr id="215" name="Google Shape;215;p11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300">
                <a:latin typeface="Arial"/>
                <a:ea typeface="Arial"/>
                <a:cs typeface="Arial"/>
                <a:sym typeface="Arial"/>
              </a:rPr>
              <a:t>www.socialniprace.cz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4082" y="404664"/>
            <a:ext cx="2188318" cy="55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1"/>
          <p:cNvPicPr preferRelativeResize="0"/>
          <p:nvPr/>
        </p:nvPicPr>
        <p:blipFill rotWithShape="1">
          <a:blip r:embed="rId4">
            <a:alphaModFix/>
          </a:blip>
          <a:srcRect b="9675" l="0" r="0" t="0"/>
          <a:stretch/>
        </p:blipFill>
        <p:spPr>
          <a:xfrm>
            <a:off x="2522892" y="2564904"/>
            <a:ext cx="7146218" cy="3615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/>
          <p:nvPr>
            <p:ph type="ctrTitle"/>
          </p:nvPr>
        </p:nvSpPr>
        <p:spPr>
          <a:xfrm>
            <a:off x="914400" y="280587"/>
            <a:ext cx="10363201" cy="1699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272F"/>
              </a:buClr>
              <a:buSzPts val="3600"/>
              <a:buFont typeface="Arial"/>
              <a:buNone/>
            </a:pPr>
            <a:r>
              <a:rPr lang="cs-CZ" sz="3600">
                <a:solidFill>
                  <a:srgbClr val="AF272F"/>
                </a:solidFill>
                <a:latin typeface="Arial"/>
                <a:ea typeface="Arial"/>
                <a:cs typeface="Arial"/>
                <a:sym typeface="Arial"/>
              </a:rPr>
              <a:t>Časopis Sociální práce | Sociálna práca</a:t>
            </a:r>
            <a:br>
              <a:rPr lang="cs-CZ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Czech and Slovak Social Work Journal</a:t>
            </a:r>
            <a:endParaRPr sz="3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219" y="1941873"/>
            <a:ext cx="4603674" cy="1164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2"/>
          <p:cNvSpPr txBox="1"/>
          <p:nvPr/>
        </p:nvSpPr>
        <p:spPr>
          <a:xfrm>
            <a:off x="914400" y="5983805"/>
            <a:ext cx="10363201" cy="321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37"/>
              <a:buFont typeface="Arial"/>
              <a:buNone/>
            </a:pPr>
            <a:r>
              <a:rPr b="0" i="0" lang="cs-CZ" sz="1437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Asociace vzdělavatelů v sociální práci, z.s., Joštova 10, 602 00 Brno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2717501" y="3354752"/>
            <a:ext cx="6749111" cy="7804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Sledujte nás na sociálních sítích a na webu!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12"/>
          <p:cNvGrpSpPr/>
          <p:nvPr/>
        </p:nvGrpSpPr>
        <p:grpSpPr>
          <a:xfrm>
            <a:off x="1162525" y="4221088"/>
            <a:ext cx="9866950" cy="1501317"/>
            <a:chOff x="1206262" y="4273621"/>
            <a:chExt cx="9866950" cy="1501317"/>
          </a:xfrm>
        </p:grpSpPr>
        <p:pic>
          <p:nvPicPr>
            <p:cNvPr id="229" name="Google Shape;229;p12"/>
            <p:cNvPicPr preferRelativeResize="0"/>
            <p:nvPr/>
          </p:nvPicPr>
          <p:blipFill rotWithShape="1">
            <a:blip r:embed="rId4">
              <a:alphaModFix/>
            </a:blip>
            <a:srcRect b="14919" l="10002" r="9987" t="15073"/>
            <a:stretch/>
          </p:blipFill>
          <p:spPr>
            <a:xfrm>
              <a:off x="6607789" y="4361937"/>
              <a:ext cx="720000" cy="63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06262" y="5054938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06262" y="4273621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607789" y="5054938"/>
              <a:ext cx="720000" cy="72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12"/>
            <p:cNvSpPr txBox="1"/>
            <p:nvPr/>
          </p:nvSpPr>
          <p:spPr>
            <a:xfrm>
              <a:off x="2062625" y="4448955"/>
              <a:ext cx="32403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cs-CZ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www.socialniprace.cz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2"/>
            <p:cNvSpPr txBox="1"/>
            <p:nvPr/>
          </p:nvSpPr>
          <p:spPr>
            <a:xfrm>
              <a:off x="2062625" y="5230272"/>
              <a:ext cx="45451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cs-CZ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socialniprace@socialniprace.cz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2"/>
            <p:cNvSpPr txBox="1"/>
            <p:nvPr/>
          </p:nvSpPr>
          <p:spPr>
            <a:xfrm>
              <a:off x="7464152" y="4496794"/>
              <a:ext cx="36090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cs-CZ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Sociální práce | Sociálna práca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2"/>
            <p:cNvSpPr txBox="1"/>
            <p:nvPr/>
          </p:nvSpPr>
          <p:spPr>
            <a:xfrm>
              <a:off x="7464152" y="5222715"/>
              <a:ext cx="36090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cs-CZ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Sociální práce / Sociálna práca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609601" y="404664"/>
            <a:ext cx="10972800" cy="634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272F"/>
              </a:buClr>
              <a:buSzPts val="3200"/>
              <a:buFont typeface="Arial"/>
              <a:buNone/>
            </a:pPr>
            <a:r>
              <a:rPr lang="cs-CZ" sz="3200">
                <a:solidFill>
                  <a:srgbClr val="AF272F"/>
                </a:solidFill>
                <a:latin typeface="Arial"/>
                <a:ea typeface="Arial"/>
                <a:cs typeface="Arial"/>
                <a:sym typeface="Arial"/>
              </a:rPr>
              <a:t>Časopis Sociální práce | Sociálna práca …</a:t>
            </a:r>
            <a:endParaRPr sz="3200">
              <a:solidFill>
                <a:srgbClr val="AF272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609601" y="1484784"/>
            <a:ext cx="10972800" cy="4641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51884" lvl="0" marL="35188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cs-CZ" sz="2600">
                <a:latin typeface="Arial"/>
                <a:ea typeface="Arial"/>
                <a:cs typeface="Arial"/>
                <a:sym typeface="Arial"/>
              </a:rPr>
              <a:t>je česko-slovenský odborný časopis, který spojuje témata pro teorii, praxi a vzdělávání v sociální práci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  <a:p>
            <a:pPr indent="-256634" lvl="0" marL="351884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1" sz="1500">
              <a:latin typeface="Arial"/>
              <a:ea typeface="Arial"/>
              <a:cs typeface="Arial"/>
              <a:sym typeface="Arial"/>
            </a:endParaRPr>
          </a:p>
          <a:p>
            <a:pPr indent="-351884" lvl="0" marL="351884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jeho součástí je</a:t>
            </a: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indent="-293237" lvl="1" marL="76241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lang="cs-CZ" sz="2600">
                <a:latin typeface="Arial"/>
                <a:ea typeface="Arial"/>
                <a:cs typeface="Arial"/>
                <a:sym typeface="Arial"/>
              </a:rPr>
              <a:t>tištěná a online akademická</a:t>
            </a:r>
            <a:br>
              <a:rPr b="1" lang="cs-CZ" sz="2600">
                <a:latin typeface="Arial"/>
                <a:ea typeface="Arial"/>
                <a:cs typeface="Arial"/>
                <a:sym typeface="Arial"/>
              </a:rPr>
            </a:br>
            <a:r>
              <a:rPr b="1" lang="cs-CZ" sz="2600">
                <a:latin typeface="Arial"/>
                <a:ea typeface="Arial"/>
                <a:cs typeface="Arial"/>
                <a:sym typeface="Arial"/>
              </a:rPr>
              <a:t>část,</a:t>
            </a:r>
            <a:endParaRPr/>
          </a:p>
          <a:p>
            <a:pPr indent="-293237" lvl="1" marL="76241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b="1" lang="cs-CZ" sz="2600">
                <a:latin typeface="Arial"/>
                <a:ea typeface="Arial"/>
                <a:cs typeface="Arial"/>
                <a:sym typeface="Arial"/>
              </a:rPr>
              <a:t>online publicisticko-praktická</a:t>
            </a:r>
            <a:br>
              <a:rPr b="1" lang="cs-CZ" sz="2600">
                <a:latin typeface="Arial"/>
                <a:ea typeface="Arial"/>
                <a:cs typeface="Arial"/>
                <a:sym typeface="Arial"/>
              </a:rPr>
            </a:br>
            <a:r>
              <a:rPr b="1" lang="cs-CZ" sz="2600">
                <a:latin typeface="Arial"/>
                <a:ea typeface="Arial"/>
                <a:cs typeface="Arial"/>
                <a:sym typeface="Arial"/>
              </a:rPr>
              <a:t>část (články, výzkumy, aktuality,</a:t>
            </a:r>
            <a:br>
              <a:rPr b="1" lang="cs-CZ" sz="2600">
                <a:latin typeface="Arial"/>
                <a:ea typeface="Arial"/>
                <a:cs typeface="Arial"/>
                <a:sym typeface="Arial"/>
              </a:rPr>
            </a:br>
            <a:r>
              <a:rPr b="1" lang="cs-CZ" sz="2600">
                <a:latin typeface="Arial"/>
                <a:ea typeface="Arial"/>
                <a:cs typeface="Arial"/>
                <a:sym typeface="Arial"/>
              </a:rPr>
              <a:t>recenze, …).</a:t>
            </a:r>
            <a:endParaRPr/>
          </a:p>
          <a:p>
            <a:pPr indent="-351884" lvl="0" marL="351884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cs-CZ" sz="2600">
                <a:latin typeface="Arial"/>
                <a:ea typeface="Arial"/>
                <a:cs typeface="Arial"/>
                <a:sym typeface="Arial"/>
              </a:rPr>
              <a:t>texty v českém, slovenském</a:t>
            </a:r>
            <a:br>
              <a:rPr lang="cs-CZ" sz="2600">
                <a:latin typeface="Arial"/>
                <a:ea typeface="Arial"/>
                <a:cs typeface="Arial"/>
                <a:sym typeface="Arial"/>
              </a:rPr>
            </a:br>
            <a:r>
              <a:rPr lang="cs-CZ" sz="2600">
                <a:latin typeface="Arial"/>
                <a:ea typeface="Arial"/>
                <a:cs typeface="Arial"/>
                <a:sym typeface="Arial"/>
              </a:rPr>
              <a:t>a anglickém jazyce.</a:t>
            </a:r>
            <a:endParaRPr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300">
                <a:latin typeface="Arial"/>
                <a:ea typeface="Arial"/>
                <a:cs typeface="Arial"/>
                <a:sym typeface="Arial"/>
              </a:rPr>
              <a:t>www.socialniprace.cz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4082" y="404664"/>
            <a:ext cx="2188318" cy="55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1507" y="2235897"/>
            <a:ext cx="2345246" cy="3408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96200" y="2508164"/>
            <a:ext cx="2395187" cy="340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84393" y="2885827"/>
            <a:ext cx="2413989" cy="3408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609601" y="404664"/>
            <a:ext cx="10972800" cy="100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</a:pPr>
            <a:r>
              <a:rPr lang="cs-CZ" sz="3600">
                <a:solidFill>
                  <a:schemeClr val="dk2"/>
                </a:solidFill>
              </a:rPr>
              <a:t>Jakým tématům se budou věnovat</a:t>
            </a:r>
            <a:br>
              <a:rPr lang="cs-CZ" sz="3600">
                <a:solidFill>
                  <a:schemeClr val="dk2"/>
                </a:solidFill>
              </a:rPr>
            </a:br>
            <a:r>
              <a:rPr lang="cs-CZ" sz="3600">
                <a:solidFill>
                  <a:schemeClr val="dk2"/>
                </a:solidFill>
              </a:rPr>
              <a:t>nejbližší čísla časopisu?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609601" y="1700808"/>
            <a:ext cx="10972800" cy="4425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600"/>
          </a:p>
          <a:p>
            <a:pPr indent="-351883" lvl="0" marL="351883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cs-CZ" sz="2600"/>
              <a:t>5/2023</a:t>
            </a:r>
            <a:r>
              <a:rPr b="1" lang="cs-CZ" sz="2600"/>
              <a:t> – Oběti a pachatelé,</a:t>
            </a:r>
            <a:r>
              <a:rPr lang="cs-CZ" sz="2600"/>
              <a:t> vyjde 30.9.2023</a:t>
            </a:r>
            <a:endParaRPr sz="2600"/>
          </a:p>
          <a:p>
            <a:pPr indent="-351884" lvl="0" marL="351884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cs-CZ" sz="2600"/>
              <a:t>6</a:t>
            </a:r>
            <a:r>
              <a:rPr b="1" lang="cs-CZ" sz="2600"/>
              <a:t>/2023 – Sociální práce a duševní zdraví, </a:t>
            </a:r>
            <a:r>
              <a:rPr lang="cs-CZ" sz="2600"/>
              <a:t>vyjde 31. 12. 2023</a:t>
            </a:r>
            <a:endParaRPr b="1" sz="2600"/>
          </a:p>
          <a:p>
            <a:pPr indent="-293237" lvl="1" marL="76241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cs-CZ" sz="2600"/>
              <a:t>prakticko-publicistické texty lze posílat do 30. 10. 2023</a:t>
            </a:r>
            <a:endParaRPr sz="2600"/>
          </a:p>
          <a:p>
            <a:pPr indent="-351884" lvl="0" marL="351884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cs-CZ" sz="2600"/>
              <a:t>1/2024 – ERIS Journal – Winter 2023 – Participation: </a:t>
            </a:r>
            <a:br>
              <a:rPr b="1" lang="cs-CZ" sz="2600"/>
            </a:br>
            <a:r>
              <a:rPr b="1" lang="cs-CZ" sz="2600"/>
              <a:t>A </a:t>
            </a:r>
            <a:r>
              <a:rPr b="1" lang="cs-CZ" sz="2600"/>
              <a:t>path</a:t>
            </a:r>
            <a:r>
              <a:rPr b="1" lang="cs-CZ" sz="2600"/>
              <a:t> to Inclusion, </a:t>
            </a:r>
            <a:r>
              <a:rPr lang="cs-CZ" sz="2600"/>
              <a:t>vyjde 28. 2. 2024</a:t>
            </a:r>
            <a:endParaRPr b="1" sz="2600"/>
          </a:p>
          <a:p>
            <a:pPr indent="-293237" lvl="1" marL="76241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cs-CZ" sz="2600"/>
              <a:t>příjem akademických textů již uzavřen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b="1" sz="2600"/>
          </a:p>
        </p:txBody>
      </p:sp>
      <p:sp>
        <p:nvSpPr>
          <p:cNvPr id="112" name="Google Shape;112;p3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300">
                <a:latin typeface="Arial"/>
                <a:ea typeface="Arial"/>
                <a:cs typeface="Arial"/>
                <a:sym typeface="Arial"/>
              </a:rPr>
              <a:t>www.socialniprace.cz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4082" y="404664"/>
            <a:ext cx="2188318" cy="55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8409" y="3365850"/>
            <a:ext cx="1813992" cy="2591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/>
          <p:nvPr>
            <p:ph type="title"/>
          </p:nvPr>
        </p:nvSpPr>
        <p:spPr>
          <a:xfrm>
            <a:off x="609601" y="404664"/>
            <a:ext cx="10972800" cy="1008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</a:pPr>
            <a:r>
              <a:rPr lang="cs-CZ" sz="3600">
                <a:solidFill>
                  <a:schemeClr val="dk2"/>
                </a:solidFill>
              </a:rPr>
              <a:t>Jakým tématům se budou věnovat</a:t>
            </a:r>
            <a:br>
              <a:rPr lang="cs-CZ" sz="3600">
                <a:solidFill>
                  <a:schemeClr val="dk2"/>
                </a:solidFill>
              </a:rPr>
            </a:br>
            <a:r>
              <a:rPr lang="cs-CZ" sz="3600">
                <a:solidFill>
                  <a:schemeClr val="dk2"/>
                </a:solidFill>
              </a:rPr>
              <a:t>nejbližší čísla časopisu?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609601" y="1700808"/>
            <a:ext cx="10972800" cy="4425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1883" lvl="0" marL="35188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cs-CZ" sz="2600"/>
              <a:t>2</a:t>
            </a:r>
            <a:r>
              <a:rPr b="1" lang="cs-CZ" sz="2600"/>
              <a:t>/2024 – Proměny sociální práce v sociálně-právní ochraně dětí</a:t>
            </a:r>
            <a:endParaRPr/>
          </a:p>
          <a:p>
            <a:pPr indent="-393700" lvl="1" marL="9144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cs-CZ" sz="2600"/>
              <a:t>příjem akademických textů již uzavřen</a:t>
            </a:r>
            <a:endParaRPr>
              <a:solidFill>
                <a:schemeClr val="accent1"/>
              </a:solidFill>
            </a:endParaRPr>
          </a:p>
          <a:p>
            <a:pPr indent="-393700" lvl="1" marL="9144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cs-CZ" sz="2600"/>
              <a:t>prakticko-publicistické texty lze posílat do 31. 1. 2024</a:t>
            </a:r>
            <a:endParaRPr sz="2600"/>
          </a:p>
          <a:p>
            <a:pPr indent="-351884" lvl="0" marL="351884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cs-CZ" sz="2600"/>
              <a:t>3</a:t>
            </a:r>
            <a:r>
              <a:rPr b="1" lang="cs-CZ" sz="2600"/>
              <a:t>/2024 – Pohled lidí se zkušeností</a:t>
            </a:r>
            <a:endParaRPr/>
          </a:p>
          <a:p>
            <a:pPr indent="-293236" lvl="1" marL="76241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cs-CZ" sz="2600"/>
              <a:t>akademické texty lze posílat do 30. 10. 2023</a:t>
            </a:r>
            <a:endParaRPr sz="2600"/>
          </a:p>
          <a:p>
            <a:pPr indent="-293236" lvl="1" marL="76241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cs-CZ" sz="2600"/>
              <a:t>prakticko-publicistické texty lze posílat do 30. 4. 2024</a:t>
            </a:r>
            <a:endParaRPr sz="2600"/>
          </a:p>
          <a:p>
            <a:pPr indent="-351884" lvl="0" marL="351884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cs-CZ" sz="2600"/>
              <a:t>5/2023 – ERIS Journal - Summer 2024</a:t>
            </a:r>
            <a:endParaRPr/>
          </a:p>
          <a:p>
            <a:pPr indent="-293236" lvl="1" marL="762415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cs-CZ" sz="2600"/>
              <a:t>akademické texty lze posílat do 31. 1. 2024</a:t>
            </a:r>
            <a:endParaRPr/>
          </a:p>
          <a:p>
            <a:pPr indent="-351884" lvl="0" marL="351884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cs-CZ" sz="2600"/>
              <a:t>Další čísla naleznete v edičním plánu na webu časopisu</a:t>
            </a:r>
            <a:endParaRPr sz="2600"/>
          </a:p>
        </p:txBody>
      </p:sp>
      <p:sp>
        <p:nvSpPr>
          <p:cNvPr id="123" name="Google Shape;123;p4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300">
                <a:latin typeface="Arial"/>
                <a:ea typeface="Arial"/>
                <a:cs typeface="Arial"/>
                <a:sym typeface="Arial"/>
              </a:rPr>
              <a:t>www.socialniprace.cz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4082" y="404664"/>
            <a:ext cx="2188318" cy="55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8409" y="2369839"/>
            <a:ext cx="1813992" cy="2591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/>
          <p:nvPr>
            <p:ph type="title"/>
          </p:nvPr>
        </p:nvSpPr>
        <p:spPr>
          <a:xfrm>
            <a:off x="609601" y="404664"/>
            <a:ext cx="10972800" cy="634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</a:pPr>
            <a:r>
              <a:rPr lang="cs-CZ" sz="3600">
                <a:solidFill>
                  <a:schemeClr val="dk2"/>
                </a:solidFill>
              </a:rPr>
              <a:t>Staňte se součástí komunity </a:t>
            </a:r>
            <a:endParaRPr sz="3600">
              <a:solidFill>
                <a:srgbClr val="AF27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3" name="Google Shape;133;p5"/>
          <p:cNvSpPr txBox="1"/>
          <p:nvPr>
            <p:ph idx="1" type="body"/>
          </p:nvPr>
        </p:nvSpPr>
        <p:spPr>
          <a:xfrm>
            <a:off x="609601" y="1484784"/>
            <a:ext cx="10972800" cy="4641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1884" lvl="0" marL="35188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sz="2800"/>
              <a:t>Připojte se do komunity stovek sociálních pracovnic a pracovníků – objednejte si své roční předplatné časopisu!</a:t>
            </a:r>
            <a:endParaRPr/>
          </a:p>
          <a:p>
            <a:pPr indent="-256634" lvl="0" marL="351884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-351884" lvl="0" marL="351884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cs-CZ" sz="2800"/>
              <a:t>Nabízíme předplatné „na míru“ pro srdcařky a srdcaře, studující, organizace, jednotlivce i ty, kteří šetří přírodu.</a:t>
            </a:r>
            <a:endParaRPr/>
          </a:p>
        </p:txBody>
      </p:sp>
      <p:sp>
        <p:nvSpPr>
          <p:cNvPr id="134" name="Google Shape;134;p5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300">
                <a:latin typeface="Arial"/>
                <a:ea typeface="Arial"/>
                <a:cs typeface="Arial"/>
                <a:sym typeface="Arial"/>
              </a:rPr>
              <a:t>www.socialniprace.cz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5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4082" y="404664"/>
            <a:ext cx="2188318" cy="552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285" y="3955390"/>
            <a:ext cx="2428875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2676421" y="3971548"/>
            <a:ext cx="2396558" cy="2396558"/>
          </a:xfrm>
          <a:prstGeom prst="ellipse">
            <a:avLst/>
          </a:prstGeom>
          <a:solidFill>
            <a:schemeClr val="accent4"/>
          </a:solidFill>
          <a:ln cap="flat" cmpd="sng" w="254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předplatné jen pro vás</a:t>
            </a:r>
            <a:endParaRPr b="0" i="0" sz="16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4726556" y="3959794"/>
            <a:ext cx="2396558" cy="2396558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♥</a:t>
            </a:r>
            <a:endParaRPr b="0" i="0" sz="16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srdcařské předplatné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♥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6805969" y="3971548"/>
            <a:ext cx="2396558" cy="2396558"/>
          </a:xfrm>
          <a:prstGeom prst="ellipse">
            <a:avLst/>
          </a:prstGeom>
          <a:solidFill>
            <a:srgbClr val="F010E0"/>
          </a:solidFill>
          <a:ln cap="flat" cmpd="sng" w="25400">
            <a:solidFill>
              <a:srgbClr val="F01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cs-CZ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studentské předplatné</a:t>
            </a:r>
            <a:endParaRPr b="0" i="0" sz="16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8870744" y="3971548"/>
            <a:ext cx="2396558" cy="2396558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b="0" i="0" lang="cs-CZ" sz="145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elektronické</a:t>
            </a:r>
            <a:r>
              <a:rPr b="0" i="0" lang="cs-CZ" sz="16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předplatné</a:t>
            </a:r>
            <a:endParaRPr b="0" i="0" sz="16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/>
          <p:nvPr>
            <p:ph type="title"/>
          </p:nvPr>
        </p:nvSpPr>
        <p:spPr>
          <a:xfrm>
            <a:off x="609601" y="404664"/>
            <a:ext cx="10972800" cy="634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</a:pPr>
            <a:r>
              <a:rPr lang="cs-CZ" sz="3600">
                <a:solidFill>
                  <a:schemeClr val="dk2"/>
                </a:solidFill>
              </a:rPr>
              <a:t>Máme předplatné pro všechny</a:t>
            </a:r>
            <a:endParaRPr sz="3600">
              <a:solidFill>
                <a:srgbClr val="AF27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8" name="Google Shape;148;p6"/>
          <p:cNvSpPr txBox="1"/>
          <p:nvPr>
            <p:ph idx="1" type="body"/>
          </p:nvPr>
        </p:nvSpPr>
        <p:spPr>
          <a:xfrm>
            <a:off x="3503711" y="1484784"/>
            <a:ext cx="8078689" cy="2824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1884" lvl="0" marL="35188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Char char="•"/>
            </a:pPr>
            <a:r>
              <a:rPr lang="cs-CZ" sz="2350"/>
              <a:t>Roční předplatné </a:t>
            </a:r>
            <a:r>
              <a:rPr b="1" lang="cs-CZ" sz="2350"/>
              <a:t>pro organizace a instituce </a:t>
            </a:r>
            <a:r>
              <a:rPr lang="cs-CZ" sz="2350"/>
              <a:t>obsahuje:</a:t>
            </a:r>
            <a:endParaRPr/>
          </a:p>
          <a:p>
            <a:pPr indent="-293237" lvl="1" marL="762415" rtl="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•"/>
            </a:pPr>
            <a:r>
              <a:rPr b="1" lang="cs-CZ" sz="2350"/>
              <a:t>6x akademické číslo </a:t>
            </a:r>
            <a:r>
              <a:rPr lang="cs-CZ" sz="2350"/>
              <a:t>– 4x české číslo v tištěné</a:t>
            </a:r>
            <a:br>
              <a:rPr lang="cs-CZ" sz="2350"/>
            </a:br>
            <a:r>
              <a:rPr lang="cs-CZ" sz="2350"/>
              <a:t>a elektronické verzi, 2x anglické číslo pouze</a:t>
            </a:r>
            <a:br>
              <a:rPr lang="cs-CZ" sz="2350"/>
            </a:br>
            <a:r>
              <a:rPr lang="cs-CZ" sz="2350"/>
              <a:t>v elektronické verzi,</a:t>
            </a:r>
            <a:endParaRPr/>
          </a:p>
          <a:p>
            <a:pPr indent="-293237" lvl="1" marL="762415" rtl="0" algn="l">
              <a:lnSpc>
                <a:spcPct val="100000"/>
              </a:lnSpc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•"/>
            </a:pPr>
            <a:r>
              <a:rPr b="1" lang="cs-CZ" sz="2350"/>
              <a:t>12měsíční přístup k elektronickému archivu </a:t>
            </a:r>
            <a:r>
              <a:rPr lang="cs-CZ" sz="2350"/>
              <a:t>všech akademických a publicisticko-praktických textů.</a:t>
            </a:r>
            <a:endParaRPr b="1" sz="2350"/>
          </a:p>
        </p:txBody>
      </p:sp>
      <p:sp>
        <p:nvSpPr>
          <p:cNvPr id="149" name="Google Shape;149;p6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300">
                <a:latin typeface="Arial"/>
                <a:ea typeface="Arial"/>
                <a:cs typeface="Arial"/>
                <a:sym typeface="Arial"/>
              </a:rPr>
              <a:t>www.socialniprace.cz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4082" y="404664"/>
            <a:ext cx="2188318" cy="55258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/>
          <p:nvPr/>
        </p:nvSpPr>
        <p:spPr>
          <a:xfrm>
            <a:off x="609601" y="1481607"/>
            <a:ext cx="2827314" cy="2827314"/>
          </a:xfrm>
          <a:prstGeom prst="ellipse">
            <a:avLst/>
          </a:prstGeom>
          <a:solidFill>
            <a:schemeClr val="accent5"/>
          </a:solidFill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cs-CZ" sz="2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předplatné pro organizace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od 1 399 Kč</a:t>
            </a:r>
            <a:endParaRPr b="0" i="0" sz="1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621475" y="4572512"/>
            <a:ext cx="3470176" cy="1545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Předplatné pro malý tým (1–5 lidí) za 1 399 Kč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1884" lvl="0" marL="35188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výtisk každého čísla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1884" lvl="0" marL="35188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přístupů do online archivu časopisu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4088975" y="4572512"/>
            <a:ext cx="3470176" cy="1545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Předplatné pro střední tým (6–10 lidí) za 2 699 Kč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1884" lvl="0" marL="35188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výtisk každého čísla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1884" lvl="0" marL="35188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přístupů do online archivu časopisu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7589566" y="4572512"/>
            <a:ext cx="3470176" cy="1545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cs-CZ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Předplatné pro velký tým (11–20 lidí) za 5 199 Kč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1884" lvl="0" marL="35188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výtisk každého čísla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1884" lvl="0" marL="35188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přístupů do online archivu časopisu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/>
          <p:nvPr>
            <p:ph type="title"/>
          </p:nvPr>
        </p:nvSpPr>
        <p:spPr>
          <a:xfrm>
            <a:off x="609601" y="404664"/>
            <a:ext cx="10972800" cy="634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</a:pPr>
            <a:r>
              <a:rPr lang="cs-CZ" sz="3600">
                <a:solidFill>
                  <a:schemeClr val="dk2"/>
                </a:solidFill>
              </a:rPr>
              <a:t>Máme předplatné pro všechny</a:t>
            </a:r>
            <a:endParaRPr sz="3600">
              <a:solidFill>
                <a:srgbClr val="AF27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7"/>
          <p:cNvSpPr txBox="1"/>
          <p:nvPr>
            <p:ph idx="1" type="body"/>
          </p:nvPr>
        </p:nvSpPr>
        <p:spPr>
          <a:xfrm>
            <a:off x="3503711" y="1484784"/>
            <a:ext cx="8078689" cy="2824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1884" lvl="0" marL="35188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Roční </a:t>
            </a:r>
            <a:r>
              <a:rPr b="1" lang="cs-CZ" sz="2400"/>
              <a:t>předplatné pro jednotlivce </a:t>
            </a:r>
            <a:r>
              <a:rPr lang="cs-CZ" sz="2400"/>
              <a:t>obsahuje:</a:t>
            </a:r>
            <a:endParaRPr/>
          </a:p>
          <a:p>
            <a:pPr indent="-293237" lvl="1" marL="76241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cs-CZ" sz="2400"/>
              <a:t>6x akademické číslo </a:t>
            </a:r>
            <a:r>
              <a:rPr lang="cs-CZ" sz="2400"/>
              <a:t>– 4x české číslo v tištěné</a:t>
            </a:r>
            <a:br>
              <a:rPr lang="cs-CZ" sz="2400"/>
            </a:br>
            <a:r>
              <a:rPr lang="cs-CZ" sz="2400"/>
              <a:t>a elektronické verzi, 2x anglické číslo pouze</a:t>
            </a:r>
            <a:br>
              <a:rPr lang="cs-CZ" sz="2400"/>
            </a:br>
            <a:r>
              <a:rPr lang="cs-CZ" sz="2400"/>
              <a:t>v elektronické verzi,</a:t>
            </a:r>
            <a:endParaRPr/>
          </a:p>
          <a:p>
            <a:pPr indent="-293237" lvl="1" marL="76241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cs-CZ" sz="2400"/>
              <a:t>12měsíční přístup k elektronickému archivu </a:t>
            </a:r>
            <a:r>
              <a:rPr lang="cs-CZ" sz="2400"/>
              <a:t>všech akademických a publicisticko-</a:t>
            </a:r>
            <a:br>
              <a:rPr lang="cs-CZ" sz="2400"/>
            </a:br>
            <a:r>
              <a:rPr lang="cs-CZ" sz="2400"/>
              <a:t>praktických textů.</a:t>
            </a:r>
            <a:endParaRPr b="1" sz="2400"/>
          </a:p>
        </p:txBody>
      </p:sp>
      <p:sp>
        <p:nvSpPr>
          <p:cNvPr id="163" name="Google Shape;163;p7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300">
                <a:latin typeface="Arial"/>
                <a:ea typeface="Arial"/>
                <a:cs typeface="Arial"/>
                <a:sym typeface="Arial"/>
              </a:rPr>
              <a:t>www.socialniprace.cz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7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4082" y="404664"/>
            <a:ext cx="2188318" cy="55258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>
            <a:off x="609601" y="1481607"/>
            <a:ext cx="2880000" cy="2880000"/>
          </a:xfrm>
          <a:prstGeom prst="ellipse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předplatné jen pro vás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799 Kč</a:t>
            </a:r>
            <a:endParaRPr b="0" i="0" sz="2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609600" y="4653136"/>
            <a:ext cx="8128000" cy="1473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1884" lvl="0" marL="3518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Roční </a:t>
            </a:r>
            <a:r>
              <a:rPr b="1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elektronické předplatné 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obsahuje vše výše zmíněné kromě tištěných čísel do schránky.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8700329" y="3653499"/>
            <a:ext cx="2880000" cy="2880000"/>
          </a:xfrm>
          <a:prstGeom prst="ellipse">
            <a:avLst/>
          </a:prstGeom>
          <a:solidFill>
            <a:srgbClr val="92D050"/>
          </a:solidFill>
          <a:ln cap="flat" cmpd="sng" w="25400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cs-CZ" sz="21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elektronické předplatné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599 Kč</a:t>
            </a:r>
            <a:endParaRPr b="0" i="0" sz="2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>
            <p:ph type="title"/>
          </p:nvPr>
        </p:nvSpPr>
        <p:spPr>
          <a:xfrm>
            <a:off x="609601" y="404664"/>
            <a:ext cx="10972800" cy="634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</a:pPr>
            <a:r>
              <a:rPr lang="cs-CZ" sz="3600">
                <a:solidFill>
                  <a:schemeClr val="dk2"/>
                </a:solidFill>
              </a:rPr>
              <a:t>Máme předplatné pro všechny</a:t>
            </a:r>
            <a:endParaRPr sz="3600">
              <a:solidFill>
                <a:srgbClr val="AF27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8"/>
          <p:cNvSpPr txBox="1"/>
          <p:nvPr>
            <p:ph idx="1" type="body"/>
          </p:nvPr>
        </p:nvSpPr>
        <p:spPr>
          <a:xfrm>
            <a:off x="3503711" y="1484784"/>
            <a:ext cx="8078689" cy="37444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1884" lvl="0" marL="35188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R</a:t>
            </a:r>
            <a:r>
              <a:rPr lang="cs-CZ" sz="2400"/>
              <a:t>oční předplatné </a:t>
            </a:r>
            <a:r>
              <a:rPr b="1" lang="cs-CZ" sz="2400"/>
              <a:t>pro všechny studující</a:t>
            </a:r>
            <a:r>
              <a:rPr lang="cs-CZ" sz="2400"/>
              <a:t>, které obsahuje:</a:t>
            </a:r>
            <a:endParaRPr sz="2400"/>
          </a:p>
          <a:p>
            <a:pPr indent="-293237" lvl="1" marL="76241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cs-CZ" sz="2400"/>
              <a:t>6x akademické číslo </a:t>
            </a:r>
            <a:r>
              <a:rPr lang="cs-CZ" sz="2400"/>
              <a:t>– 4x české číslo a 2x anglické číslo pouze v elektronické verzi = přístup kdykoli, odkudkoli.</a:t>
            </a:r>
            <a:endParaRPr sz="2400"/>
          </a:p>
          <a:p>
            <a:pPr indent="-293237" lvl="1" marL="762415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cs-CZ" sz="2400"/>
              <a:t>12měsíční přístup k elektronickému archivu </a:t>
            </a:r>
            <a:r>
              <a:rPr lang="cs-CZ" sz="2400"/>
              <a:t>všech akademických a publicisticko-praktických textů.</a:t>
            </a:r>
            <a:endParaRPr/>
          </a:p>
          <a:p>
            <a:pPr indent="-351884" lvl="0" marL="351884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Předplatné je možné objednat na základě platného ISIC/potvrzení o studiu.</a:t>
            </a:r>
            <a:endParaRPr sz="2400"/>
          </a:p>
        </p:txBody>
      </p:sp>
      <p:sp>
        <p:nvSpPr>
          <p:cNvPr id="176" name="Google Shape;176;p8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300">
                <a:latin typeface="Arial"/>
                <a:ea typeface="Arial"/>
                <a:cs typeface="Arial"/>
                <a:sym typeface="Arial"/>
              </a:rPr>
              <a:t>www.socialniprace.cz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4082" y="404664"/>
            <a:ext cx="2188318" cy="55258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/>
          <p:nvPr/>
        </p:nvSpPr>
        <p:spPr>
          <a:xfrm>
            <a:off x="609601" y="1481607"/>
            <a:ext cx="2880000" cy="2880000"/>
          </a:xfrm>
          <a:prstGeom prst="ellipse">
            <a:avLst/>
          </a:prstGeom>
          <a:solidFill>
            <a:srgbClr val="F010E0"/>
          </a:solidFill>
          <a:ln cap="flat" cmpd="sng" w="25400">
            <a:solidFill>
              <a:srgbClr val="F010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cs-CZ" sz="23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studentské</a:t>
            </a:r>
            <a:br>
              <a:rPr b="0" i="0" lang="cs-CZ" sz="23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cs-CZ" sz="23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předplatné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cs-CZ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399 Kč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609600" y="4653136"/>
            <a:ext cx="10972800" cy="1473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7584" lvl="0" marL="3518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/>
          <p:nvPr>
            <p:ph type="title"/>
          </p:nvPr>
        </p:nvSpPr>
        <p:spPr>
          <a:xfrm>
            <a:off x="609601" y="404664"/>
            <a:ext cx="10972800" cy="6340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</a:pPr>
            <a:r>
              <a:rPr lang="cs-CZ" sz="3600">
                <a:solidFill>
                  <a:schemeClr val="dk2"/>
                </a:solidFill>
              </a:rPr>
              <a:t>Máme předplatné pro všechny</a:t>
            </a:r>
            <a:endParaRPr sz="3600">
              <a:solidFill>
                <a:srgbClr val="AF272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9"/>
          <p:cNvSpPr txBox="1"/>
          <p:nvPr>
            <p:ph idx="1" type="body"/>
          </p:nvPr>
        </p:nvSpPr>
        <p:spPr>
          <a:xfrm>
            <a:off x="3503711" y="1484784"/>
            <a:ext cx="8078689" cy="2824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1884" lvl="0" marL="35188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Roční předplatné pro ty, kteří milují (S)sociální práci obsahuje navíc </a:t>
            </a:r>
            <a:r>
              <a:rPr b="1" lang="cs-CZ" sz="2400"/>
              <a:t>dárky z českých sociálních podniků, redakce časopisu a spolupracujících nakladatelství.</a:t>
            </a:r>
            <a:endParaRPr sz="2400"/>
          </a:p>
          <a:p>
            <a:pPr indent="-351884" lvl="0" marL="351884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Pořídíte jej za doplatek </a:t>
            </a:r>
            <a:r>
              <a:rPr b="1" lang="cs-CZ" sz="2400"/>
              <a:t>5</a:t>
            </a:r>
            <a:r>
              <a:rPr b="1" lang="cs-CZ" sz="2400"/>
              <a:t>99 Kč </a:t>
            </a:r>
            <a:r>
              <a:rPr lang="cs-CZ" sz="2400"/>
              <a:t>k jinému předplatnému.</a:t>
            </a:r>
            <a:endParaRPr sz="2400"/>
          </a:p>
        </p:txBody>
      </p:sp>
      <p:sp>
        <p:nvSpPr>
          <p:cNvPr id="188" name="Google Shape;188;p9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1300">
                <a:latin typeface="Arial"/>
                <a:ea typeface="Arial"/>
                <a:cs typeface="Arial"/>
                <a:sym typeface="Arial"/>
              </a:rPr>
              <a:t>www.socialniprace.cz</a:t>
            </a:r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>
            <p:ph idx="12" type="sldNum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94082" y="404664"/>
            <a:ext cx="2188318" cy="55258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/>
          <p:nvPr/>
        </p:nvSpPr>
        <p:spPr>
          <a:xfrm>
            <a:off x="609601" y="1481607"/>
            <a:ext cx="2827314" cy="2827314"/>
          </a:xfrm>
          <a:prstGeom prst="ellipse">
            <a:avLst/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♥</a:t>
            </a:r>
            <a:endParaRPr b="0" i="0" sz="2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srdcařské předplatné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r>
              <a:rPr b="0" i="0" lang="cs-CZ" sz="20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99 Kč</a:t>
            </a:r>
            <a:endParaRPr b="0" i="0" sz="20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2" name="Google Shape;192;p9"/>
          <p:cNvSpPr txBox="1"/>
          <p:nvPr/>
        </p:nvSpPr>
        <p:spPr>
          <a:xfrm>
            <a:off x="609600" y="4653136"/>
            <a:ext cx="10972800" cy="1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9484" lvl="0" marL="35188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4">
            <a:alphaModFix/>
          </a:blip>
          <a:srcRect b="0" l="0" r="0" t="13765"/>
          <a:stretch/>
        </p:blipFill>
        <p:spPr>
          <a:xfrm>
            <a:off x="8964426" y="3174145"/>
            <a:ext cx="2505291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/>
          <p:cNvPicPr preferRelativeResize="0"/>
          <p:nvPr/>
        </p:nvPicPr>
        <p:blipFill rotWithShape="1">
          <a:blip r:embed="rId5">
            <a:alphaModFix/>
          </a:blip>
          <a:srcRect b="11150" l="0" r="0" t="23750"/>
          <a:stretch/>
        </p:blipFill>
        <p:spPr>
          <a:xfrm>
            <a:off x="6324561" y="3174145"/>
            <a:ext cx="2379641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5400000">
            <a:off x="3229337" y="3568565"/>
            <a:ext cx="3240000" cy="24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SP barvy motivu">
      <a:dk1>
        <a:srgbClr val="000000"/>
      </a:dk1>
      <a:lt1>
        <a:srgbClr val="FFFFFF"/>
      </a:lt1>
      <a:dk2>
        <a:srgbClr val="AF272F"/>
      </a:dk2>
      <a:lt2>
        <a:srgbClr val="E7E6E6"/>
      </a:lt2>
      <a:accent1>
        <a:srgbClr val="FF0000"/>
      </a:accent1>
      <a:accent2>
        <a:srgbClr val="595959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2020-11-16T09:19:47Z</dcterms:created>
  <dc:creator>Uzivatel</dc:creator>
</cp:coreProperties>
</file>