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75" r:id="rId3"/>
    <p:sldId id="276" r:id="rId4"/>
    <p:sldId id="277" r:id="rId5"/>
    <p:sldId id="278" r:id="rId6"/>
    <p:sldId id="285" r:id="rId7"/>
    <p:sldId id="300" r:id="rId8"/>
    <p:sldId id="297" r:id="rId9"/>
    <p:sldId id="301" r:id="rId10"/>
    <p:sldId id="279" r:id="rId11"/>
    <p:sldId id="302" r:id="rId12"/>
    <p:sldId id="281" r:id="rId13"/>
    <p:sldId id="287" r:id="rId14"/>
    <p:sldId id="294" r:id="rId15"/>
    <p:sldId id="304" r:id="rId16"/>
    <p:sldId id="288" r:id="rId17"/>
    <p:sldId id="306" r:id="rId18"/>
    <p:sldId id="289" r:id="rId19"/>
    <p:sldId id="303" r:id="rId20"/>
    <p:sldId id="290" r:id="rId21"/>
    <p:sldId id="292" r:id="rId22"/>
    <p:sldId id="305" r:id="rId23"/>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E327AD"/>
    <a:srgbClr val="8CC8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Střední styl 4 – zvýraznění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snapToObjects="1">
      <p:cViewPr varScale="1">
        <p:scale>
          <a:sx n="115" d="100"/>
          <a:sy n="115" d="100"/>
        </p:scale>
        <p:origin x="136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BE0D8E-ED41-4958-B233-B1DFB68BF647}" type="doc">
      <dgm:prSet loTypeId="urn:microsoft.com/office/officeart/2005/8/layout/hierarchy1" loCatId="hierarchy" qsTypeId="urn:microsoft.com/office/officeart/2005/8/quickstyle/simple1" qsCatId="simple" csTypeId="urn:microsoft.com/office/officeart/2005/8/colors/accent4_2" csCatId="accent4" phldr="1"/>
      <dgm:spPr/>
      <dgm:t>
        <a:bodyPr/>
        <a:lstStyle/>
        <a:p>
          <a:endParaRPr lang="cs-CZ"/>
        </a:p>
      </dgm:t>
    </dgm:pt>
    <dgm:pt modelId="{AE2BDD63-8176-48F9-9FD4-469B1F55489F}">
      <dgm:prSet phldrT="[Text]" custT="1"/>
      <dgm:spPr>
        <a:ln>
          <a:solidFill>
            <a:schemeClr val="tx1"/>
          </a:solidFill>
        </a:ln>
      </dgm:spPr>
      <dgm:t>
        <a:bodyPr/>
        <a:lstStyle/>
        <a:p>
          <a:r>
            <a:rPr lang="cs-CZ" sz="1200" b="1" dirty="0">
              <a:latin typeface="Comenia Serif" pitchFamily="50" charset="-18"/>
            </a:rPr>
            <a:t>Univerzita </a:t>
          </a:r>
        </a:p>
        <a:p>
          <a:r>
            <a:rPr lang="cs-CZ" sz="1200" b="1" dirty="0">
              <a:latin typeface="Comenia Serif" pitchFamily="50" charset="-18"/>
            </a:rPr>
            <a:t>Hradec Králové</a:t>
          </a:r>
        </a:p>
      </dgm:t>
    </dgm:pt>
    <dgm:pt modelId="{51053607-CE33-4E8B-9194-BDA32468A2A5}" type="parTrans" cxnId="{CCD54F06-C956-4EE9-A46C-12487D26850B}">
      <dgm:prSet/>
      <dgm:spPr/>
      <dgm:t>
        <a:bodyPr/>
        <a:lstStyle/>
        <a:p>
          <a:endParaRPr lang="cs-CZ"/>
        </a:p>
      </dgm:t>
    </dgm:pt>
    <dgm:pt modelId="{F75BA0DE-0BA3-458B-9F2F-AFC5D3F51521}" type="sibTrans" cxnId="{CCD54F06-C956-4EE9-A46C-12487D26850B}">
      <dgm:prSet/>
      <dgm:spPr/>
      <dgm:t>
        <a:bodyPr/>
        <a:lstStyle/>
        <a:p>
          <a:endParaRPr lang="cs-CZ"/>
        </a:p>
      </dgm:t>
    </dgm:pt>
    <dgm:pt modelId="{83B00071-3053-4700-B271-A37B92EDC3DC}">
      <dgm:prSet phldrT="[Text]" custT="1"/>
      <dgm:spPr>
        <a:ln>
          <a:solidFill>
            <a:schemeClr val="tx2">
              <a:lumMod val="40000"/>
              <a:lumOff val="60000"/>
            </a:schemeClr>
          </a:solidFill>
        </a:ln>
      </dgm:spPr>
      <dgm:t>
        <a:bodyPr/>
        <a:lstStyle/>
        <a:p>
          <a:r>
            <a:rPr lang="cs-CZ" sz="1200" dirty="0">
              <a:latin typeface="Comenia Serif" pitchFamily="50" charset="-18"/>
            </a:rPr>
            <a:t>Fakulta informatiky </a:t>
          </a:r>
          <a:r>
            <a:rPr lang="cs-CZ" sz="1200" dirty="0" smtClean="0">
              <a:latin typeface="Comenia Serif" pitchFamily="50" charset="-18"/>
            </a:rPr>
            <a:t/>
          </a:r>
          <a:br>
            <a:rPr lang="cs-CZ" sz="1200" dirty="0" smtClean="0">
              <a:latin typeface="Comenia Serif" pitchFamily="50" charset="-18"/>
            </a:rPr>
          </a:br>
          <a:r>
            <a:rPr lang="cs-CZ" sz="1200" dirty="0" smtClean="0">
              <a:latin typeface="Comenia Serif" pitchFamily="50" charset="-18"/>
            </a:rPr>
            <a:t>a </a:t>
          </a:r>
          <a:r>
            <a:rPr lang="cs-CZ" sz="1200" dirty="0">
              <a:latin typeface="Comenia Serif" pitchFamily="50" charset="-18"/>
            </a:rPr>
            <a:t>managementu</a:t>
          </a:r>
        </a:p>
      </dgm:t>
    </dgm:pt>
    <dgm:pt modelId="{7B05CB68-C810-4954-A83B-5B53646ADEF2}" type="parTrans" cxnId="{A3AE86D7-B0A4-4355-A658-3BFEFDC16D80}">
      <dgm:prSet>
        <dgm:style>
          <a:lnRef idx="2">
            <a:schemeClr val="accent3"/>
          </a:lnRef>
          <a:fillRef idx="0">
            <a:schemeClr val="accent3"/>
          </a:fillRef>
          <a:effectRef idx="1">
            <a:schemeClr val="accent3"/>
          </a:effectRef>
          <a:fontRef idx="minor">
            <a:schemeClr val="tx1"/>
          </a:fontRef>
        </dgm:style>
      </dgm:prSet>
      <dgm:spPr/>
      <dgm:t>
        <a:bodyPr/>
        <a:lstStyle/>
        <a:p>
          <a:endParaRPr lang="cs-CZ"/>
        </a:p>
      </dgm:t>
    </dgm:pt>
    <dgm:pt modelId="{B6243633-62D7-4A9D-9A4A-6A051319CE73}" type="sibTrans" cxnId="{A3AE86D7-B0A4-4355-A658-3BFEFDC16D80}">
      <dgm:prSet/>
      <dgm:spPr/>
      <dgm:t>
        <a:bodyPr/>
        <a:lstStyle/>
        <a:p>
          <a:endParaRPr lang="cs-CZ"/>
        </a:p>
      </dgm:t>
    </dgm:pt>
    <dgm:pt modelId="{8106A553-4A0A-45F0-AC79-C966D9828AEA}">
      <dgm:prSet phldrT="[Text]" custT="1"/>
      <dgm:spPr>
        <a:ln>
          <a:solidFill>
            <a:srgbClr val="8CC841"/>
          </a:solidFill>
        </a:ln>
      </dgm:spPr>
      <dgm:t>
        <a:bodyPr/>
        <a:lstStyle/>
        <a:p>
          <a:r>
            <a:rPr lang="cs-CZ" sz="1200" dirty="0">
              <a:latin typeface="Comenia Serif" pitchFamily="50" charset="-18"/>
            </a:rPr>
            <a:t>Filozofická fakulta</a:t>
          </a:r>
        </a:p>
      </dgm:t>
    </dgm:pt>
    <dgm:pt modelId="{DF7CC778-E7C2-4277-A29D-097D6038B0E9}" type="parTrans" cxnId="{12016012-FC29-49FE-86CA-F059A77C0A9A}">
      <dgm:prSet>
        <dgm:style>
          <a:lnRef idx="2">
            <a:schemeClr val="accent3"/>
          </a:lnRef>
          <a:fillRef idx="0">
            <a:schemeClr val="accent3"/>
          </a:fillRef>
          <a:effectRef idx="1">
            <a:schemeClr val="accent3"/>
          </a:effectRef>
          <a:fontRef idx="minor">
            <a:schemeClr val="tx1"/>
          </a:fontRef>
        </dgm:style>
      </dgm:prSet>
      <dgm:spPr/>
      <dgm:t>
        <a:bodyPr/>
        <a:lstStyle/>
        <a:p>
          <a:endParaRPr lang="cs-CZ"/>
        </a:p>
      </dgm:t>
    </dgm:pt>
    <dgm:pt modelId="{F24873EE-3035-40B7-9292-99C291D37A0D}" type="sibTrans" cxnId="{12016012-FC29-49FE-86CA-F059A77C0A9A}">
      <dgm:prSet/>
      <dgm:spPr/>
      <dgm:t>
        <a:bodyPr/>
        <a:lstStyle/>
        <a:p>
          <a:endParaRPr lang="cs-CZ"/>
        </a:p>
      </dgm:t>
    </dgm:pt>
    <dgm:pt modelId="{7EDE7797-5012-4B0B-ABE8-7AFB764024D8}">
      <dgm:prSet custT="1"/>
      <dgm:spPr>
        <a:solidFill>
          <a:schemeClr val="bg1">
            <a:alpha val="90000"/>
          </a:schemeClr>
        </a:solidFill>
        <a:ln>
          <a:solidFill>
            <a:srgbClr val="FF00FF"/>
          </a:solidFill>
        </a:ln>
      </dgm:spPr>
      <dgm:t>
        <a:bodyPr/>
        <a:lstStyle/>
        <a:p>
          <a:r>
            <a:rPr lang="cs-CZ" sz="1200" dirty="0">
              <a:latin typeface="Comenia Serif" pitchFamily="50" charset="-18"/>
            </a:rPr>
            <a:t>Pedagogická fakulta</a:t>
          </a:r>
        </a:p>
      </dgm:t>
    </dgm:pt>
    <dgm:pt modelId="{18824CB9-06F3-408A-8A53-6FB7D4313EED}" type="parTrans" cxnId="{CE5C090F-2F64-4F48-A4AB-2C97E2F24483}">
      <dgm:prSet>
        <dgm:style>
          <a:lnRef idx="2">
            <a:schemeClr val="accent3"/>
          </a:lnRef>
          <a:fillRef idx="0">
            <a:schemeClr val="accent3"/>
          </a:fillRef>
          <a:effectRef idx="1">
            <a:schemeClr val="accent3"/>
          </a:effectRef>
          <a:fontRef idx="minor">
            <a:schemeClr val="tx1"/>
          </a:fontRef>
        </dgm:style>
      </dgm:prSet>
      <dgm:spPr/>
      <dgm:t>
        <a:bodyPr/>
        <a:lstStyle/>
        <a:p>
          <a:endParaRPr lang="cs-CZ"/>
        </a:p>
      </dgm:t>
    </dgm:pt>
    <dgm:pt modelId="{B9DDAD6B-FAFE-4864-A88E-0796E5110B31}" type="sibTrans" cxnId="{CE5C090F-2F64-4F48-A4AB-2C97E2F24483}">
      <dgm:prSet/>
      <dgm:spPr/>
      <dgm:t>
        <a:bodyPr/>
        <a:lstStyle/>
        <a:p>
          <a:endParaRPr lang="cs-CZ"/>
        </a:p>
      </dgm:t>
    </dgm:pt>
    <dgm:pt modelId="{C6D6D46C-B0AA-488F-8E06-9730F3EA143D}">
      <dgm:prSet custT="1"/>
      <dgm:spPr>
        <a:ln>
          <a:solidFill>
            <a:srgbClr val="FFC000"/>
          </a:solidFill>
        </a:ln>
      </dgm:spPr>
      <dgm:t>
        <a:bodyPr/>
        <a:lstStyle/>
        <a:p>
          <a:r>
            <a:rPr lang="cs-CZ" sz="1200" dirty="0">
              <a:latin typeface="Comenia Serif" pitchFamily="50" charset="-18"/>
            </a:rPr>
            <a:t>Přírodovědecká fakulta</a:t>
          </a:r>
        </a:p>
      </dgm:t>
    </dgm:pt>
    <dgm:pt modelId="{4A8B38F8-D3B6-414F-93AB-294804F9C6B9}" type="parTrans" cxnId="{A552CB15-7618-44E6-884F-CD8E564BE7DF}">
      <dgm:prSet>
        <dgm:style>
          <a:lnRef idx="2">
            <a:schemeClr val="accent3"/>
          </a:lnRef>
          <a:fillRef idx="0">
            <a:schemeClr val="accent3"/>
          </a:fillRef>
          <a:effectRef idx="1">
            <a:schemeClr val="accent3"/>
          </a:effectRef>
          <a:fontRef idx="minor">
            <a:schemeClr val="tx1"/>
          </a:fontRef>
        </dgm:style>
      </dgm:prSet>
      <dgm:spPr/>
      <dgm:t>
        <a:bodyPr/>
        <a:lstStyle/>
        <a:p>
          <a:endParaRPr lang="cs-CZ"/>
        </a:p>
      </dgm:t>
    </dgm:pt>
    <dgm:pt modelId="{541B6782-CBD6-47F7-98FE-F6D47653B1DB}" type="sibTrans" cxnId="{A552CB15-7618-44E6-884F-CD8E564BE7DF}">
      <dgm:prSet/>
      <dgm:spPr/>
      <dgm:t>
        <a:bodyPr/>
        <a:lstStyle/>
        <a:p>
          <a:endParaRPr lang="cs-CZ"/>
        </a:p>
      </dgm:t>
    </dgm:pt>
    <dgm:pt modelId="{B0052077-83E7-4731-9E76-FF171862DACA}">
      <dgm:prSet custT="1"/>
      <dgm:spPr>
        <a:ln>
          <a:solidFill>
            <a:srgbClr val="8CC841"/>
          </a:solidFill>
        </a:ln>
      </dgm:spPr>
      <dgm:t>
        <a:bodyPr/>
        <a:lstStyle/>
        <a:p>
          <a:r>
            <a:rPr lang="cs-CZ" sz="1200" dirty="0" smtClean="0">
              <a:latin typeface="Comenia Serif" pitchFamily="50" charset="-18"/>
            </a:rPr>
            <a:t>Ústav sociální práce</a:t>
          </a:r>
          <a:endParaRPr lang="cs-CZ" sz="1200" dirty="0">
            <a:latin typeface="Comenia Serif" pitchFamily="50" charset="-18"/>
          </a:endParaRPr>
        </a:p>
      </dgm:t>
    </dgm:pt>
    <dgm:pt modelId="{C51C2D96-F79D-47E0-A887-28B44454814D}" type="parTrans" cxnId="{803783B8-0450-4154-BA7D-65ECB812EBC0}">
      <dgm:prSet>
        <dgm:style>
          <a:lnRef idx="2">
            <a:schemeClr val="accent3"/>
          </a:lnRef>
          <a:fillRef idx="0">
            <a:schemeClr val="accent3"/>
          </a:fillRef>
          <a:effectRef idx="1">
            <a:schemeClr val="accent3"/>
          </a:effectRef>
          <a:fontRef idx="minor">
            <a:schemeClr val="tx1"/>
          </a:fontRef>
        </dgm:style>
      </dgm:prSet>
      <dgm:spPr/>
      <dgm:t>
        <a:bodyPr/>
        <a:lstStyle/>
        <a:p>
          <a:endParaRPr lang="cs-CZ"/>
        </a:p>
      </dgm:t>
    </dgm:pt>
    <dgm:pt modelId="{7A8CBDCB-347A-4228-9375-50B039043AE7}" type="sibTrans" cxnId="{803783B8-0450-4154-BA7D-65ECB812EBC0}">
      <dgm:prSet/>
      <dgm:spPr/>
      <dgm:t>
        <a:bodyPr/>
        <a:lstStyle/>
        <a:p>
          <a:endParaRPr lang="cs-CZ"/>
        </a:p>
      </dgm:t>
    </dgm:pt>
    <dgm:pt modelId="{01310DB1-5111-49C0-BB27-BA46656A23EE}" type="pres">
      <dgm:prSet presAssocID="{E1BE0D8E-ED41-4958-B233-B1DFB68BF647}" presName="hierChild1" presStyleCnt="0">
        <dgm:presLayoutVars>
          <dgm:chPref val="1"/>
          <dgm:dir/>
          <dgm:animOne val="branch"/>
          <dgm:animLvl val="lvl"/>
          <dgm:resizeHandles/>
        </dgm:presLayoutVars>
      </dgm:prSet>
      <dgm:spPr/>
      <dgm:t>
        <a:bodyPr/>
        <a:lstStyle/>
        <a:p>
          <a:endParaRPr lang="cs-CZ"/>
        </a:p>
      </dgm:t>
    </dgm:pt>
    <dgm:pt modelId="{5D48BBD8-98E2-40D4-BAB9-33FFBC374DDF}" type="pres">
      <dgm:prSet presAssocID="{AE2BDD63-8176-48F9-9FD4-469B1F55489F}" presName="hierRoot1" presStyleCnt="0"/>
      <dgm:spPr/>
    </dgm:pt>
    <dgm:pt modelId="{D0C8B154-F03B-40EA-9A22-D7D745B79AFA}" type="pres">
      <dgm:prSet presAssocID="{AE2BDD63-8176-48F9-9FD4-469B1F55489F}" presName="composite" presStyleCnt="0"/>
      <dgm:spPr/>
    </dgm:pt>
    <dgm:pt modelId="{69F97A36-98C5-4DF3-A3DD-1882BEA580F7}" type="pres">
      <dgm:prSet presAssocID="{AE2BDD63-8176-48F9-9FD4-469B1F55489F}" presName="background" presStyleLbl="node0" presStyleIdx="0" presStyleCnt="1"/>
      <dgm:spPr>
        <a:solidFill>
          <a:schemeClr val="tx1"/>
        </a:solidFill>
      </dgm:spPr>
      <dgm:t>
        <a:bodyPr/>
        <a:lstStyle/>
        <a:p>
          <a:endParaRPr lang="cs-CZ"/>
        </a:p>
      </dgm:t>
    </dgm:pt>
    <dgm:pt modelId="{79AC9450-16C5-4999-BA0A-A8DFC097BD9E}" type="pres">
      <dgm:prSet presAssocID="{AE2BDD63-8176-48F9-9FD4-469B1F55489F}" presName="text" presStyleLbl="fgAcc0" presStyleIdx="0" presStyleCnt="1" custScaleX="112328">
        <dgm:presLayoutVars>
          <dgm:chPref val="3"/>
        </dgm:presLayoutVars>
      </dgm:prSet>
      <dgm:spPr/>
      <dgm:t>
        <a:bodyPr/>
        <a:lstStyle/>
        <a:p>
          <a:endParaRPr lang="cs-CZ"/>
        </a:p>
      </dgm:t>
    </dgm:pt>
    <dgm:pt modelId="{D6D96CB8-BC48-4256-9A82-9CFACFFAA0FA}" type="pres">
      <dgm:prSet presAssocID="{AE2BDD63-8176-48F9-9FD4-469B1F55489F}" presName="hierChild2" presStyleCnt="0"/>
      <dgm:spPr/>
    </dgm:pt>
    <dgm:pt modelId="{978DB350-A465-4694-B85A-21781A8C894D}" type="pres">
      <dgm:prSet presAssocID="{7B05CB68-C810-4954-A83B-5B53646ADEF2}" presName="Name10" presStyleLbl="parChTrans1D2" presStyleIdx="0" presStyleCnt="4"/>
      <dgm:spPr/>
      <dgm:t>
        <a:bodyPr/>
        <a:lstStyle/>
        <a:p>
          <a:endParaRPr lang="cs-CZ"/>
        </a:p>
      </dgm:t>
    </dgm:pt>
    <dgm:pt modelId="{0F4AD470-C545-4A05-89F9-1FF7DE60060B}" type="pres">
      <dgm:prSet presAssocID="{83B00071-3053-4700-B271-A37B92EDC3DC}" presName="hierRoot2" presStyleCnt="0"/>
      <dgm:spPr/>
    </dgm:pt>
    <dgm:pt modelId="{4F1AE514-030F-47AA-BB8E-FA577D60A4DD}" type="pres">
      <dgm:prSet presAssocID="{83B00071-3053-4700-B271-A37B92EDC3DC}" presName="composite2" presStyleCnt="0"/>
      <dgm:spPr/>
    </dgm:pt>
    <dgm:pt modelId="{E9B63E88-7C59-487F-857F-D705E4836168}" type="pres">
      <dgm:prSet presAssocID="{83B00071-3053-4700-B271-A37B92EDC3DC}" presName="background2" presStyleLbl="node2" presStyleIdx="0" presStyleCnt="4"/>
      <dgm:spPr>
        <a:solidFill>
          <a:schemeClr val="tx2">
            <a:lumMod val="60000"/>
            <a:lumOff val="40000"/>
          </a:schemeClr>
        </a:solidFill>
      </dgm:spPr>
      <dgm:t>
        <a:bodyPr/>
        <a:lstStyle/>
        <a:p>
          <a:endParaRPr lang="cs-CZ"/>
        </a:p>
      </dgm:t>
    </dgm:pt>
    <dgm:pt modelId="{D092F4F0-1FFB-4949-8C86-6361A1629067}" type="pres">
      <dgm:prSet presAssocID="{83B00071-3053-4700-B271-A37B92EDC3DC}" presName="text2" presStyleLbl="fgAcc2" presStyleIdx="0" presStyleCnt="4" custScaleX="110937">
        <dgm:presLayoutVars>
          <dgm:chPref val="3"/>
        </dgm:presLayoutVars>
      </dgm:prSet>
      <dgm:spPr/>
      <dgm:t>
        <a:bodyPr/>
        <a:lstStyle/>
        <a:p>
          <a:endParaRPr lang="cs-CZ"/>
        </a:p>
      </dgm:t>
    </dgm:pt>
    <dgm:pt modelId="{5E898DCC-719A-4950-9E7D-29F1A3DF7B4E}" type="pres">
      <dgm:prSet presAssocID="{83B00071-3053-4700-B271-A37B92EDC3DC}" presName="hierChild3" presStyleCnt="0"/>
      <dgm:spPr/>
    </dgm:pt>
    <dgm:pt modelId="{3F3B05DF-D7ED-4F87-9410-D5A658E9E371}" type="pres">
      <dgm:prSet presAssocID="{DF7CC778-E7C2-4277-A29D-097D6038B0E9}" presName="Name10" presStyleLbl="parChTrans1D2" presStyleIdx="1" presStyleCnt="4"/>
      <dgm:spPr/>
      <dgm:t>
        <a:bodyPr/>
        <a:lstStyle/>
        <a:p>
          <a:endParaRPr lang="cs-CZ"/>
        </a:p>
      </dgm:t>
    </dgm:pt>
    <dgm:pt modelId="{2794197B-BB93-4B21-AFE6-67CB62E11DD3}" type="pres">
      <dgm:prSet presAssocID="{8106A553-4A0A-45F0-AC79-C966D9828AEA}" presName="hierRoot2" presStyleCnt="0"/>
      <dgm:spPr/>
    </dgm:pt>
    <dgm:pt modelId="{B7843243-D044-4AB6-AA4E-02258F9CC0E4}" type="pres">
      <dgm:prSet presAssocID="{8106A553-4A0A-45F0-AC79-C966D9828AEA}" presName="composite2" presStyleCnt="0"/>
      <dgm:spPr/>
    </dgm:pt>
    <dgm:pt modelId="{DB736FE5-37A4-409D-B4A8-716213003709}" type="pres">
      <dgm:prSet presAssocID="{8106A553-4A0A-45F0-AC79-C966D9828AEA}" presName="background2" presStyleLbl="node2" presStyleIdx="1" presStyleCnt="4"/>
      <dgm:spPr>
        <a:solidFill>
          <a:srgbClr val="8CC841"/>
        </a:solidFill>
      </dgm:spPr>
      <dgm:t>
        <a:bodyPr/>
        <a:lstStyle/>
        <a:p>
          <a:endParaRPr lang="cs-CZ"/>
        </a:p>
      </dgm:t>
    </dgm:pt>
    <dgm:pt modelId="{DB2B71F8-8FC9-472E-BE10-1BAC9D6EFB58}" type="pres">
      <dgm:prSet presAssocID="{8106A553-4A0A-45F0-AC79-C966D9828AEA}" presName="text2" presStyleLbl="fgAcc2" presStyleIdx="1" presStyleCnt="4" custLinFactNeighborX="-933">
        <dgm:presLayoutVars>
          <dgm:chPref val="3"/>
        </dgm:presLayoutVars>
      </dgm:prSet>
      <dgm:spPr/>
      <dgm:t>
        <a:bodyPr/>
        <a:lstStyle/>
        <a:p>
          <a:endParaRPr lang="cs-CZ"/>
        </a:p>
      </dgm:t>
    </dgm:pt>
    <dgm:pt modelId="{4621B461-DF9C-481A-995A-1E85BD651C16}" type="pres">
      <dgm:prSet presAssocID="{8106A553-4A0A-45F0-AC79-C966D9828AEA}" presName="hierChild3" presStyleCnt="0"/>
      <dgm:spPr/>
    </dgm:pt>
    <dgm:pt modelId="{FCF40BD5-1ECC-4EF8-BB7E-C8D648EF0CA7}" type="pres">
      <dgm:prSet presAssocID="{C51C2D96-F79D-47E0-A887-28B44454814D}" presName="Name17" presStyleLbl="parChTrans1D3" presStyleIdx="0" presStyleCnt="1"/>
      <dgm:spPr/>
      <dgm:t>
        <a:bodyPr/>
        <a:lstStyle/>
        <a:p>
          <a:endParaRPr lang="cs-CZ"/>
        </a:p>
      </dgm:t>
    </dgm:pt>
    <dgm:pt modelId="{17DBC8E8-8C5F-4685-8723-548FBDE62140}" type="pres">
      <dgm:prSet presAssocID="{B0052077-83E7-4731-9E76-FF171862DACA}" presName="hierRoot3" presStyleCnt="0"/>
      <dgm:spPr/>
    </dgm:pt>
    <dgm:pt modelId="{45BD1D66-A830-4405-B4CB-14DC50FBC9B7}" type="pres">
      <dgm:prSet presAssocID="{B0052077-83E7-4731-9E76-FF171862DACA}" presName="composite3" presStyleCnt="0"/>
      <dgm:spPr/>
    </dgm:pt>
    <dgm:pt modelId="{B917571A-985C-4788-B072-58D350AF7F6C}" type="pres">
      <dgm:prSet presAssocID="{B0052077-83E7-4731-9E76-FF171862DACA}" presName="background3" presStyleLbl="node3" presStyleIdx="0" presStyleCnt="1"/>
      <dgm:spPr>
        <a:solidFill>
          <a:srgbClr val="8CC841"/>
        </a:solidFill>
      </dgm:spPr>
      <dgm:t>
        <a:bodyPr/>
        <a:lstStyle/>
        <a:p>
          <a:endParaRPr lang="cs-CZ"/>
        </a:p>
      </dgm:t>
    </dgm:pt>
    <dgm:pt modelId="{364C2157-408E-48F0-A60C-B8723B5911E1}" type="pres">
      <dgm:prSet presAssocID="{B0052077-83E7-4731-9E76-FF171862DACA}" presName="text3" presStyleLbl="fgAcc3" presStyleIdx="0" presStyleCnt="1" custLinFactNeighborX="-973" custLinFactNeighborY="-766">
        <dgm:presLayoutVars>
          <dgm:chPref val="3"/>
        </dgm:presLayoutVars>
      </dgm:prSet>
      <dgm:spPr/>
      <dgm:t>
        <a:bodyPr/>
        <a:lstStyle/>
        <a:p>
          <a:endParaRPr lang="cs-CZ"/>
        </a:p>
      </dgm:t>
    </dgm:pt>
    <dgm:pt modelId="{6679F422-2F0D-4A74-8F25-C91D3500927A}" type="pres">
      <dgm:prSet presAssocID="{B0052077-83E7-4731-9E76-FF171862DACA}" presName="hierChild4" presStyleCnt="0"/>
      <dgm:spPr/>
    </dgm:pt>
    <dgm:pt modelId="{3E5F12D0-BF39-46F9-8E10-ACA9DE17D3BF}" type="pres">
      <dgm:prSet presAssocID="{18824CB9-06F3-408A-8A53-6FB7D4313EED}" presName="Name10" presStyleLbl="parChTrans1D2" presStyleIdx="2" presStyleCnt="4"/>
      <dgm:spPr/>
      <dgm:t>
        <a:bodyPr/>
        <a:lstStyle/>
        <a:p>
          <a:endParaRPr lang="cs-CZ"/>
        </a:p>
      </dgm:t>
    </dgm:pt>
    <dgm:pt modelId="{23C6B0BA-790C-4B16-A604-104640FC2268}" type="pres">
      <dgm:prSet presAssocID="{7EDE7797-5012-4B0B-ABE8-7AFB764024D8}" presName="hierRoot2" presStyleCnt="0"/>
      <dgm:spPr/>
    </dgm:pt>
    <dgm:pt modelId="{3B1B3056-6A81-4B0D-9D3B-2A9CEDB59527}" type="pres">
      <dgm:prSet presAssocID="{7EDE7797-5012-4B0B-ABE8-7AFB764024D8}" presName="composite2" presStyleCnt="0"/>
      <dgm:spPr/>
    </dgm:pt>
    <dgm:pt modelId="{BDFF0645-31D8-43CB-AFCF-7D86887050A5}" type="pres">
      <dgm:prSet presAssocID="{7EDE7797-5012-4B0B-ABE8-7AFB764024D8}" presName="background2" presStyleLbl="node2" presStyleIdx="2" presStyleCnt="4"/>
      <dgm:spPr>
        <a:solidFill>
          <a:srgbClr val="FF00FF"/>
        </a:solidFill>
        <a:ln>
          <a:solidFill>
            <a:srgbClr val="FF00FF"/>
          </a:solidFill>
        </a:ln>
      </dgm:spPr>
      <dgm:t>
        <a:bodyPr/>
        <a:lstStyle/>
        <a:p>
          <a:endParaRPr lang="cs-CZ"/>
        </a:p>
      </dgm:t>
    </dgm:pt>
    <dgm:pt modelId="{B23B81D5-FDF2-49F4-9DAC-A6A2FD3F99EA}" type="pres">
      <dgm:prSet presAssocID="{7EDE7797-5012-4B0B-ABE8-7AFB764024D8}" presName="text2" presStyleLbl="fgAcc2" presStyleIdx="2" presStyleCnt="4">
        <dgm:presLayoutVars>
          <dgm:chPref val="3"/>
        </dgm:presLayoutVars>
      </dgm:prSet>
      <dgm:spPr/>
      <dgm:t>
        <a:bodyPr/>
        <a:lstStyle/>
        <a:p>
          <a:endParaRPr lang="cs-CZ"/>
        </a:p>
      </dgm:t>
    </dgm:pt>
    <dgm:pt modelId="{82F04A27-39AD-4766-9421-C6BA8DAFCF56}" type="pres">
      <dgm:prSet presAssocID="{7EDE7797-5012-4B0B-ABE8-7AFB764024D8}" presName="hierChild3" presStyleCnt="0"/>
      <dgm:spPr/>
    </dgm:pt>
    <dgm:pt modelId="{4497D0BB-30A0-4CDC-86F5-B2064DA92E1C}" type="pres">
      <dgm:prSet presAssocID="{4A8B38F8-D3B6-414F-93AB-294804F9C6B9}" presName="Name10" presStyleLbl="parChTrans1D2" presStyleIdx="3" presStyleCnt="4"/>
      <dgm:spPr/>
      <dgm:t>
        <a:bodyPr/>
        <a:lstStyle/>
        <a:p>
          <a:endParaRPr lang="cs-CZ"/>
        </a:p>
      </dgm:t>
    </dgm:pt>
    <dgm:pt modelId="{A7080228-8D7C-4E17-90A8-D9176E90A3D1}" type="pres">
      <dgm:prSet presAssocID="{C6D6D46C-B0AA-488F-8E06-9730F3EA143D}" presName="hierRoot2" presStyleCnt="0"/>
      <dgm:spPr/>
    </dgm:pt>
    <dgm:pt modelId="{4923FDD6-C5B3-4F47-BF18-1610872A6E7B}" type="pres">
      <dgm:prSet presAssocID="{C6D6D46C-B0AA-488F-8E06-9730F3EA143D}" presName="composite2" presStyleCnt="0"/>
      <dgm:spPr/>
    </dgm:pt>
    <dgm:pt modelId="{9F3A7D4A-F48B-491C-AB1C-E24D722C5484}" type="pres">
      <dgm:prSet presAssocID="{C6D6D46C-B0AA-488F-8E06-9730F3EA143D}" presName="background2" presStyleLbl="node2" presStyleIdx="3" presStyleCnt="4"/>
      <dgm:spPr>
        <a:solidFill>
          <a:srgbClr val="FFC000"/>
        </a:solidFill>
      </dgm:spPr>
      <dgm:t>
        <a:bodyPr/>
        <a:lstStyle/>
        <a:p>
          <a:endParaRPr lang="cs-CZ"/>
        </a:p>
      </dgm:t>
    </dgm:pt>
    <dgm:pt modelId="{CE4EA94D-9190-40C6-8C00-FF5FAF570416}" type="pres">
      <dgm:prSet presAssocID="{C6D6D46C-B0AA-488F-8E06-9730F3EA143D}" presName="text2" presStyleLbl="fgAcc2" presStyleIdx="3" presStyleCnt="4" custScaleX="116111">
        <dgm:presLayoutVars>
          <dgm:chPref val="3"/>
        </dgm:presLayoutVars>
      </dgm:prSet>
      <dgm:spPr/>
      <dgm:t>
        <a:bodyPr/>
        <a:lstStyle/>
        <a:p>
          <a:endParaRPr lang="cs-CZ"/>
        </a:p>
      </dgm:t>
    </dgm:pt>
    <dgm:pt modelId="{5E979FA9-D95B-4527-85F1-93A8429A4901}" type="pres">
      <dgm:prSet presAssocID="{C6D6D46C-B0AA-488F-8E06-9730F3EA143D}" presName="hierChild3" presStyleCnt="0"/>
      <dgm:spPr/>
    </dgm:pt>
  </dgm:ptLst>
  <dgm:cxnLst>
    <dgm:cxn modelId="{5914E165-0210-4D06-8F6E-244337E9CF5D}" type="presOf" srcId="{4A8B38F8-D3B6-414F-93AB-294804F9C6B9}" destId="{4497D0BB-30A0-4CDC-86F5-B2064DA92E1C}" srcOrd="0" destOrd="0" presId="urn:microsoft.com/office/officeart/2005/8/layout/hierarchy1"/>
    <dgm:cxn modelId="{C68CAB18-45E8-4488-977D-BAD3CB41783F}" type="presOf" srcId="{7B05CB68-C810-4954-A83B-5B53646ADEF2}" destId="{978DB350-A465-4694-B85A-21781A8C894D}" srcOrd="0" destOrd="0" presId="urn:microsoft.com/office/officeart/2005/8/layout/hierarchy1"/>
    <dgm:cxn modelId="{D4A8F32E-57FD-4FD0-9D29-23C53F351068}" type="presOf" srcId="{C6D6D46C-B0AA-488F-8E06-9730F3EA143D}" destId="{CE4EA94D-9190-40C6-8C00-FF5FAF570416}" srcOrd="0" destOrd="0" presId="urn:microsoft.com/office/officeart/2005/8/layout/hierarchy1"/>
    <dgm:cxn modelId="{A3AE86D7-B0A4-4355-A658-3BFEFDC16D80}" srcId="{AE2BDD63-8176-48F9-9FD4-469B1F55489F}" destId="{83B00071-3053-4700-B271-A37B92EDC3DC}" srcOrd="0" destOrd="0" parTransId="{7B05CB68-C810-4954-A83B-5B53646ADEF2}" sibTransId="{B6243633-62D7-4A9D-9A4A-6A051319CE73}"/>
    <dgm:cxn modelId="{90C3B81E-33D1-4646-ACF8-B38D78B4B80B}" type="presOf" srcId="{C51C2D96-F79D-47E0-A887-28B44454814D}" destId="{FCF40BD5-1ECC-4EF8-BB7E-C8D648EF0CA7}" srcOrd="0" destOrd="0" presId="urn:microsoft.com/office/officeart/2005/8/layout/hierarchy1"/>
    <dgm:cxn modelId="{5E8991EB-50A9-487C-94C3-988DA4AC22F9}" type="presOf" srcId="{8106A553-4A0A-45F0-AC79-C966D9828AEA}" destId="{DB2B71F8-8FC9-472E-BE10-1BAC9D6EFB58}" srcOrd="0" destOrd="0" presId="urn:microsoft.com/office/officeart/2005/8/layout/hierarchy1"/>
    <dgm:cxn modelId="{CCD54F06-C956-4EE9-A46C-12487D26850B}" srcId="{E1BE0D8E-ED41-4958-B233-B1DFB68BF647}" destId="{AE2BDD63-8176-48F9-9FD4-469B1F55489F}" srcOrd="0" destOrd="0" parTransId="{51053607-CE33-4E8B-9194-BDA32468A2A5}" sibTransId="{F75BA0DE-0BA3-458B-9F2F-AFC5D3F51521}"/>
    <dgm:cxn modelId="{CE5C090F-2F64-4F48-A4AB-2C97E2F24483}" srcId="{AE2BDD63-8176-48F9-9FD4-469B1F55489F}" destId="{7EDE7797-5012-4B0B-ABE8-7AFB764024D8}" srcOrd="2" destOrd="0" parTransId="{18824CB9-06F3-408A-8A53-6FB7D4313EED}" sibTransId="{B9DDAD6B-FAFE-4864-A88E-0796E5110B31}"/>
    <dgm:cxn modelId="{DD4EADBD-4AE5-46F7-85C0-731C0D6C7E2A}" type="presOf" srcId="{E1BE0D8E-ED41-4958-B233-B1DFB68BF647}" destId="{01310DB1-5111-49C0-BB27-BA46656A23EE}" srcOrd="0" destOrd="0" presId="urn:microsoft.com/office/officeart/2005/8/layout/hierarchy1"/>
    <dgm:cxn modelId="{803783B8-0450-4154-BA7D-65ECB812EBC0}" srcId="{8106A553-4A0A-45F0-AC79-C966D9828AEA}" destId="{B0052077-83E7-4731-9E76-FF171862DACA}" srcOrd="0" destOrd="0" parTransId="{C51C2D96-F79D-47E0-A887-28B44454814D}" sibTransId="{7A8CBDCB-347A-4228-9375-50B039043AE7}"/>
    <dgm:cxn modelId="{6074D15D-076A-4131-BD38-013C2988ACF8}" type="presOf" srcId="{B0052077-83E7-4731-9E76-FF171862DACA}" destId="{364C2157-408E-48F0-A60C-B8723B5911E1}" srcOrd="0" destOrd="0" presId="urn:microsoft.com/office/officeart/2005/8/layout/hierarchy1"/>
    <dgm:cxn modelId="{FA97E628-5BEE-44CE-AF5A-19BD763E8C21}" type="presOf" srcId="{7EDE7797-5012-4B0B-ABE8-7AFB764024D8}" destId="{B23B81D5-FDF2-49F4-9DAC-A6A2FD3F99EA}" srcOrd="0" destOrd="0" presId="urn:microsoft.com/office/officeart/2005/8/layout/hierarchy1"/>
    <dgm:cxn modelId="{F2397003-6FB0-4C2D-960B-9E5B1E8D2711}" type="presOf" srcId="{AE2BDD63-8176-48F9-9FD4-469B1F55489F}" destId="{79AC9450-16C5-4999-BA0A-A8DFC097BD9E}" srcOrd="0" destOrd="0" presId="urn:microsoft.com/office/officeart/2005/8/layout/hierarchy1"/>
    <dgm:cxn modelId="{A552CB15-7618-44E6-884F-CD8E564BE7DF}" srcId="{AE2BDD63-8176-48F9-9FD4-469B1F55489F}" destId="{C6D6D46C-B0AA-488F-8E06-9730F3EA143D}" srcOrd="3" destOrd="0" parTransId="{4A8B38F8-D3B6-414F-93AB-294804F9C6B9}" sibTransId="{541B6782-CBD6-47F7-98FE-F6D47653B1DB}"/>
    <dgm:cxn modelId="{F6BD5B89-0931-4998-AD11-DBD17379443D}" type="presOf" srcId="{18824CB9-06F3-408A-8A53-6FB7D4313EED}" destId="{3E5F12D0-BF39-46F9-8E10-ACA9DE17D3BF}" srcOrd="0" destOrd="0" presId="urn:microsoft.com/office/officeart/2005/8/layout/hierarchy1"/>
    <dgm:cxn modelId="{12016012-FC29-49FE-86CA-F059A77C0A9A}" srcId="{AE2BDD63-8176-48F9-9FD4-469B1F55489F}" destId="{8106A553-4A0A-45F0-AC79-C966D9828AEA}" srcOrd="1" destOrd="0" parTransId="{DF7CC778-E7C2-4277-A29D-097D6038B0E9}" sibTransId="{F24873EE-3035-40B7-9292-99C291D37A0D}"/>
    <dgm:cxn modelId="{89B5DA74-BDAB-4621-9574-3931F52AD9B7}" type="presOf" srcId="{DF7CC778-E7C2-4277-A29D-097D6038B0E9}" destId="{3F3B05DF-D7ED-4F87-9410-D5A658E9E371}" srcOrd="0" destOrd="0" presId="urn:microsoft.com/office/officeart/2005/8/layout/hierarchy1"/>
    <dgm:cxn modelId="{BD8D0D3E-E59A-4D8E-B089-A8F643BC2792}" type="presOf" srcId="{83B00071-3053-4700-B271-A37B92EDC3DC}" destId="{D092F4F0-1FFB-4949-8C86-6361A1629067}" srcOrd="0" destOrd="0" presId="urn:microsoft.com/office/officeart/2005/8/layout/hierarchy1"/>
    <dgm:cxn modelId="{C7F966E4-79DC-426B-BE67-5188AE213EA9}" type="presParOf" srcId="{01310DB1-5111-49C0-BB27-BA46656A23EE}" destId="{5D48BBD8-98E2-40D4-BAB9-33FFBC374DDF}" srcOrd="0" destOrd="0" presId="urn:microsoft.com/office/officeart/2005/8/layout/hierarchy1"/>
    <dgm:cxn modelId="{306DA5F6-EA27-4C07-8BDA-ADCDAAE7B5D1}" type="presParOf" srcId="{5D48BBD8-98E2-40D4-BAB9-33FFBC374DDF}" destId="{D0C8B154-F03B-40EA-9A22-D7D745B79AFA}" srcOrd="0" destOrd="0" presId="urn:microsoft.com/office/officeart/2005/8/layout/hierarchy1"/>
    <dgm:cxn modelId="{C17E793F-378B-4D84-B06A-4BD56981246F}" type="presParOf" srcId="{D0C8B154-F03B-40EA-9A22-D7D745B79AFA}" destId="{69F97A36-98C5-4DF3-A3DD-1882BEA580F7}" srcOrd="0" destOrd="0" presId="urn:microsoft.com/office/officeart/2005/8/layout/hierarchy1"/>
    <dgm:cxn modelId="{F0707142-3E18-46CF-AE84-4C723A72EFD3}" type="presParOf" srcId="{D0C8B154-F03B-40EA-9A22-D7D745B79AFA}" destId="{79AC9450-16C5-4999-BA0A-A8DFC097BD9E}" srcOrd="1" destOrd="0" presId="urn:microsoft.com/office/officeart/2005/8/layout/hierarchy1"/>
    <dgm:cxn modelId="{79A411F6-CBD0-4FE7-94D4-F81E82116CE1}" type="presParOf" srcId="{5D48BBD8-98E2-40D4-BAB9-33FFBC374DDF}" destId="{D6D96CB8-BC48-4256-9A82-9CFACFFAA0FA}" srcOrd="1" destOrd="0" presId="urn:microsoft.com/office/officeart/2005/8/layout/hierarchy1"/>
    <dgm:cxn modelId="{DEF9623A-0607-49E6-9C44-773E83CC0826}" type="presParOf" srcId="{D6D96CB8-BC48-4256-9A82-9CFACFFAA0FA}" destId="{978DB350-A465-4694-B85A-21781A8C894D}" srcOrd="0" destOrd="0" presId="urn:microsoft.com/office/officeart/2005/8/layout/hierarchy1"/>
    <dgm:cxn modelId="{BB2F8512-58CB-4B24-ABA6-356959DC8D55}" type="presParOf" srcId="{D6D96CB8-BC48-4256-9A82-9CFACFFAA0FA}" destId="{0F4AD470-C545-4A05-89F9-1FF7DE60060B}" srcOrd="1" destOrd="0" presId="urn:microsoft.com/office/officeart/2005/8/layout/hierarchy1"/>
    <dgm:cxn modelId="{013B5DCC-1CB9-41D9-8B31-78D5AFA17800}" type="presParOf" srcId="{0F4AD470-C545-4A05-89F9-1FF7DE60060B}" destId="{4F1AE514-030F-47AA-BB8E-FA577D60A4DD}" srcOrd="0" destOrd="0" presId="urn:microsoft.com/office/officeart/2005/8/layout/hierarchy1"/>
    <dgm:cxn modelId="{2E9BBD9A-1C94-43BC-841E-D3B37D9A28B5}" type="presParOf" srcId="{4F1AE514-030F-47AA-BB8E-FA577D60A4DD}" destId="{E9B63E88-7C59-487F-857F-D705E4836168}" srcOrd="0" destOrd="0" presId="urn:microsoft.com/office/officeart/2005/8/layout/hierarchy1"/>
    <dgm:cxn modelId="{C334EAE2-8E0A-4DF1-80D6-BEF685A9FFFB}" type="presParOf" srcId="{4F1AE514-030F-47AA-BB8E-FA577D60A4DD}" destId="{D092F4F0-1FFB-4949-8C86-6361A1629067}" srcOrd="1" destOrd="0" presId="urn:microsoft.com/office/officeart/2005/8/layout/hierarchy1"/>
    <dgm:cxn modelId="{B8F33F84-937D-4E5C-85C8-D027D01DC336}" type="presParOf" srcId="{0F4AD470-C545-4A05-89F9-1FF7DE60060B}" destId="{5E898DCC-719A-4950-9E7D-29F1A3DF7B4E}" srcOrd="1" destOrd="0" presId="urn:microsoft.com/office/officeart/2005/8/layout/hierarchy1"/>
    <dgm:cxn modelId="{7703C4CD-3490-4A3F-B85B-F7420FAF6E8F}" type="presParOf" srcId="{D6D96CB8-BC48-4256-9A82-9CFACFFAA0FA}" destId="{3F3B05DF-D7ED-4F87-9410-D5A658E9E371}" srcOrd="2" destOrd="0" presId="urn:microsoft.com/office/officeart/2005/8/layout/hierarchy1"/>
    <dgm:cxn modelId="{117779A4-D214-4970-B7DE-310789B2FAA4}" type="presParOf" srcId="{D6D96CB8-BC48-4256-9A82-9CFACFFAA0FA}" destId="{2794197B-BB93-4B21-AFE6-67CB62E11DD3}" srcOrd="3" destOrd="0" presId="urn:microsoft.com/office/officeart/2005/8/layout/hierarchy1"/>
    <dgm:cxn modelId="{2D09A08C-DB30-4F28-9CA9-813CAA8B81E8}" type="presParOf" srcId="{2794197B-BB93-4B21-AFE6-67CB62E11DD3}" destId="{B7843243-D044-4AB6-AA4E-02258F9CC0E4}" srcOrd="0" destOrd="0" presId="urn:microsoft.com/office/officeart/2005/8/layout/hierarchy1"/>
    <dgm:cxn modelId="{3A591122-E8CD-476D-BC59-79312AED50AF}" type="presParOf" srcId="{B7843243-D044-4AB6-AA4E-02258F9CC0E4}" destId="{DB736FE5-37A4-409D-B4A8-716213003709}" srcOrd="0" destOrd="0" presId="urn:microsoft.com/office/officeart/2005/8/layout/hierarchy1"/>
    <dgm:cxn modelId="{359520B4-75CA-4B8F-B6AE-9BF45599337F}" type="presParOf" srcId="{B7843243-D044-4AB6-AA4E-02258F9CC0E4}" destId="{DB2B71F8-8FC9-472E-BE10-1BAC9D6EFB58}" srcOrd="1" destOrd="0" presId="urn:microsoft.com/office/officeart/2005/8/layout/hierarchy1"/>
    <dgm:cxn modelId="{1B118DED-2B0E-4347-B6D1-D7B4D80BD474}" type="presParOf" srcId="{2794197B-BB93-4B21-AFE6-67CB62E11DD3}" destId="{4621B461-DF9C-481A-995A-1E85BD651C16}" srcOrd="1" destOrd="0" presId="urn:microsoft.com/office/officeart/2005/8/layout/hierarchy1"/>
    <dgm:cxn modelId="{9B885B86-351B-4454-B4F5-DFC4955C0A75}" type="presParOf" srcId="{4621B461-DF9C-481A-995A-1E85BD651C16}" destId="{FCF40BD5-1ECC-4EF8-BB7E-C8D648EF0CA7}" srcOrd="0" destOrd="0" presId="urn:microsoft.com/office/officeart/2005/8/layout/hierarchy1"/>
    <dgm:cxn modelId="{AE348459-DF12-44B6-9758-C67503388DD4}" type="presParOf" srcId="{4621B461-DF9C-481A-995A-1E85BD651C16}" destId="{17DBC8E8-8C5F-4685-8723-548FBDE62140}" srcOrd="1" destOrd="0" presId="urn:microsoft.com/office/officeart/2005/8/layout/hierarchy1"/>
    <dgm:cxn modelId="{19F2CB17-0156-40E8-AD40-D090E303B051}" type="presParOf" srcId="{17DBC8E8-8C5F-4685-8723-548FBDE62140}" destId="{45BD1D66-A830-4405-B4CB-14DC50FBC9B7}" srcOrd="0" destOrd="0" presId="urn:microsoft.com/office/officeart/2005/8/layout/hierarchy1"/>
    <dgm:cxn modelId="{796DE0C0-A1DB-4281-B932-584B3141A213}" type="presParOf" srcId="{45BD1D66-A830-4405-B4CB-14DC50FBC9B7}" destId="{B917571A-985C-4788-B072-58D350AF7F6C}" srcOrd="0" destOrd="0" presId="urn:microsoft.com/office/officeart/2005/8/layout/hierarchy1"/>
    <dgm:cxn modelId="{0416DDAF-0727-48BC-A86F-0C4BD0A285C4}" type="presParOf" srcId="{45BD1D66-A830-4405-B4CB-14DC50FBC9B7}" destId="{364C2157-408E-48F0-A60C-B8723B5911E1}" srcOrd="1" destOrd="0" presId="urn:microsoft.com/office/officeart/2005/8/layout/hierarchy1"/>
    <dgm:cxn modelId="{1A66834A-8EE4-4D51-86D9-2FC916EFED3F}" type="presParOf" srcId="{17DBC8E8-8C5F-4685-8723-548FBDE62140}" destId="{6679F422-2F0D-4A74-8F25-C91D3500927A}" srcOrd="1" destOrd="0" presId="urn:microsoft.com/office/officeart/2005/8/layout/hierarchy1"/>
    <dgm:cxn modelId="{6E28FBFF-D4B3-4D52-89BC-D3217641BF99}" type="presParOf" srcId="{D6D96CB8-BC48-4256-9A82-9CFACFFAA0FA}" destId="{3E5F12D0-BF39-46F9-8E10-ACA9DE17D3BF}" srcOrd="4" destOrd="0" presId="urn:microsoft.com/office/officeart/2005/8/layout/hierarchy1"/>
    <dgm:cxn modelId="{134DA385-2BFA-4162-B521-A50A023BCD31}" type="presParOf" srcId="{D6D96CB8-BC48-4256-9A82-9CFACFFAA0FA}" destId="{23C6B0BA-790C-4B16-A604-104640FC2268}" srcOrd="5" destOrd="0" presId="urn:microsoft.com/office/officeart/2005/8/layout/hierarchy1"/>
    <dgm:cxn modelId="{520CB5BC-DFB7-4B0C-BA40-D816E26ECB32}" type="presParOf" srcId="{23C6B0BA-790C-4B16-A604-104640FC2268}" destId="{3B1B3056-6A81-4B0D-9D3B-2A9CEDB59527}" srcOrd="0" destOrd="0" presId="urn:microsoft.com/office/officeart/2005/8/layout/hierarchy1"/>
    <dgm:cxn modelId="{8BE857CE-8B91-41C8-AF7D-D0199090ABE2}" type="presParOf" srcId="{3B1B3056-6A81-4B0D-9D3B-2A9CEDB59527}" destId="{BDFF0645-31D8-43CB-AFCF-7D86887050A5}" srcOrd="0" destOrd="0" presId="urn:microsoft.com/office/officeart/2005/8/layout/hierarchy1"/>
    <dgm:cxn modelId="{FF6409F2-92F2-4A2B-A703-D29590E39197}" type="presParOf" srcId="{3B1B3056-6A81-4B0D-9D3B-2A9CEDB59527}" destId="{B23B81D5-FDF2-49F4-9DAC-A6A2FD3F99EA}" srcOrd="1" destOrd="0" presId="urn:microsoft.com/office/officeart/2005/8/layout/hierarchy1"/>
    <dgm:cxn modelId="{8A48B5C5-42C4-45B9-8BB0-2507E4D429AD}" type="presParOf" srcId="{23C6B0BA-790C-4B16-A604-104640FC2268}" destId="{82F04A27-39AD-4766-9421-C6BA8DAFCF56}" srcOrd="1" destOrd="0" presId="urn:microsoft.com/office/officeart/2005/8/layout/hierarchy1"/>
    <dgm:cxn modelId="{373948BF-88ED-4C59-8228-852FC5D67F84}" type="presParOf" srcId="{D6D96CB8-BC48-4256-9A82-9CFACFFAA0FA}" destId="{4497D0BB-30A0-4CDC-86F5-B2064DA92E1C}" srcOrd="6" destOrd="0" presId="urn:microsoft.com/office/officeart/2005/8/layout/hierarchy1"/>
    <dgm:cxn modelId="{5B68A6F1-9419-45DD-B084-EA0F937F4FD3}" type="presParOf" srcId="{D6D96CB8-BC48-4256-9A82-9CFACFFAA0FA}" destId="{A7080228-8D7C-4E17-90A8-D9176E90A3D1}" srcOrd="7" destOrd="0" presId="urn:microsoft.com/office/officeart/2005/8/layout/hierarchy1"/>
    <dgm:cxn modelId="{348993BD-D5B0-4B24-9927-0ACB787F9922}" type="presParOf" srcId="{A7080228-8D7C-4E17-90A8-D9176E90A3D1}" destId="{4923FDD6-C5B3-4F47-BF18-1610872A6E7B}" srcOrd="0" destOrd="0" presId="urn:microsoft.com/office/officeart/2005/8/layout/hierarchy1"/>
    <dgm:cxn modelId="{7C74EC15-C3D7-4302-AC2C-169A5F67E0A5}" type="presParOf" srcId="{4923FDD6-C5B3-4F47-BF18-1610872A6E7B}" destId="{9F3A7D4A-F48B-491C-AB1C-E24D722C5484}" srcOrd="0" destOrd="0" presId="urn:microsoft.com/office/officeart/2005/8/layout/hierarchy1"/>
    <dgm:cxn modelId="{E3765B59-000F-4E32-AA41-26A4D57F80F6}" type="presParOf" srcId="{4923FDD6-C5B3-4F47-BF18-1610872A6E7B}" destId="{CE4EA94D-9190-40C6-8C00-FF5FAF570416}" srcOrd="1" destOrd="0" presId="urn:microsoft.com/office/officeart/2005/8/layout/hierarchy1"/>
    <dgm:cxn modelId="{B9547FFC-811A-4F1F-A87D-0EF9047ACE98}" type="presParOf" srcId="{A7080228-8D7C-4E17-90A8-D9176E90A3D1}" destId="{5E979FA9-D95B-4527-85F1-93A8429A4901}" srcOrd="1" destOrd="0" presId="urn:microsoft.com/office/officeart/2005/8/layout/hierarchy1"/>
  </dgm:cxnLst>
  <dgm:bg>
    <a:effectLst>
      <a:outerShdw blurRad="50800" dist="50800" dir="5400000" algn="ctr" rotWithShape="0">
        <a:srgbClr val="990099"/>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7D0BB-30A0-4CDC-86F5-B2064DA92E1C}">
      <dsp:nvSpPr>
        <dsp:cNvPr id="0" name=""/>
        <dsp:cNvSpPr/>
      </dsp:nvSpPr>
      <dsp:spPr>
        <a:xfrm>
          <a:off x="4258176" y="1304390"/>
          <a:ext cx="3254820" cy="501377"/>
        </a:xfrm>
        <a:custGeom>
          <a:avLst/>
          <a:gdLst/>
          <a:ahLst/>
          <a:cxnLst/>
          <a:rect l="0" t="0" r="0" b="0"/>
          <a:pathLst>
            <a:path>
              <a:moveTo>
                <a:pt x="0" y="0"/>
              </a:moveTo>
              <a:lnTo>
                <a:pt x="0" y="341674"/>
              </a:lnTo>
              <a:lnTo>
                <a:pt x="3254820" y="341674"/>
              </a:lnTo>
              <a:lnTo>
                <a:pt x="3254820" y="501377"/>
              </a:lnTo>
            </a:path>
          </a:pathLst>
        </a:custGeom>
        <a:noFill/>
        <a:ln w="25400" cap="flat" cmpd="sng" algn="ctr">
          <a:solidFill>
            <a:schemeClr val="accent3"/>
          </a:solidFill>
          <a:prstDash val="solid"/>
        </a:ln>
        <a:effectLst>
          <a:outerShdw blurRad="40000" dist="20000" dir="5400000" rotWithShape="0">
            <a:srgbClr val="000000">
              <a:alpha val="38000"/>
            </a:srgbClr>
          </a:outerShdw>
        </a:effectLst>
      </dsp:spPr>
      <dsp:style>
        <a:lnRef idx="2">
          <a:schemeClr val="accent3"/>
        </a:lnRef>
        <a:fillRef idx="0">
          <a:schemeClr val="accent3"/>
        </a:fillRef>
        <a:effectRef idx="1">
          <a:schemeClr val="accent3"/>
        </a:effectRef>
        <a:fontRef idx="minor">
          <a:schemeClr val="tx1"/>
        </a:fontRef>
      </dsp:style>
    </dsp:sp>
    <dsp:sp modelId="{3E5F12D0-BF39-46F9-8E10-ACA9DE17D3BF}">
      <dsp:nvSpPr>
        <dsp:cNvPr id="0" name=""/>
        <dsp:cNvSpPr/>
      </dsp:nvSpPr>
      <dsp:spPr>
        <a:xfrm>
          <a:off x="4258176" y="1304390"/>
          <a:ext cx="1008917" cy="501377"/>
        </a:xfrm>
        <a:custGeom>
          <a:avLst/>
          <a:gdLst/>
          <a:ahLst/>
          <a:cxnLst/>
          <a:rect l="0" t="0" r="0" b="0"/>
          <a:pathLst>
            <a:path>
              <a:moveTo>
                <a:pt x="0" y="0"/>
              </a:moveTo>
              <a:lnTo>
                <a:pt x="0" y="341674"/>
              </a:lnTo>
              <a:lnTo>
                <a:pt x="1008917" y="341674"/>
              </a:lnTo>
              <a:lnTo>
                <a:pt x="1008917" y="501377"/>
              </a:lnTo>
            </a:path>
          </a:pathLst>
        </a:custGeom>
        <a:noFill/>
        <a:ln w="25400" cap="flat" cmpd="sng" algn="ctr">
          <a:solidFill>
            <a:schemeClr val="accent3"/>
          </a:solidFill>
          <a:prstDash val="solid"/>
        </a:ln>
        <a:effectLst>
          <a:outerShdw blurRad="40000" dist="20000" dir="5400000" rotWithShape="0">
            <a:srgbClr val="000000">
              <a:alpha val="38000"/>
            </a:srgbClr>
          </a:outerShdw>
        </a:effectLst>
      </dsp:spPr>
      <dsp:style>
        <a:lnRef idx="2">
          <a:schemeClr val="accent3"/>
        </a:lnRef>
        <a:fillRef idx="0">
          <a:schemeClr val="accent3"/>
        </a:fillRef>
        <a:effectRef idx="1">
          <a:schemeClr val="accent3"/>
        </a:effectRef>
        <a:fontRef idx="minor">
          <a:schemeClr val="tx1"/>
        </a:fontRef>
      </dsp:style>
    </dsp:sp>
    <dsp:sp modelId="{FCF40BD5-1ECC-4EF8-BB7E-C8D648EF0CA7}">
      <dsp:nvSpPr>
        <dsp:cNvPr id="0" name=""/>
        <dsp:cNvSpPr/>
      </dsp:nvSpPr>
      <dsp:spPr>
        <a:xfrm>
          <a:off x="3097568" y="2900466"/>
          <a:ext cx="91440" cy="492992"/>
        </a:xfrm>
        <a:custGeom>
          <a:avLst/>
          <a:gdLst/>
          <a:ahLst/>
          <a:cxnLst/>
          <a:rect l="0" t="0" r="0" b="0"/>
          <a:pathLst>
            <a:path>
              <a:moveTo>
                <a:pt x="46409" y="0"/>
              </a:moveTo>
              <a:lnTo>
                <a:pt x="46409" y="333288"/>
              </a:lnTo>
              <a:lnTo>
                <a:pt x="45720" y="333288"/>
              </a:lnTo>
              <a:lnTo>
                <a:pt x="45720" y="492992"/>
              </a:lnTo>
            </a:path>
          </a:pathLst>
        </a:custGeom>
        <a:noFill/>
        <a:ln w="25400" cap="flat" cmpd="sng" algn="ctr">
          <a:solidFill>
            <a:schemeClr val="accent3"/>
          </a:solidFill>
          <a:prstDash val="solid"/>
        </a:ln>
        <a:effectLst>
          <a:outerShdw blurRad="40000" dist="20000" dir="5400000" rotWithShape="0">
            <a:srgbClr val="000000">
              <a:alpha val="38000"/>
            </a:srgbClr>
          </a:outerShdw>
        </a:effectLst>
      </dsp:spPr>
      <dsp:style>
        <a:lnRef idx="2">
          <a:schemeClr val="accent3"/>
        </a:lnRef>
        <a:fillRef idx="0">
          <a:schemeClr val="accent3"/>
        </a:fillRef>
        <a:effectRef idx="1">
          <a:schemeClr val="accent3"/>
        </a:effectRef>
        <a:fontRef idx="minor">
          <a:schemeClr val="tx1"/>
        </a:fontRef>
      </dsp:style>
    </dsp:sp>
    <dsp:sp modelId="{3F3B05DF-D7ED-4F87-9410-D5A658E9E371}">
      <dsp:nvSpPr>
        <dsp:cNvPr id="0" name=""/>
        <dsp:cNvSpPr/>
      </dsp:nvSpPr>
      <dsp:spPr>
        <a:xfrm>
          <a:off x="3143978" y="1304390"/>
          <a:ext cx="1114198" cy="501377"/>
        </a:xfrm>
        <a:custGeom>
          <a:avLst/>
          <a:gdLst/>
          <a:ahLst/>
          <a:cxnLst/>
          <a:rect l="0" t="0" r="0" b="0"/>
          <a:pathLst>
            <a:path>
              <a:moveTo>
                <a:pt x="1114198" y="0"/>
              </a:moveTo>
              <a:lnTo>
                <a:pt x="1114198" y="341674"/>
              </a:lnTo>
              <a:lnTo>
                <a:pt x="0" y="341674"/>
              </a:lnTo>
              <a:lnTo>
                <a:pt x="0" y="501377"/>
              </a:lnTo>
            </a:path>
          </a:pathLst>
        </a:custGeom>
        <a:noFill/>
        <a:ln w="25400" cap="flat" cmpd="sng" algn="ctr">
          <a:solidFill>
            <a:schemeClr val="accent3"/>
          </a:solidFill>
          <a:prstDash val="solid"/>
        </a:ln>
        <a:effectLst>
          <a:outerShdw blurRad="40000" dist="20000" dir="5400000" rotWithShape="0">
            <a:srgbClr val="000000">
              <a:alpha val="38000"/>
            </a:srgbClr>
          </a:outerShdw>
        </a:effectLst>
      </dsp:spPr>
      <dsp:style>
        <a:lnRef idx="2">
          <a:schemeClr val="accent3"/>
        </a:lnRef>
        <a:fillRef idx="0">
          <a:schemeClr val="accent3"/>
        </a:fillRef>
        <a:effectRef idx="1">
          <a:schemeClr val="accent3"/>
        </a:effectRef>
        <a:fontRef idx="minor">
          <a:schemeClr val="tx1"/>
        </a:fontRef>
      </dsp:style>
    </dsp:sp>
    <dsp:sp modelId="{978DB350-A465-4694-B85A-21781A8C894D}">
      <dsp:nvSpPr>
        <dsp:cNvPr id="0" name=""/>
        <dsp:cNvSpPr/>
      </dsp:nvSpPr>
      <dsp:spPr>
        <a:xfrm>
          <a:off x="958757" y="1304390"/>
          <a:ext cx="3299418" cy="501377"/>
        </a:xfrm>
        <a:custGeom>
          <a:avLst/>
          <a:gdLst/>
          <a:ahLst/>
          <a:cxnLst/>
          <a:rect l="0" t="0" r="0" b="0"/>
          <a:pathLst>
            <a:path>
              <a:moveTo>
                <a:pt x="3299418" y="0"/>
              </a:moveTo>
              <a:lnTo>
                <a:pt x="3299418" y="341674"/>
              </a:lnTo>
              <a:lnTo>
                <a:pt x="0" y="341674"/>
              </a:lnTo>
              <a:lnTo>
                <a:pt x="0" y="501377"/>
              </a:lnTo>
            </a:path>
          </a:pathLst>
        </a:custGeom>
        <a:noFill/>
        <a:ln w="25400" cap="flat" cmpd="sng" algn="ctr">
          <a:solidFill>
            <a:schemeClr val="accent3"/>
          </a:solidFill>
          <a:prstDash val="solid"/>
        </a:ln>
        <a:effectLst>
          <a:outerShdw blurRad="40000" dist="20000" dir="5400000" rotWithShape="0">
            <a:srgbClr val="000000">
              <a:alpha val="38000"/>
            </a:srgbClr>
          </a:outerShdw>
        </a:effectLst>
      </dsp:spPr>
      <dsp:style>
        <a:lnRef idx="2">
          <a:schemeClr val="accent3"/>
        </a:lnRef>
        <a:fillRef idx="0">
          <a:schemeClr val="accent3"/>
        </a:fillRef>
        <a:effectRef idx="1">
          <a:schemeClr val="accent3"/>
        </a:effectRef>
        <a:fontRef idx="minor">
          <a:schemeClr val="tx1"/>
        </a:fontRef>
      </dsp:style>
    </dsp:sp>
    <dsp:sp modelId="{69F97A36-98C5-4DF3-A3DD-1882BEA580F7}">
      <dsp:nvSpPr>
        <dsp:cNvPr id="0" name=""/>
        <dsp:cNvSpPr/>
      </dsp:nvSpPr>
      <dsp:spPr>
        <a:xfrm>
          <a:off x="3289945" y="209691"/>
          <a:ext cx="1936461" cy="1094698"/>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AC9450-16C5-4999-BA0A-A8DFC097BD9E}">
      <dsp:nvSpPr>
        <dsp:cNvPr id="0" name=""/>
        <dsp:cNvSpPr/>
      </dsp:nvSpPr>
      <dsp:spPr>
        <a:xfrm>
          <a:off x="3481493" y="391662"/>
          <a:ext cx="1936461" cy="1094698"/>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b="1" kern="1200" dirty="0">
              <a:latin typeface="Comenia Serif" pitchFamily="50" charset="-18"/>
            </a:rPr>
            <a:t>Univerzita </a:t>
          </a:r>
        </a:p>
        <a:p>
          <a:pPr lvl="0" algn="ctr" defTabSz="533400">
            <a:lnSpc>
              <a:spcPct val="90000"/>
            </a:lnSpc>
            <a:spcBef>
              <a:spcPct val="0"/>
            </a:spcBef>
            <a:spcAft>
              <a:spcPct val="35000"/>
            </a:spcAft>
          </a:pPr>
          <a:r>
            <a:rPr lang="cs-CZ" sz="1200" b="1" kern="1200" dirty="0">
              <a:latin typeface="Comenia Serif" pitchFamily="50" charset="-18"/>
            </a:rPr>
            <a:t>Hradec Králové</a:t>
          </a:r>
        </a:p>
      </dsp:txBody>
      <dsp:txXfrm>
        <a:off x="3513556" y="423725"/>
        <a:ext cx="1872335" cy="1030572"/>
      </dsp:txXfrm>
    </dsp:sp>
    <dsp:sp modelId="{E9B63E88-7C59-487F-857F-D705E4836168}">
      <dsp:nvSpPr>
        <dsp:cNvPr id="0" name=""/>
        <dsp:cNvSpPr/>
      </dsp:nvSpPr>
      <dsp:spPr>
        <a:xfrm>
          <a:off x="2516" y="1805768"/>
          <a:ext cx="1912481" cy="1094698"/>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92F4F0-1FFB-4949-8C86-6361A1629067}">
      <dsp:nvSpPr>
        <dsp:cNvPr id="0" name=""/>
        <dsp:cNvSpPr/>
      </dsp:nvSpPr>
      <dsp:spPr>
        <a:xfrm>
          <a:off x="194065" y="1987739"/>
          <a:ext cx="1912481" cy="1094698"/>
        </a:xfrm>
        <a:prstGeom prst="roundRect">
          <a:avLst>
            <a:gd name="adj" fmla="val 10000"/>
          </a:avLst>
        </a:prstGeom>
        <a:solidFill>
          <a:schemeClr val="lt1">
            <a:alpha val="90000"/>
            <a:hueOff val="0"/>
            <a:satOff val="0"/>
            <a:lumOff val="0"/>
            <a:alphaOff val="0"/>
          </a:schemeClr>
        </a:solidFill>
        <a:ln w="25400" cap="flat" cmpd="sng" algn="ctr">
          <a:solidFill>
            <a:schemeClr val="tx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a:latin typeface="Comenia Serif" pitchFamily="50" charset="-18"/>
            </a:rPr>
            <a:t>Fakulta informatiky </a:t>
          </a:r>
          <a:r>
            <a:rPr lang="cs-CZ" sz="1200" kern="1200" dirty="0" smtClean="0">
              <a:latin typeface="Comenia Serif" pitchFamily="50" charset="-18"/>
            </a:rPr>
            <a:t/>
          </a:r>
          <a:br>
            <a:rPr lang="cs-CZ" sz="1200" kern="1200" dirty="0" smtClean="0">
              <a:latin typeface="Comenia Serif" pitchFamily="50" charset="-18"/>
            </a:rPr>
          </a:br>
          <a:r>
            <a:rPr lang="cs-CZ" sz="1200" kern="1200" dirty="0" smtClean="0">
              <a:latin typeface="Comenia Serif" pitchFamily="50" charset="-18"/>
            </a:rPr>
            <a:t>a </a:t>
          </a:r>
          <a:r>
            <a:rPr lang="cs-CZ" sz="1200" kern="1200" dirty="0">
              <a:latin typeface="Comenia Serif" pitchFamily="50" charset="-18"/>
            </a:rPr>
            <a:t>managementu</a:t>
          </a:r>
        </a:p>
      </dsp:txBody>
      <dsp:txXfrm>
        <a:off x="226128" y="2019802"/>
        <a:ext cx="1848355" cy="1030572"/>
      </dsp:txXfrm>
    </dsp:sp>
    <dsp:sp modelId="{DB736FE5-37A4-409D-B4A8-716213003709}">
      <dsp:nvSpPr>
        <dsp:cNvPr id="0" name=""/>
        <dsp:cNvSpPr/>
      </dsp:nvSpPr>
      <dsp:spPr>
        <a:xfrm>
          <a:off x="2282010" y="1805768"/>
          <a:ext cx="1723934" cy="1094698"/>
        </a:xfrm>
        <a:prstGeom prst="roundRect">
          <a:avLst>
            <a:gd name="adj" fmla="val 10000"/>
          </a:avLst>
        </a:prstGeom>
        <a:solidFill>
          <a:srgbClr val="8CC8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2B71F8-8FC9-472E-BE10-1BAC9D6EFB58}">
      <dsp:nvSpPr>
        <dsp:cNvPr id="0" name=""/>
        <dsp:cNvSpPr/>
      </dsp:nvSpPr>
      <dsp:spPr>
        <a:xfrm>
          <a:off x="2473559" y="1987739"/>
          <a:ext cx="1723934" cy="1094698"/>
        </a:xfrm>
        <a:prstGeom prst="roundRect">
          <a:avLst>
            <a:gd name="adj" fmla="val 10000"/>
          </a:avLst>
        </a:prstGeom>
        <a:solidFill>
          <a:schemeClr val="lt1">
            <a:alpha val="90000"/>
            <a:hueOff val="0"/>
            <a:satOff val="0"/>
            <a:lumOff val="0"/>
            <a:alphaOff val="0"/>
          </a:schemeClr>
        </a:solidFill>
        <a:ln w="25400" cap="flat" cmpd="sng" algn="ctr">
          <a:solidFill>
            <a:srgbClr val="8CC841"/>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a:latin typeface="Comenia Serif" pitchFamily="50" charset="-18"/>
            </a:rPr>
            <a:t>Filozofická fakulta</a:t>
          </a:r>
        </a:p>
      </dsp:txBody>
      <dsp:txXfrm>
        <a:off x="2505622" y="2019802"/>
        <a:ext cx="1659808" cy="1030572"/>
      </dsp:txXfrm>
    </dsp:sp>
    <dsp:sp modelId="{B917571A-985C-4788-B072-58D350AF7F6C}">
      <dsp:nvSpPr>
        <dsp:cNvPr id="0" name=""/>
        <dsp:cNvSpPr/>
      </dsp:nvSpPr>
      <dsp:spPr>
        <a:xfrm>
          <a:off x="2281321" y="3393459"/>
          <a:ext cx="1723934" cy="1094698"/>
        </a:xfrm>
        <a:prstGeom prst="roundRect">
          <a:avLst>
            <a:gd name="adj" fmla="val 10000"/>
          </a:avLst>
        </a:prstGeom>
        <a:solidFill>
          <a:srgbClr val="8CC8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4C2157-408E-48F0-A60C-B8723B5911E1}">
      <dsp:nvSpPr>
        <dsp:cNvPr id="0" name=""/>
        <dsp:cNvSpPr/>
      </dsp:nvSpPr>
      <dsp:spPr>
        <a:xfrm>
          <a:off x="2472869" y="3575430"/>
          <a:ext cx="1723934" cy="1094698"/>
        </a:xfrm>
        <a:prstGeom prst="roundRect">
          <a:avLst>
            <a:gd name="adj" fmla="val 10000"/>
          </a:avLst>
        </a:prstGeom>
        <a:solidFill>
          <a:schemeClr val="lt1">
            <a:alpha val="90000"/>
            <a:hueOff val="0"/>
            <a:satOff val="0"/>
            <a:lumOff val="0"/>
            <a:alphaOff val="0"/>
          </a:schemeClr>
        </a:solidFill>
        <a:ln w="25400" cap="flat" cmpd="sng" algn="ctr">
          <a:solidFill>
            <a:srgbClr val="8CC841"/>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smtClean="0">
              <a:latin typeface="Comenia Serif" pitchFamily="50" charset="-18"/>
            </a:rPr>
            <a:t>Ústav sociální práce</a:t>
          </a:r>
          <a:endParaRPr lang="cs-CZ" sz="1200" kern="1200" dirty="0">
            <a:latin typeface="Comenia Serif" pitchFamily="50" charset="-18"/>
          </a:endParaRPr>
        </a:p>
      </dsp:txBody>
      <dsp:txXfrm>
        <a:off x="2504932" y="3607493"/>
        <a:ext cx="1659808" cy="1030572"/>
      </dsp:txXfrm>
    </dsp:sp>
    <dsp:sp modelId="{BDFF0645-31D8-43CB-AFCF-7D86887050A5}">
      <dsp:nvSpPr>
        <dsp:cNvPr id="0" name=""/>
        <dsp:cNvSpPr/>
      </dsp:nvSpPr>
      <dsp:spPr>
        <a:xfrm>
          <a:off x="4405126" y="1805768"/>
          <a:ext cx="1723934" cy="1094698"/>
        </a:xfrm>
        <a:prstGeom prst="roundRect">
          <a:avLst>
            <a:gd name="adj" fmla="val 10000"/>
          </a:avLst>
        </a:prstGeom>
        <a:solidFill>
          <a:srgbClr val="FF00FF"/>
        </a:solidFill>
        <a:ln w="25400" cap="flat" cmpd="sng" algn="ctr">
          <a:solidFill>
            <a:srgbClr val="FF00FF"/>
          </a:solidFill>
          <a:prstDash val="solid"/>
        </a:ln>
        <a:effectLst/>
      </dsp:spPr>
      <dsp:style>
        <a:lnRef idx="2">
          <a:scrgbClr r="0" g="0" b="0"/>
        </a:lnRef>
        <a:fillRef idx="1">
          <a:scrgbClr r="0" g="0" b="0"/>
        </a:fillRef>
        <a:effectRef idx="0">
          <a:scrgbClr r="0" g="0" b="0"/>
        </a:effectRef>
        <a:fontRef idx="minor">
          <a:schemeClr val="lt1"/>
        </a:fontRef>
      </dsp:style>
    </dsp:sp>
    <dsp:sp modelId="{B23B81D5-FDF2-49F4-9DAC-A6A2FD3F99EA}">
      <dsp:nvSpPr>
        <dsp:cNvPr id="0" name=""/>
        <dsp:cNvSpPr/>
      </dsp:nvSpPr>
      <dsp:spPr>
        <a:xfrm>
          <a:off x="4596674" y="1987739"/>
          <a:ext cx="1723934" cy="1094698"/>
        </a:xfrm>
        <a:prstGeom prst="roundRect">
          <a:avLst>
            <a:gd name="adj" fmla="val 10000"/>
          </a:avLst>
        </a:prstGeom>
        <a:solidFill>
          <a:schemeClr val="bg1">
            <a:alpha val="90000"/>
          </a:schemeClr>
        </a:solidFill>
        <a:ln w="25400" cap="flat" cmpd="sng" algn="ctr">
          <a:solidFill>
            <a:srgbClr val="FF00FF"/>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a:latin typeface="Comenia Serif" pitchFamily="50" charset="-18"/>
            </a:rPr>
            <a:t>Pedagogická fakulta</a:t>
          </a:r>
        </a:p>
      </dsp:txBody>
      <dsp:txXfrm>
        <a:off x="4628737" y="2019802"/>
        <a:ext cx="1659808" cy="1030572"/>
      </dsp:txXfrm>
    </dsp:sp>
    <dsp:sp modelId="{9F3A7D4A-F48B-491C-AB1C-E24D722C5484}">
      <dsp:nvSpPr>
        <dsp:cNvPr id="0" name=""/>
        <dsp:cNvSpPr/>
      </dsp:nvSpPr>
      <dsp:spPr>
        <a:xfrm>
          <a:off x="6512157" y="1805768"/>
          <a:ext cx="2001677" cy="1094698"/>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4EA94D-9190-40C6-8C00-FF5FAF570416}">
      <dsp:nvSpPr>
        <dsp:cNvPr id="0" name=""/>
        <dsp:cNvSpPr/>
      </dsp:nvSpPr>
      <dsp:spPr>
        <a:xfrm>
          <a:off x="6703706" y="1987739"/>
          <a:ext cx="2001677" cy="1094698"/>
        </a:xfrm>
        <a:prstGeom prst="roundRect">
          <a:avLst>
            <a:gd name="adj" fmla="val 10000"/>
          </a:avLst>
        </a:prstGeom>
        <a:solidFill>
          <a:schemeClr val="lt1">
            <a:alpha val="90000"/>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a:latin typeface="Comenia Serif" pitchFamily="50" charset="-18"/>
            </a:rPr>
            <a:t>Přírodovědecká fakulta</a:t>
          </a:r>
        </a:p>
      </dsp:txBody>
      <dsp:txXfrm>
        <a:off x="6735769" y="2019802"/>
        <a:ext cx="1937551" cy="10305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F70CFAC-2E8B-4EF5-90F0-0331FE233F23}" type="datetimeFigureOut">
              <a:rPr lang="cs-CZ" smtClean="0"/>
              <a:t>30.08.2019</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7F89BA3-ED3C-4034-B645-BEAD19389B54}" type="slidenum">
              <a:rPr lang="cs-CZ" smtClean="0"/>
              <a:t>‹#›</a:t>
            </a:fld>
            <a:endParaRPr lang="cs-CZ"/>
          </a:p>
        </p:txBody>
      </p:sp>
    </p:spTree>
    <p:extLst>
      <p:ext uri="{BB962C8B-B14F-4D97-AF65-F5344CB8AC3E}">
        <p14:creationId xmlns:p14="http://schemas.microsoft.com/office/powerpoint/2010/main" val="4031126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Date Placeholder 3"/>
          <p:cNvSpPr>
            <a:spLocks noGrp="1"/>
          </p:cNvSpPr>
          <p:nvPr>
            <p:ph type="dt" sz="half" idx="10"/>
          </p:nvPr>
        </p:nvSpPr>
        <p:spPr/>
        <p:txBody>
          <a:bodyPr/>
          <a:lstStyle>
            <a:lvl1pPr>
              <a:defRPr/>
            </a:lvl1pPr>
          </a:lstStyle>
          <a:p>
            <a:fld id="{6B35E3BF-1D59-405F-94C3-3588F4F804DF}" type="datetime1">
              <a:rPr lang="en-US" altLang="cs-CZ"/>
              <a:pPr/>
              <a:t>8/30/2019</a:t>
            </a:fld>
            <a:endParaRPr lang="en-US" altLang="cs-CZ"/>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13466CC-8848-4ED6-878E-08F731E89EB6}" type="slidenum">
              <a:rPr lang="en-US" altLang="cs-CZ"/>
              <a:pPr/>
              <a:t>‹#›</a:t>
            </a:fld>
            <a:endParaRPr lang="en-US" altLang="cs-CZ"/>
          </a:p>
        </p:txBody>
      </p:sp>
      <p:sp>
        <p:nvSpPr>
          <p:cNvPr id="8" name="Title 1"/>
          <p:cNvSpPr txBox="1">
            <a:spLocks/>
          </p:cNvSpPr>
          <p:nvPr userDrawn="1"/>
        </p:nvSpPr>
        <p:spPr bwMode="auto">
          <a:xfrm>
            <a:off x="4564566" y="468350"/>
            <a:ext cx="4579434" cy="58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2600" kern="1200">
                <a:solidFill>
                  <a:schemeClr val="bg1"/>
                </a:solidFill>
                <a:latin typeface="Comenia Sans" panose="02000503080000020004" pitchFamily="50" charset="-18"/>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endParaRPr lang="en-US" dirty="0"/>
          </a:p>
        </p:txBody>
      </p:sp>
    </p:spTree>
    <p:extLst>
      <p:ext uri="{BB962C8B-B14F-4D97-AF65-F5344CB8AC3E}">
        <p14:creationId xmlns:p14="http://schemas.microsoft.com/office/powerpoint/2010/main" val="110726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fld id="{6AC0E5A1-3E13-4FF9-8F47-32D6955AF54D}" type="datetime1">
              <a:rPr lang="en-US" altLang="cs-CZ"/>
              <a:pPr/>
              <a:t>8/30/2019</a:t>
            </a:fld>
            <a:endParaRPr lang="en-US" altLang="cs-CZ"/>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24FC60-D2C4-4AFA-965A-CFD7018FA9F1}" type="slidenum">
              <a:rPr lang="en-US" altLang="cs-CZ"/>
              <a:pPr/>
              <a:t>‹#›</a:t>
            </a:fld>
            <a:endParaRPr lang="en-US" altLang="cs-CZ"/>
          </a:p>
        </p:txBody>
      </p:sp>
    </p:spTree>
    <p:extLst>
      <p:ext uri="{BB962C8B-B14F-4D97-AF65-F5344CB8AC3E}">
        <p14:creationId xmlns:p14="http://schemas.microsoft.com/office/powerpoint/2010/main" val="1714816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fld id="{C19B557A-D4BB-46F4-832F-88986252C754}" type="datetime1">
              <a:rPr lang="en-US" altLang="cs-CZ"/>
              <a:pPr/>
              <a:t>8/30/2019</a:t>
            </a:fld>
            <a:endParaRPr lang="en-US" altLang="cs-CZ"/>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9BEC9DF-00D3-473D-96F7-030E78F8F9FF}" type="slidenum">
              <a:rPr lang="en-US" altLang="cs-CZ"/>
              <a:pPr/>
              <a:t>‹#›</a:t>
            </a:fld>
            <a:endParaRPr lang="en-US" altLang="cs-CZ"/>
          </a:p>
        </p:txBody>
      </p:sp>
    </p:spTree>
    <p:extLst>
      <p:ext uri="{BB962C8B-B14F-4D97-AF65-F5344CB8AC3E}">
        <p14:creationId xmlns:p14="http://schemas.microsoft.com/office/powerpoint/2010/main" val="133693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4566" y="468350"/>
            <a:ext cx="4579434" cy="587299"/>
          </a:xfrm>
        </p:spPr>
        <p:txBody>
          <a:bodyPr/>
          <a:lstStyle>
            <a:lvl1pPr>
              <a:defRPr sz="2600">
                <a:solidFill>
                  <a:schemeClr val="bg1"/>
                </a:solidFill>
                <a:latin typeface="Comenia Sans" panose="02000503080000020004" pitchFamily="50" charset="-18"/>
              </a:defRPr>
            </a:lvl1pPr>
          </a:lstStyle>
          <a:p>
            <a:endParaRPr lang="en-US" dirty="0"/>
          </a:p>
        </p:txBody>
      </p:sp>
      <p:sp>
        <p:nvSpPr>
          <p:cNvPr id="3" name="Content Placeholder 2"/>
          <p:cNvSpPr>
            <a:spLocks noGrp="1"/>
          </p:cNvSpPr>
          <p:nvPr>
            <p:ph idx="1"/>
          </p:nvPr>
        </p:nvSpPr>
        <p:spPr>
          <a:xfrm>
            <a:off x="457200" y="1450330"/>
            <a:ext cx="8229600" cy="4675833"/>
          </a:xfrm>
        </p:spPr>
        <p:txBody>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10"/>
          </p:nvPr>
        </p:nvSpPr>
        <p:spPr/>
        <p:txBody>
          <a:bodyPr/>
          <a:lstStyle>
            <a:lvl1pPr>
              <a:defRPr/>
            </a:lvl1pPr>
          </a:lstStyle>
          <a:p>
            <a:fld id="{4BD895F7-0519-4EE0-8705-6974BF4BD8BE}" type="datetime1">
              <a:rPr lang="en-US" altLang="cs-CZ"/>
              <a:pPr/>
              <a:t>8/30/2019</a:t>
            </a:fld>
            <a:endParaRPr lang="en-US" altLang="cs-CZ"/>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BB0A061-6615-42E4-BE62-28C6F90DD8CD}" type="slidenum">
              <a:rPr lang="en-US" altLang="cs-CZ"/>
              <a:pPr/>
              <a:t>‹#›</a:t>
            </a:fld>
            <a:endParaRPr lang="en-US" altLang="cs-CZ"/>
          </a:p>
        </p:txBody>
      </p:sp>
    </p:spTree>
    <p:extLst>
      <p:ext uri="{BB962C8B-B14F-4D97-AF65-F5344CB8AC3E}">
        <p14:creationId xmlns:p14="http://schemas.microsoft.com/office/powerpoint/2010/main" val="30531453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fld id="{1C91FEC9-012E-473D-A299-A950CE44F19F}" type="datetime1">
              <a:rPr lang="en-US" altLang="cs-CZ"/>
              <a:pPr/>
              <a:t>8/30/2019</a:t>
            </a:fld>
            <a:endParaRPr lang="en-US" altLang="cs-CZ"/>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E04BAA-3486-42A4-A820-9E786889D934}" type="slidenum">
              <a:rPr lang="en-US" altLang="cs-CZ"/>
              <a:pPr/>
              <a:t>‹#›</a:t>
            </a:fld>
            <a:endParaRPr lang="en-US" altLang="cs-CZ"/>
          </a:p>
        </p:txBody>
      </p:sp>
      <p:sp>
        <p:nvSpPr>
          <p:cNvPr id="7" name="Title 1"/>
          <p:cNvSpPr txBox="1">
            <a:spLocks/>
          </p:cNvSpPr>
          <p:nvPr userDrawn="1"/>
        </p:nvSpPr>
        <p:spPr bwMode="auto">
          <a:xfrm>
            <a:off x="4564566" y="468350"/>
            <a:ext cx="4579434" cy="58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2600" kern="1200">
                <a:solidFill>
                  <a:schemeClr val="bg1"/>
                </a:solidFill>
                <a:latin typeface="Comenia Sans" panose="02000503080000020004" pitchFamily="50" charset="-18"/>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r>
              <a:rPr lang="cs-CZ" dirty="0" smtClean="0"/>
              <a:t>Kliknutím lze upravit styl.</a:t>
            </a:r>
            <a:endParaRPr lang="en-US" dirty="0"/>
          </a:p>
        </p:txBody>
      </p:sp>
    </p:spTree>
    <p:extLst>
      <p:ext uri="{BB962C8B-B14F-4D97-AF65-F5344CB8AC3E}">
        <p14:creationId xmlns:p14="http://schemas.microsoft.com/office/powerpoint/2010/main" val="237048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0"/>
          </p:nvPr>
        </p:nvSpPr>
        <p:spPr/>
        <p:txBody>
          <a:bodyPr/>
          <a:lstStyle>
            <a:lvl1pPr>
              <a:defRPr/>
            </a:lvl1pPr>
          </a:lstStyle>
          <a:p>
            <a:fld id="{51F1C96E-95DE-450D-828E-2665606A4F6B}" type="datetime1">
              <a:rPr lang="en-US" altLang="cs-CZ"/>
              <a:pPr/>
              <a:t>8/30/2019</a:t>
            </a:fld>
            <a:endParaRPr lang="en-US" altLang="cs-CZ"/>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0AF924-EABF-412E-BE06-F215B12B557D}" type="slidenum">
              <a:rPr lang="en-US" altLang="cs-CZ"/>
              <a:pPr/>
              <a:t>‹#›</a:t>
            </a:fld>
            <a:endParaRPr lang="en-US" altLang="cs-CZ"/>
          </a:p>
        </p:txBody>
      </p:sp>
      <p:sp>
        <p:nvSpPr>
          <p:cNvPr id="8" name="Title 1"/>
          <p:cNvSpPr>
            <a:spLocks noGrp="1"/>
          </p:cNvSpPr>
          <p:nvPr>
            <p:ph type="title"/>
          </p:nvPr>
        </p:nvSpPr>
        <p:spPr>
          <a:xfrm>
            <a:off x="4564566" y="468350"/>
            <a:ext cx="4579434" cy="587299"/>
          </a:xfrm>
        </p:spPr>
        <p:txBody>
          <a:bodyPr/>
          <a:lstStyle>
            <a:lvl1pPr>
              <a:defRPr sz="2600">
                <a:solidFill>
                  <a:schemeClr val="bg1"/>
                </a:solidFill>
                <a:latin typeface="Comenia Sans" panose="02000503080000020004" pitchFamily="50" charset="-18"/>
              </a:defRPr>
            </a:lvl1pPr>
          </a:lstStyle>
          <a:p>
            <a:r>
              <a:rPr lang="cs-CZ" dirty="0" smtClean="0"/>
              <a:t>Kliknutím lze upravit styl.</a:t>
            </a:r>
            <a:endParaRPr lang="en-US" dirty="0"/>
          </a:p>
        </p:txBody>
      </p:sp>
    </p:spTree>
    <p:extLst>
      <p:ext uri="{BB962C8B-B14F-4D97-AF65-F5344CB8AC3E}">
        <p14:creationId xmlns:p14="http://schemas.microsoft.com/office/powerpoint/2010/main" val="1490152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3"/>
          <p:cNvSpPr>
            <a:spLocks noGrp="1"/>
          </p:cNvSpPr>
          <p:nvPr>
            <p:ph type="dt" sz="half" idx="10"/>
          </p:nvPr>
        </p:nvSpPr>
        <p:spPr/>
        <p:txBody>
          <a:bodyPr/>
          <a:lstStyle>
            <a:lvl1pPr>
              <a:defRPr/>
            </a:lvl1pPr>
          </a:lstStyle>
          <a:p>
            <a:fld id="{79116448-61F2-4283-AC20-B975F32B5804}" type="datetime1">
              <a:rPr lang="en-US" altLang="cs-CZ"/>
              <a:pPr/>
              <a:t>8/30/2019</a:t>
            </a:fld>
            <a:endParaRPr lang="en-US" altLang="cs-CZ"/>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110ECFF-42DE-4A65-86E4-B70380DE12F5}" type="slidenum">
              <a:rPr lang="en-US" altLang="cs-CZ"/>
              <a:pPr/>
              <a:t>‹#›</a:t>
            </a:fld>
            <a:endParaRPr lang="en-US" altLang="cs-CZ"/>
          </a:p>
        </p:txBody>
      </p:sp>
      <p:sp>
        <p:nvSpPr>
          <p:cNvPr id="10" name="Title 1"/>
          <p:cNvSpPr>
            <a:spLocks noGrp="1"/>
          </p:cNvSpPr>
          <p:nvPr>
            <p:ph type="title"/>
          </p:nvPr>
        </p:nvSpPr>
        <p:spPr>
          <a:xfrm>
            <a:off x="4564566" y="468350"/>
            <a:ext cx="4579434" cy="587299"/>
          </a:xfrm>
        </p:spPr>
        <p:txBody>
          <a:bodyPr/>
          <a:lstStyle>
            <a:lvl1pPr>
              <a:defRPr sz="2600">
                <a:solidFill>
                  <a:schemeClr val="bg1"/>
                </a:solidFill>
                <a:latin typeface="Comenia Sans" panose="02000503080000020004" pitchFamily="50" charset="-18"/>
              </a:defRPr>
            </a:lvl1pPr>
          </a:lstStyle>
          <a:p>
            <a:r>
              <a:rPr lang="cs-CZ" dirty="0" smtClean="0"/>
              <a:t>Kliknutím lze upravit styl.</a:t>
            </a:r>
            <a:endParaRPr lang="en-US" dirty="0"/>
          </a:p>
        </p:txBody>
      </p:sp>
    </p:spTree>
    <p:extLst>
      <p:ext uri="{BB962C8B-B14F-4D97-AF65-F5344CB8AC3E}">
        <p14:creationId xmlns:p14="http://schemas.microsoft.com/office/powerpoint/2010/main" val="5162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fld id="{2793F607-5C41-488E-BE13-12A8D08BE828}" type="datetime1">
              <a:rPr lang="en-US" altLang="cs-CZ"/>
              <a:pPr/>
              <a:t>8/30/2019</a:t>
            </a:fld>
            <a:endParaRPr lang="en-US" altLang="cs-CZ"/>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37E8A7A-96B2-4306-8DCE-40E77CEA71C4}" type="slidenum">
              <a:rPr lang="en-US" altLang="cs-CZ"/>
              <a:pPr/>
              <a:t>‹#›</a:t>
            </a:fld>
            <a:endParaRPr lang="en-US" altLang="cs-CZ"/>
          </a:p>
        </p:txBody>
      </p:sp>
      <p:sp>
        <p:nvSpPr>
          <p:cNvPr id="6" name="Title 1"/>
          <p:cNvSpPr>
            <a:spLocks noGrp="1"/>
          </p:cNvSpPr>
          <p:nvPr>
            <p:ph type="title"/>
          </p:nvPr>
        </p:nvSpPr>
        <p:spPr>
          <a:xfrm>
            <a:off x="4564566" y="468350"/>
            <a:ext cx="4579434" cy="587299"/>
          </a:xfrm>
        </p:spPr>
        <p:txBody>
          <a:bodyPr/>
          <a:lstStyle>
            <a:lvl1pPr>
              <a:defRPr sz="2600">
                <a:solidFill>
                  <a:schemeClr val="bg1"/>
                </a:solidFill>
                <a:latin typeface="Comenia Sans" panose="02000503080000020004" pitchFamily="50" charset="-18"/>
              </a:defRPr>
            </a:lvl1pPr>
          </a:lstStyle>
          <a:p>
            <a:r>
              <a:rPr lang="cs-CZ" dirty="0" smtClean="0"/>
              <a:t>Kliknutím lze upravit styl.</a:t>
            </a:r>
            <a:endParaRPr lang="en-US" dirty="0"/>
          </a:p>
        </p:txBody>
      </p:sp>
    </p:spTree>
    <p:extLst>
      <p:ext uri="{BB962C8B-B14F-4D97-AF65-F5344CB8AC3E}">
        <p14:creationId xmlns:p14="http://schemas.microsoft.com/office/powerpoint/2010/main" val="259037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C35D386-69F2-4C89-B45E-D0AC1A5ACA28}" type="datetime1">
              <a:rPr lang="en-US" altLang="cs-CZ"/>
              <a:pPr/>
              <a:t>8/30/2019</a:t>
            </a:fld>
            <a:endParaRPr lang="en-US" altLang="cs-CZ"/>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9918246-FF18-44B0-8A65-AB3810EFE426}" type="slidenum">
              <a:rPr lang="en-US" altLang="cs-CZ"/>
              <a:pPr/>
              <a:t>‹#›</a:t>
            </a:fld>
            <a:endParaRPr lang="en-US" altLang="cs-CZ"/>
          </a:p>
        </p:txBody>
      </p:sp>
      <p:sp>
        <p:nvSpPr>
          <p:cNvPr id="5" name="Title 1"/>
          <p:cNvSpPr>
            <a:spLocks noGrp="1"/>
          </p:cNvSpPr>
          <p:nvPr>
            <p:ph type="title"/>
          </p:nvPr>
        </p:nvSpPr>
        <p:spPr>
          <a:xfrm>
            <a:off x="4564566" y="468350"/>
            <a:ext cx="4579434" cy="587299"/>
          </a:xfrm>
        </p:spPr>
        <p:txBody>
          <a:bodyPr/>
          <a:lstStyle>
            <a:lvl1pPr>
              <a:defRPr sz="2600">
                <a:solidFill>
                  <a:schemeClr val="bg1"/>
                </a:solidFill>
                <a:latin typeface="Comenia Sans" panose="02000503080000020004" pitchFamily="50" charset="-18"/>
              </a:defRPr>
            </a:lvl1pPr>
          </a:lstStyle>
          <a:p>
            <a:r>
              <a:rPr lang="cs-CZ" dirty="0" smtClean="0"/>
              <a:t>Kliknutím lze upravit styl.</a:t>
            </a:r>
            <a:endParaRPr lang="en-US" dirty="0"/>
          </a:p>
        </p:txBody>
      </p:sp>
    </p:spTree>
    <p:extLst>
      <p:ext uri="{BB962C8B-B14F-4D97-AF65-F5344CB8AC3E}">
        <p14:creationId xmlns:p14="http://schemas.microsoft.com/office/powerpoint/2010/main" val="973771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fld id="{7115FDA8-848F-41DF-BFEB-5D8C0013EC62}" type="datetime1">
              <a:rPr lang="en-US" altLang="cs-CZ"/>
              <a:pPr/>
              <a:t>8/30/2019</a:t>
            </a:fld>
            <a:endParaRPr lang="en-US" altLang="cs-CZ"/>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593BDE1-C131-4269-A65E-38304CDA617E}" type="slidenum">
              <a:rPr lang="en-US" altLang="cs-CZ"/>
              <a:pPr/>
              <a:t>‹#›</a:t>
            </a:fld>
            <a:endParaRPr lang="en-US" altLang="cs-CZ"/>
          </a:p>
        </p:txBody>
      </p:sp>
      <p:sp>
        <p:nvSpPr>
          <p:cNvPr id="8" name="Title 1"/>
          <p:cNvSpPr txBox="1">
            <a:spLocks/>
          </p:cNvSpPr>
          <p:nvPr userDrawn="1"/>
        </p:nvSpPr>
        <p:spPr bwMode="auto">
          <a:xfrm>
            <a:off x="4564566" y="468350"/>
            <a:ext cx="4579434" cy="58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2600" kern="1200">
                <a:solidFill>
                  <a:schemeClr val="bg1"/>
                </a:solidFill>
                <a:latin typeface="Comenia Sans" panose="02000503080000020004" pitchFamily="50" charset="-18"/>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r>
              <a:rPr lang="cs-CZ" smtClean="0"/>
              <a:t>Kliknutím lze upravit styl.</a:t>
            </a:r>
            <a:endParaRPr lang="en-US" dirty="0"/>
          </a:p>
        </p:txBody>
      </p:sp>
    </p:spTree>
    <p:extLst>
      <p:ext uri="{BB962C8B-B14F-4D97-AF65-F5344CB8AC3E}">
        <p14:creationId xmlns:p14="http://schemas.microsoft.com/office/powerpoint/2010/main" val="705350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fld id="{D6D75544-5F6E-4CC9-B219-B34ABAAEA89F}" type="datetime1">
              <a:rPr lang="en-US" altLang="cs-CZ"/>
              <a:pPr/>
              <a:t>8/30/2019</a:t>
            </a:fld>
            <a:endParaRPr lang="en-US" altLang="cs-CZ"/>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94D585-D8BC-4552-93DA-AC68C1198B20}" type="slidenum">
              <a:rPr lang="en-US" altLang="cs-CZ"/>
              <a:pPr/>
              <a:t>‹#›</a:t>
            </a:fld>
            <a:endParaRPr lang="en-US" altLang="cs-CZ"/>
          </a:p>
        </p:txBody>
      </p:sp>
    </p:spTree>
    <p:extLst>
      <p:ext uri="{BB962C8B-B14F-4D97-AF65-F5344CB8AC3E}">
        <p14:creationId xmlns:p14="http://schemas.microsoft.com/office/powerpoint/2010/main" val="353130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Kliknutím lze upravit styl.</a:t>
            </a:r>
            <a:endParaRPr lang="en-US" altLang="cs-CZ"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D2971B68-5A79-4322-A6F3-42AEF8C7563E}" type="datetime1">
              <a:rPr lang="en-US" altLang="cs-CZ"/>
              <a:pPr/>
              <a:t>8/30/2019</a:t>
            </a:fld>
            <a:endParaRPr lang="en-US" alt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70EBBE6-F6F4-41D4-9973-6AFA2903F061}" type="slidenum">
              <a:rPr lang="en-US" altLang="cs-CZ"/>
              <a:pPr/>
              <a:t>‹#›</a:t>
            </a:fld>
            <a:endParaRPr lang="en-US"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file:///\\FF-B5LAB" TargetMode="External"/><Relationship Id="rId1" Type="http://schemas.openxmlformats.org/officeDocument/2006/relationships/slideLayout" Target="../slideLayouts/slideLayout2.xml"/><Relationship Id="rId4" Type="http://schemas.openxmlformats.org/officeDocument/2006/relationships/image" Target="cid:image001.png@01D5573E.CE1B1D5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hk.cz/" TargetMode="External"/><Relationship Id="rId2" Type="http://schemas.openxmlformats.org/officeDocument/2006/relationships/hyperlink" Target="http://portal.ff.uhk.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538163" y="2566382"/>
            <a:ext cx="5715000" cy="1117600"/>
          </a:xfrm>
        </p:spPr>
        <p:txBody>
          <a:bodyPr lIns="0" tIns="0" rIns="0" bIns="0" anchor="b"/>
          <a:lstStyle/>
          <a:p>
            <a:pPr algn="r"/>
            <a:r>
              <a:rPr lang="cs-CZ" altLang="cs-CZ" sz="4200" b="1" dirty="0" smtClean="0">
                <a:latin typeface="Comenia Sans" panose="02000503080000020004" pitchFamily="50" charset="-18"/>
                <a:ea typeface="ＭＳ Ｐゴシック" panose="020B0600070205080204" pitchFamily="34" charset="-128"/>
              </a:rPr>
              <a:t>Zápis do studia</a:t>
            </a:r>
            <a:endParaRPr lang="en-US" altLang="cs-CZ" sz="4200" b="1" dirty="0" smtClean="0">
              <a:latin typeface="Comenia Sans" panose="02000503080000020004" pitchFamily="50" charset="-18"/>
              <a:ea typeface="ＭＳ Ｐゴシック" panose="020B0600070205080204" pitchFamily="34" charset="-128"/>
            </a:endParaRPr>
          </a:p>
        </p:txBody>
      </p:sp>
      <p:sp>
        <p:nvSpPr>
          <p:cNvPr id="3" name="Subtitle 2"/>
          <p:cNvSpPr>
            <a:spLocks noGrp="1"/>
          </p:cNvSpPr>
          <p:nvPr>
            <p:ph type="subTitle" idx="1"/>
          </p:nvPr>
        </p:nvSpPr>
        <p:spPr>
          <a:xfrm>
            <a:off x="538163" y="4103688"/>
            <a:ext cx="5715000" cy="879475"/>
          </a:xfrm>
        </p:spPr>
        <p:txBody>
          <a:bodyPr wrap="none" lIns="0" tIns="0" rIns="0" bIns="0" rtlCol="0">
            <a:noAutofit/>
          </a:bodyPr>
          <a:lstStyle/>
          <a:p>
            <a:pPr algn="r" eaLnBrk="1" fontAlgn="auto" hangingPunct="1">
              <a:spcBef>
                <a:spcPts val="0"/>
              </a:spcBef>
              <a:spcAft>
                <a:spcPts val="0"/>
              </a:spcAft>
              <a:buFont typeface="Arial"/>
              <a:buNone/>
              <a:defRPr/>
            </a:pPr>
            <a:r>
              <a:rPr lang="cs-CZ" sz="2500" dirty="0" smtClean="0">
                <a:latin typeface="Comenia Sans"/>
                <a:ea typeface="+mn-ea"/>
                <a:cs typeface="Comenia Sans"/>
              </a:rPr>
              <a:t>2019/2020</a:t>
            </a:r>
          </a:p>
          <a:p>
            <a:pPr algn="r" eaLnBrk="1" fontAlgn="auto" hangingPunct="1">
              <a:spcBef>
                <a:spcPts val="0"/>
              </a:spcBef>
              <a:spcAft>
                <a:spcPts val="0"/>
              </a:spcAft>
              <a:buFont typeface="Arial"/>
              <a:buNone/>
              <a:defRPr/>
            </a:pPr>
            <a:endParaRPr lang="en-US" sz="2500" dirty="0" smtClean="0">
              <a:latin typeface="Comenia Sans"/>
              <a:ea typeface="+mn-ea"/>
              <a:cs typeface="Comenia San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427538" y="630238"/>
            <a:ext cx="4270375" cy="711200"/>
          </a:xfrm>
        </p:spPr>
        <p:txBody>
          <a:bodyPr/>
          <a:lstStyle/>
          <a:p>
            <a:r>
              <a:rPr lang="cs-CZ" altLang="cs-CZ" dirty="0" smtClean="0">
                <a:ea typeface="ＭＳ Ｐゴシック" panose="020B0600070205080204" pitchFamily="34" charset="-128"/>
              </a:rPr>
              <a:t>Organizace studia</a:t>
            </a:r>
            <a:r>
              <a:rPr lang="cs-CZ" altLang="cs-CZ" b="1" dirty="0" smtClean="0">
                <a:ea typeface="ＭＳ Ｐゴシック" panose="020B0600070205080204" pitchFamily="34" charset="-128"/>
              </a:rPr>
              <a:t/>
            </a:r>
            <a:br>
              <a:rPr lang="cs-CZ" altLang="cs-CZ" b="1" dirty="0" smtClean="0">
                <a:ea typeface="ＭＳ Ｐゴシック" panose="020B0600070205080204" pitchFamily="34" charset="-128"/>
              </a:rPr>
            </a:br>
            <a:endParaRPr lang="cs-CZ" altLang="cs-CZ" b="1" dirty="0" smtClean="0">
              <a:ea typeface="ＭＳ Ｐゴシック" panose="020B0600070205080204" pitchFamily="34" charset="-128"/>
            </a:endParaRPr>
          </a:p>
        </p:txBody>
      </p:sp>
      <p:sp>
        <p:nvSpPr>
          <p:cNvPr id="11267" name="Rectangle 3"/>
          <p:cNvSpPr>
            <a:spLocks noGrp="1" noChangeArrowheads="1"/>
          </p:cNvSpPr>
          <p:nvPr>
            <p:ph idx="1"/>
          </p:nvPr>
        </p:nvSpPr>
        <p:spPr>
          <a:xfrm>
            <a:off x="457200" y="1450975"/>
            <a:ext cx="8229600" cy="5074516"/>
          </a:xfrm>
        </p:spPr>
        <p:txBody>
          <a:bodyPr/>
          <a:lstStyle/>
          <a:p>
            <a:pPr marL="0" indent="0">
              <a:spcBef>
                <a:spcPts val="1200"/>
              </a:spcBef>
              <a:buSzPct val="50000"/>
              <a:buNone/>
            </a:pPr>
            <a:r>
              <a:rPr lang="cs-CZ" b="1" dirty="0">
                <a:latin typeface="Comenia Sans" charset="0"/>
              </a:rPr>
              <a:t>Kreditový systém</a:t>
            </a:r>
          </a:p>
          <a:p>
            <a:pPr marL="0" indent="0">
              <a:spcBef>
                <a:spcPts val="600"/>
              </a:spcBef>
              <a:buSzPct val="50000"/>
              <a:buNone/>
            </a:pPr>
            <a:r>
              <a:rPr lang="cs-CZ" sz="2600" dirty="0" smtClean="0">
                <a:latin typeface="Comenia Sans" charset="0"/>
              </a:rPr>
              <a:t>pro </a:t>
            </a:r>
            <a:r>
              <a:rPr lang="cs-CZ" sz="2600" dirty="0">
                <a:latin typeface="Comenia Sans" charset="0"/>
              </a:rPr>
              <a:t>úspěšné ukončení každého </a:t>
            </a:r>
            <a:r>
              <a:rPr lang="cs-CZ" sz="2600" dirty="0" err="1">
                <a:latin typeface="Comenia Sans" charset="0"/>
              </a:rPr>
              <a:t>ak</a:t>
            </a:r>
            <a:r>
              <a:rPr lang="cs-CZ" sz="2600" dirty="0">
                <a:latin typeface="Comenia Sans" charset="0"/>
              </a:rPr>
              <a:t>. roku musí student získat min. </a:t>
            </a:r>
            <a:r>
              <a:rPr lang="cs-CZ" sz="2600" b="1" dirty="0">
                <a:latin typeface="Comenia Sans" charset="0"/>
              </a:rPr>
              <a:t>40 kreditů</a:t>
            </a:r>
            <a:r>
              <a:rPr lang="cs-CZ" sz="2600" dirty="0">
                <a:latin typeface="Comenia Sans" charset="0"/>
              </a:rPr>
              <a:t> (doporučená zátěž je 60 kreditů)</a:t>
            </a:r>
          </a:p>
          <a:p>
            <a:pPr marL="0" indent="0" algn="just">
              <a:spcBef>
                <a:spcPts val="1200"/>
              </a:spcBef>
              <a:buSzPct val="50000"/>
              <a:buFont typeface="Wingdings" pitchFamily="2" charset="2"/>
              <a:buChar char="q"/>
            </a:pPr>
            <a:r>
              <a:rPr lang="cs-CZ" sz="2600" dirty="0">
                <a:latin typeface="Comenia Sans" charset="0"/>
              </a:rPr>
              <a:t> kontrola studia je prováděna vždy k poslednímu dni </a:t>
            </a:r>
            <a:r>
              <a:rPr lang="cs-CZ" sz="2600" dirty="0" err="1">
                <a:latin typeface="Comenia Sans" charset="0"/>
              </a:rPr>
              <a:t>ak</a:t>
            </a:r>
            <a:r>
              <a:rPr lang="cs-CZ" sz="2600" dirty="0">
                <a:latin typeface="Comenia Sans" charset="0"/>
              </a:rPr>
              <a:t>. roku, tj. k 31. 8., v 1. roč. pak také k poslednímu dni </a:t>
            </a:r>
            <a:r>
              <a:rPr lang="cs-CZ" sz="2600" dirty="0" err="1">
                <a:latin typeface="Comenia Sans" charset="0"/>
              </a:rPr>
              <a:t>zk</a:t>
            </a:r>
            <a:r>
              <a:rPr lang="cs-CZ" sz="2600" dirty="0">
                <a:latin typeface="Comenia Sans" charset="0"/>
              </a:rPr>
              <a:t>. období ZS, tj. k </a:t>
            </a:r>
            <a:r>
              <a:rPr lang="cs-CZ" sz="2600" dirty="0" smtClean="0">
                <a:latin typeface="Comenia Sans" charset="0"/>
              </a:rPr>
              <a:t>7. </a:t>
            </a:r>
            <a:r>
              <a:rPr lang="cs-CZ" sz="2600" dirty="0">
                <a:latin typeface="Comenia Sans" charset="0"/>
              </a:rPr>
              <a:t>2. </a:t>
            </a:r>
            <a:r>
              <a:rPr lang="cs-CZ" sz="2600" dirty="0" smtClean="0">
                <a:latin typeface="Comenia Sans" charset="0"/>
              </a:rPr>
              <a:t>2020 </a:t>
            </a:r>
            <a:r>
              <a:rPr lang="cs-CZ" sz="2600" dirty="0">
                <a:latin typeface="Comenia Sans" charset="0"/>
              </a:rPr>
              <a:t>(</a:t>
            </a:r>
            <a:r>
              <a:rPr lang="cs-CZ" sz="2600" b="1" dirty="0">
                <a:latin typeface="Comenia Sans" charset="0"/>
              </a:rPr>
              <a:t>zisk min. </a:t>
            </a:r>
            <a:r>
              <a:rPr lang="cs-CZ" sz="2600" b="1" dirty="0" smtClean="0">
                <a:latin typeface="Comenia Sans" charset="0"/>
              </a:rPr>
              <a:t>10 kreditů</a:t>
            </a:r>
            <a:r>
              <a:rPr lang="cs-CZ" sz="2600" dirty="0" smtClean="0">
                <a:latin typeface="Comenia Sans" charset="0"/>
              </a:rPr>
              <a:t>)</a:t>
            </a:r>
            <a:endParaRPr lang="cs-CZ" sz="2600" dirty="0">
              <a:latin typeface="Comenia Sans" charset="0"/>
            </a:endParaRPr>
          </a:p>
          <a:p>
            <a:pPr marL="0" indent="0" algn="just">
              <a:spcBef>
                <a:spcPts val="1200"/>
              </a:spcBef>
              <a:buSzPct val="50000"/>
              <a:buFont typeface="Wingdings" pitchFamily="2" charset="2"/>
              <a:buChar char="q"/>
            </a:pPr>
            <a:r>
              <a:rPr lang="cs-CZ" sz="2600" dirty="0">
                <a:latin typeface="Comenia Sans" charset="0"/>
              </a:rPr>
              <a:t> ve vyšších ročnících se kreditový zisk počítá jako součet všech kreditů získaných od počátku studia, tedy pro ukončení 1. roku je třeba získat min. 40 kreditů, pro ukončení 2. roku studia 80 kreditů od začátku studia</a:t>
            </a:r>
            <a:endParaRPr lang="en-US" sz="2600" dirty="0">
              <a:latin typeface="Comenia Sans" charset="0"/>
            </a:endParaRPr>
          </a:p>
          <a:p>
            <a:pPr>
              <a:buFont typeface="Wingdings" panose="05000000000000000000" pitchFamily="2" charset="2"/>
              <a:buNone/>
            </a:pPr>
            <a:endParaRPr lang="cs-CZ" altLang="cs-CZ" dirty="0" smtClean="0">
              <a:ea typeface="ＭＳ Ｐゴシック" panose="020B0600070205080204" pitchFamily="34" charset="-128"/>
            </a:endParaRPr>
          </a:p>
        </p:txBody>
      </p:sp>
    </p:spTree>
    <p:extLst>
      <p:ext uri="{BB962C8B-B14F-4D97-AF65-F5344CB8AC3E}">
        <p14:creationId xmlns:p14="http://schemas.microsoft.com/office/powerpoint/2010/main" val="2505284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0" y="780954"/>
            <a:ext cx="4114800" cy="720725"/>
          </a:xfrm>
        </p:spPr>
        <p:txBody>
          <a:bodyPr/>
          <a:lstStyle/>
          <a:p>
            <a:r>
              <a:rPr lang="cs-CZ" altLang="cs-CZ" dirty="0" smtClean="0">
                <a:ea typeface="ＭＳ Ｐゴシック" panose="020B0600070205080204" pitchFamily="34" charset="-128"/>
              </a:rPr>
              <a:t>Organizace studia</a:t>
            </a:r>
            <a:r>
              <a:rPr lang="cs-CZ" altLang="cs-CZ" sz="3400" dirty="0" smtClean="0">
                <a:ea typeface="ＭＳ Ｐゴシック" panose="020B0600070205080204" pitchFamily="34" charset="-128"/>
              </a:rPr>
              <a:t/>
            </a:r>
            <a:br>
              <a:rPr lang="cs-CZ" altLang="cs-CZ" sz="3400" dirty="0" smtClean="0">
                <a:ea typeface="ＭＳ Ｐゴシック" panose="020B0600070205080204" pitchFamily="34" charset="-128"/>
              </a:rPr>
            </a:br>
            <a:r>
              <a:rPr lang="cs-CZ" altLang="cs-CZ" dirty="0" smtClean="0">
                <a:ea typeface="ＭＳ Ｐゴシック" panose="020B0600070205080204" pitchFamily="34" charset="-128"/>
              </a:rPr>
              <a:t/>
            </a:r>
            <a:br>
              <a:rPr lang="cs-CZ" altLang="cs-CZ" dirty="0" smtClean="0">
                <a:ea typeface="ＭＳ Ｐゴシック" panose="020B0600070205080204" pitchFamily="34" charset="-128"/>
              </a:rPr>
            </a:br>
            <a:endParaRPr lang="cs-CZ" altLang="cs-CZ" dirty="0" smtClean="0">
              <a:ea typeface="ＭＳ Ｐゴシック" panose="020B0600070205080204" pitchFamily="34" charset="-128"/>
            </a:endParaRPr>
          </a:p>
        </p:txBody>
      </p:sp>
      <p:sp>
        <p:nvSpPr>
          <p:cNvPr id="12291" name="Rectangle 3"/>
          <p:cNvSpPr>
            <a:spLocks noGrp="1" noChangeArrowheads="1"/>
          </p:cNvSpPr>
          <p:nvPr>
            <p:ph idx="1"/>
          </p:nvPr>
        </p:nvSpPr>
        <p:spPr>
          <a:xfrm>
            <a:off x="457200" y="2182812"/>
            <a:ext cx="8229600" cy="4675188"/>
          </a:xfrm>
        </p:spPr>
        <p:txBody>
          <a:bodyPr/>
          <a:lstStyle/>
          <a:p>
            <a:pPr marL="0" indent="0" algn="just">
              <a:spcBef>
                <a:spcPts val="1200"/>
              </a:spcBef>
              <a:buSzPct val="50000"/>
              <a:buFont typeface="Wingdings" pitchFamily="2" charset="2"/>
              <a:buChar char="q"/>
            </a:pPr>
            <a:r>
              <a:rPr lang="cs-CZ" sz="2600" dirty="0" smtClean="0">
                <a:latin typeface="Comenia Sans" charset="0"/>
              </a:rPr>
              <a:t> student </a:t>
            </a:r>
            <a:r>
              <a:rPr lang="cs-CZ" sz="2600" dirty="0">
                <a:latin typeface="Comenia Sans" charset="0"/>
              </a:rPr>
              <a:t>má právo během studia </a:t>
            </a:r>
            <a:r>
              <a:rPr lang="cs-CZ" sz="2600" dirty="0" smtClean="0">
                <a:latin typeface="Comenia Sans" charset="0"/>
              </a:rPr>
              <a:t>zapsat a zaregistrovat </a:t>
            </a:r>
            <a:r>
              <a:rPr lang="cs-CZ" sz="2600" dirty="0">
                <a:latin typeface="Comenia Sans" charset="0"/>
              </a:rPr>
              <a:t>si každý předmět 2krát</a:t>
            </a:r>
          </a:p>
          <a:p>
            <a:pPr marL="0" indent="0" algn="just">
              <a:spcBef>
                <a:spcPts val="1200"/>
              </a:spcBef>
              <a:buSzPct val="50000"/>
              <a:buFont typeface="Wingdings" pitchFamily="2" charset="2"/>
              <a:buChar char="q"/>
            </a:pPr>
            <a:r>
              <a:rPr lang="cs-CZ" sz="2600" dirty="0">
                <a:latin typeface="Comenia Sans" charset="0"/>
              </a:rPr>
              <a:t> možné je plnit pouze předměty zapsané </a:t>
            </a:r>
            <a:r>
              <a:rPr lang="cs-CZ" sz="2600" dirty="0" smtClean="0">
                <a:latin typeface="Comenia Sans" charset="0"/>
              </a:rPr>
              <a:t>a zaregistrované v IS</a:t>
            </a:r>
            <a:endParaRPr lang="cs-CZ" sz="2600" dirty="0">
              <a:latin typeface="Comenia Sans" charset="0"/>
            </a:endParaRPr>
          </a:p>
          <a:p>
            <a:pPr marL="0" indent="0" algn="just">
              <a:spcBef>
                <a:spcPts val="1200"/>
              </a:spcBef>
              <a:buSzPct val="50000"/>
              <a:buFont typeface="Wingdings" pitchFamily="2" charset="2"/>
              <a:buChar char="q"/>
            </a:pPr>
            <a:r>
              <a:rPr lang="cs-CZ" sz="2600" dirty="0">
                <a:latin typeface="Comenia Sans" charset="0"/>
              </a:rPr>
              <a:t> k uzavření studia je student povinen </a:t>
            </a:r>
          </a:p>
          <a:p>
            <a:pPr marL="400050" lvl="1" indent="0" algn="just">
              <a:spcBef>
                <a:spcPts val="1200"/>
              </a:spcBef>
              <a:buSzPct val="50000"/>
              <a:buFont typeface="Wingdings" pitchFamily="2" charset="2"/>
              <a:buChar char="q"/>
            </a:pPr>
            <a:r>
              <a:rPr lang="cs-CZ" sz="2200" dirty="0">
                <a:latin typeface="Comenia Sans" charset="0"/>
              </a:rPr>
              <a:t> </a:t>
            </a:r>
            <a:r>
              <a:rPr lang="cs-CZ" sz="2400" dirty="0">
                <a:latin typeface="Comenia Sans" charset="0"/>
              </a:rPr>
              <a:t>splnit jednotlivé bloky učebního plánu</a:t>
            </a:r>
          </a:p>
          <a:p>
            <a:pPr marL="400050" lvl="1" indent="0" algn="just">
              <a:spcBef>
                <a:spcPts val="1200"/>
              </a:spcBef>
              <a:buSzPct val="50000"/>
              <a:buFont typeface="Wingdings" pitchFamily="2" charset="2"/>
              <a:buChar char="q"/>
            </a:pPr>
            <a:r>
              <a:rPr lang="cs-CZ" sz="2400" dirty="0">
                <a:latin typeface="Comenia Sans" charset="0"/>
              </a:rPr>
              <a:t> získat min. počet kreditů, který je roven 60ti násobku počtu let ve standardní době studia, tj. u 3letého studia 180 kreditů, u 2letého studia 120 kreditů</a:t>
            </a:r>
            <a:endParaRPr lang="en-US" sz="2400" dirty="0">
              <a:latin typeface="Comenia Sans" charset="0"/>
            </a:endParaRPr>
          </a:p>
          <a:p>
            <a:pPr>
              <a:lnSpc>
                <a:spcPct val="90000"/>
              </a:lnSpc>
            </a:pPr>
            <a:endParaRPr lang="cs-CZ" altLang="cs-CZ" sz="2600" dirty="0" smtClean="0">
              <a:ea typeface="ＭＳ Ｐゴシック" panose="020B0600070205080204" pitchFamily="34" charset="-128"/>
            </a:endParaRPr>
          </a:p>
        </p:txBody>
      </p:sp>
    </p:spTree>
    <p:extLst>
      <p:ext uri="{BB962C8B-B14F-4D97-AF65-F5344CB8AC3E}">
        <p14:creationId xmlns:p14="http://schemas.microsoft.com/office/powerpoint/2010/main" val="2858980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00563" y="458659"/>
            <a:ext cx="4186237" cy="998538"/>
          </a:xfrm>
        </p:spPr>
        <p:txBody>
          <a:bodyPr/>
          <a:lstStyle/>
          <a:p>
            <a:r>
              <a:rPr lang="cs-CZ" altLang="cs-CZ" dirty="0" smtClean="0">
                <a:ea typeface="ＭＳ Ｐゴシック" panose="020B0600070205080204" pitchFamily="34" charset="-128"/>
              </a:rPr>
              <a:t>Organizace studia </a:t>
            </a:r>
            <a:r>
              <a:rPr lang="cs-CZ" altLang="cs-CZ" b="1" dirty="0" smtClean="0">
                <a:ea typeface="ＭＳ Ｐゴシック" panose="020B0600070205080204" pitchFamily="34" charset="-128"/>
              </a:rPr>
              <a:t/>
            </a:r>
            <a:br>
              <a:rPr lang="cs-CZ" altLang="cs-CZ" b="1" dirty="0" smtClean="0">
                <a:ea typeface="ＭＳ Ｐゴシック" panose="020B0600070205080204" pitchFamily="34" charset="-128"/>
              </a:rPr>
            </a:br>
            <a:endParaRPr lang="cs-CZ" altLang="cs-CZ" b="1" dirty="0" smtClean="0">
              <a:ea typeface="ＭＳ Ｐゴシック" panose="020B0600070205080204" pitchFamily="34" charset="-128"/>
            </a:endParaRPr>
          </a:p>
        </p:txBody>
      </p:sp>
      <p:sp>
        <p:nvSpPr>
          <p:cNvPr id="13315" name="Rectangle 3"/>
          <p:cNvSpPr>
            <a:spLocks noGrp="1" noChangeArrowheads="1"/>
          </p:cNvSpPr>
          <p:nvPr>
            <p:ph idx="1"/>
          </p:nvPr>
        </p:nvSpPr>
        <p:spPr>
          <a:xfrm>
            <a:off x="457200" y="1995660"/>
            <a:ext cx="8229600" cy="4525962"/>
          </a:xfrm>
        </p:spPr>
        <p:txBody>
          <a:bodyPr/>
          <a:lstStyle/>
          <a:p>
            <a:pPr marL="0" indent="0" algn="just">
              <a:spcBef>
                <a:spcPts val="1200"/>
              </a:spcBef>
              <a:buSzPct val="50000"/>
              <a:buFont typeface="Wingdings" pitchFamily="2" charset="2"/>
              <a:buChar char="q"/>
            </a:pPr>
            <a:r>
              <a:rPr lang="cs-CZ" sz="2600" dirty="0" smtClean="0">
                <a:latin typeface="Comenia Sans" charset="0"/>
              </a:rPr>
              <a:t> studium </a:t>
            </a:r>
            <a:r>
              <a:rPr lang="cs-CZ" sz="2600" dirty="0">
                <a:latin typeface="Comenia Sans" charset="0"/>
              </a:rPr>
              <a:t>je předčasně ukončeno, pokud student</a:t>
            </a:r>
          </a:p>
          <a:p>
            <a:pPr marL="400050" lvl="1" indent="0" algn="just">
              <a:spcBef>
                <a:spcPts val="1200"/>
              </a:spcBef>
              <a:buSzPct val="50000"/>
              <a:buFont typeface="Wingdings" pitchFamily="2" charset="2"/>
              <a:buChar char="q"/>
            </a:pPr>
            <a:r>
              <a:rPr lang="cs-CZ" sz="2400" dirty="0" smtClean="0">
                <a:latin typeface="Comenia Sans" charset="0"/>
              </a:rPr>
              <a:t> v 1. ročníku nesplnil k poslednímu dni zkouškového období ZS  alespoň 10 kreditů</a:t>
            </a:r>
          </a:p>
          <a:p>
            <a:pPr marL="400050" lvl="1" indent="0" algn="just">
              <a:spcBef>
                <a:spcPts val="1200"/>
              </a:spcBef>
              <a:buSzPct val="50000"/>
              <a:buFont typeface="Wingdings" pitchFamily="2" charset="2"/>
              <a:buChar char="q"/>
            </a:pPr>
            <a:r>
              <a:rPr lang="cs-CZ" sz="2400" dirty="0" smtClean="0">
                <a:latin typeface="Comenia Sans" charset="0"/>
              </a:rPr>
              <a:t> nesplnil požadovaný počet kreditů do konce </a:t>
            </a:r>
            <a:r>
              <a:rPr lang="cs-CZ" sz="2400" dirty="0" err="1" smtClean="0">
                <a:latin typeface="Comenia Sans" charset="0"/>
              </a:rPr>
              <a:t>ak</a:t>
            </a:r>
            <a:r>
              <a:rPr lang="cs-CZ" sz="2400" dirty="0" smtClean="0">
                <a:latin typeface="Comenia Sans" charset="0"/>
              </a:rPr>
              <a:t>. roku</a:t>
            </a:r>
          </a:p>
          <a:p>
            <a:pPr marL="400050" lvl="1" indent="0" algn="just">
              <a:spcBef>
                <a:spcPts val="1200"/>
              </a:spcBef>
              <a:buSzPct val="50000"/>
              <a:buFont typeface="Wingdings" pitchFamily="2" charset="2"/>
              <a:buChar char="q"/>
            </a:pPr>
            <a:r>
              <a:rPr lang="cs-CZ" sz="2400" dirty="0" smtClean="0">
                <a:latin typeface="Comenia Sans" charset="0"/>
              </a:rPr>
              <a:t> neúspěšně vykonal podruhé zapsaný povinný předmět</a:t>
            </a:r>
          </a:p>
          <a:p>
            <a:pPr marL="400050" lvl="1" indent="0" algn="just">
              <a:spcBef>
                <a:spcPts val="1200"/>
              </a:spcBef>
              <a:buSzPct val="50000"/>
              <a:buFont typeface="Wingdings" pitchFamily="2" charset="2"/>
              <a:buChar char="q"/>
            </a:pPr>
            <a:r>
              <a:rPr lang="cs-CZ" sz="2400" dirty="0" smtClean="0">
                <a:latin typeface="Comenia Sans" charset="0"/>
              </a:rPr>
              <a:t> </a:t>
            </a:r>
            <a:r>
              <a:rPr lang="cs-CZ" sz="2400" dirty="0">
                <a:latin typeface="Comenia Sans" charset="0"/>
              </a:rPr>
              <a:t>vyčerpal možnosti splnit blok povinně volitelných předmětů</a:t>
            </a:r>
          </a:p>
          <a:p>
            <a:pPr marL="400050" lvl="1" indent="0" algn="just">
              <a:spcBef>
                <a:spcPts val="1200"/>
              </a:spcBef>
              <a:buSzPct val="50000"/>
              <a:buNone/>
            </a:pPr>
            <a:endParaRPr lang="en-US" sz="2000" dirty="0" smtClean="0">
              <a:latin typeface="Comenia Sans" charset="0"/>
            </a:endParaRPr>
          </a:p>
          <a:p>
            <a:pPr>
              <a:lnSpc>
                <a:spcPct val="80000"/>
              </a:lnSpc>
            </a:pPr>
            <a:endParaRPr lang="cs-CZ" altLang="cs-CZ" sz="1500" dirty="0" smtClean="0">
              <a:ea typeface="ＭＳ Ｐゴシック" panose="020B0600070205080204" pitchFamily="34" charset="-128"/>
            </a:endParaRPr>
          </a:p>
        </p:txBody>
      </p:sp>
    </p:spTree>
    <p:extLst>
      <p:ext uri="{BB962C8B-B14F-4D97-AF65-F5344CB8AC3E}">
        <p14:creationId xmlns:p14="http://schemas.microsoft.com/office/powerpoint/2010/main" val="1647765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Důležité informace </a:t>
            </a:r>
          </a:p>
        </p:txBody>
      </p:sp>
      <p:sp>
        <p:nvSpPr>
          <p:cNvPr id="16387" name="Rectangle 3"/>
          <p:cNvSpPr>
            <a:spLocks noGrp="1" noChangeArrowheads="1"/>
          </p:cNvSpPr>
          <p:nvPr>
            <p:ph idx="1"/>
          </p:nvPr>
        </p:nvSpPr>
        <p:spPr>
          <a:xfrm>
            <a:off x="566738" y="1870362"/>
            <a:ext cx="8236440" cy="4314307"/>
          </a:xfrm>
        </p:spPr>
        <p:txBody>
          <a:bodyPr/>
          <a:lstStyle/>
          <a:p>
            <a:pPr algn="just">
              <a:spcBef>
                <a:spcPts val="1200"/>
              </a:spcBef>
              <a:spcAft>
                <a:spcPts val="1800"/>
              </a:spcAft>
              <a:buSzPct val="50000"/>
              <a:buFont typeface="Wingdings" pitchFamily="2" charset="2"/>
              <a:buChar char="q"/>
            </a:pPr>
            <a:r>
              <a:rPr lang="cs-CZ" sz="2600" dirty="0" smtClean="0">
                <a:latin typeface="Comenia Sans" charset="0"/>
              </a:rPr>
              <a:t>zápis </a:t>
            </a:r>
            <a:r>
              <a:rPr lang="cs-CZ" sz="2600" dirty="0">
                <a:latin typeface="Comenia Sans" charset="0"/>
              </a:rPr>
              <a:t>do dalšího roku studia probíhá </a:t>
            </a:r>
            <a:r>
              <a:rPr lang="cs-CZ" sz="2600" dirty="0" smtClean="0">
                <a:latin typeface="Comenia Sans" charset="0"/>
              </a:rPr>
              <a:t>elektronicky </a:t>
            </a:r>
            <a:r>
              <a:rPr lang="cs-CZ" sz="2600" dirty="0">
                <a:latin typeface="Comenia Sans" charset="0"/>
              </a:rPr>
              <a:t>dle pokynů stanovených výnosem </a:t>
            </a:r>
            <a:r>
              <a:rPr lang="cs-CZ" sz="2600" dirty="0" smtClean="0">
                <a:latin typeface="Comenia Sans" charset="0"/>
              </a:rPr>
              <a:t>děkana</a:t>
            </a:r>
            <a:endParaRPr lang="cs-CZ" sz="2600" dirty="0">
              <a:latin typeface="Comenia Sans" charset="0"/>
            </a:endParaRPr>
          </a:p>
          <a:p>
            <a:pPr algn="just">
              <a:spcBef>
                <a:spcPts val="1200"/>
              </a:spcBef>
              <a:spcAft>
                <a:spcPts val="1800"/>
              </a:spcAft>
              <a:buSzPct val="50000"/>
              <a:buFont typeface="Wingdings" pitchFamily="2" charset="2"/>
              <a:buChar char="q"/>
            </a:pPr>
            <a:r>
              <a:rPr lang="cs-CZ" sz="2600" dirty="0" smtClean="0">
                <a:latin typeface="Comenia Sans" charset="0"/>
              </a:rPr>
              <a:t>průkaz </a:t>
            </a:r>
            <a:r>
              <a:rPr lang="cs-CZ" sz="2600" dirty="0">
                <a:latin typeface="Comenia Sans" charset="0"/>
              </a:rPr>
              <a:t>studenta k vyzvednutí na Centru služeb </a:t>
            </a:r>
            <a:r>
              <a:rPr lang="cs-CZ" sz="2600" dirty="0" smtClean="0">
                <a:latin typeface="Comenia Sans" charset="0"/>
              </a:rPr>
              <a:t>UHK (budova A)</a:t>
            </a:r>
            <a:endParaRPr lang="cs-CZ" sz="2600" dirty="0">
              <a:latin typeface="Comenia Sans" charset="0"/>
            </a:endParaRPr>
          </a:p>
          <a:p>
            <a:pPr algn="just">
              <a:spcBef>
                <a:spcPts val="1200"/>
              </a:spcBef>
              <a:spcAft>
                <a:spcPts val="1800"/>
              </a:spcAft>
              <a:buSzPct val="50000"/>
              <a:buFont typeface="Wingdings" pitchFamily="2" charset="2"/>
              <a:buChar char="q"/>
            </a:pPr>
            <a:r>
              <a:rPr lang="cs-CZ" sz="2600" dirty="0">
                <a:latin typeface="Comenia Sans" charset="0"/>
              </a:rPr>
              <a:t>24.10.2019 imatrikulace </a:t>
            </a:r>
            <a:r>
              <a:rPr lang="cs-CZ" sz="2600" dirty="0" smtClean="0">
                <a:latin typeface="Comenia Sans" charset="0"/>
              </a:rPr>
              <a:t>(aula budova A)</a:t>
            </a:r>
          </a:p>
          <a:p>
            <a:pPr algn="just">
              <a:spcBef>
                <a:spcPts val="1200"/>
              </a:spcBef>
              <a:spcAft>
                <a:spcPts val="1800"/>
              </a:spcAft>
              <a:buSzPct val="50000"/>
              <a:buFont typeface="Wingdings" pitchFamily="2" charset="2"/>
              <a:buChar char="q"/>
            </a:pPr>
            <a:r>
              <a:rPr lang="cs-CZ" sz="2600" dirty="0">
                <a:latin typeface="Comenia Sans" charset="0"/>
              </a:rPr>
              <a:t>p</a:t>
            </a:r>
            <a:r>
              <a:rPr lang="cs-CZ" sz="2600" dirty="0" smtClean="0">
                <a:latin typeface="Comenia Sans" charset="0"/>
              </a:rPr>
              <a:t>ředávání žádostí přes SO v tištěné podobě, nutno komunikovat pouze ze školního e-mailu s jednou referentkou, popř. používat e-mail studijni.ff@uhk.cz</a:t>
            </a:r>
          </a:p>
          <a:p>
            <a:pPr marL="0" indent="0" algn="ctr">
              <a:buNone/>
            </a:pPr>
            <a:endParaRPr lang="cs-CZ" altLang="cs-CZ" sz="2600" dirty="0" smtClean="0">
              <a:ea typeface="ＭＳ Ｐゴシック" panose="020B0600070205080204" pitchFamily="34" charset="-128"/>
            </a:endParaRPr>
          </a:p>
        </p:txBody>
      </p:sp>
    </p:spTree>
    <p:extLst>
      <p:ext uri="{BB962C8B-B14F-4D97-AF65-F5344CB8AC3E}">
        <p14:creationId xmlns:p14="http://schemas.microsoft.com/office/powerpoint/2010/main" val="2782780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Důležité informace </a:t>
            </a:r>
          </a:p>
        </p:txBody>
      </p:sp>
      <p:sp>
        <p:nvSpPr>
          <p:cNvPr id="16387" name="Rectangle 3"/>
          <p:cNvSpPr>
            <a:spLocks noGrp="1" noChangeArrowheads="1"/>
          </p:cNvSpPr>
          <p:nvPr>
            <p:ph idx="1"/>
          </p:nvPr>
        </p:nvSpPr>
        <p:spPr>
          <a:xfrm>
            <a:off x="508779" y="1548676"/>
            <a:ext cx="8277773" cy="4921135"/>
          </a:xfrm>
        </p:spPr>
        <p:txBody>
          <a:bodyPr/>
          <a:lstStyle/>
          <a:p>
            <a:pPr>
              <a:spcBef>
                <a:spcPts val="1200"/>
              </a:spcBef>
              <a:spcAft>
                <a:spcPts val="0"/>
              </a:spcAft>
              <a:buSzPct val="50000"/>
              <a:buFont typeface="Wingdings" pitchFamily="2" charset="2"/>
              <a:buChar char="q"/>
            </a:pPr>
            <a:r>
              <a:rPr lang="cs-CZ" sz="2600" dirty="0">
                <a:latin typeface="Comenia Sans" charset="0"/>
              </a:rPr>
              <a:t>p</a:t>
            </a:r>
            <a:r>
              <a:rPr lang="cs-CZ" sz="2600" dirty="0" smtClean="0">
                <a:latin typeface="Comenia Sans" charset="0"/>
              </a:rPr>
              <a:t>rospěchové / ubytovací / sociální </a:t>
            </a:r>
            <a:r>
              <a:rPr lang="cs-CZ" sz="2600" dirty="0">
                <a:latin typeface="Comenia Sans" charset="0"/>
              </a:rPr>
              <a:t>stipendium pro studenty prezenční </a:t>
            </a:r>
            <a:r>
              <a:rPr lang="cs-CZ" sz="2600" dirty="0" smtClean="0">
                <a:latin typeface="Comenia Sans" charset="0"/>
              </a:rPr>
              <a:t>formy (</a:t>
            </a:r>
            <a:r>
              <a:rPr lang="cs-CZ" sz="2600" b="1" dirty="0" smtClean="0">
                <a:latin typeface="Comenia Sans" charset="0"/>
              </a:rPr>
              <a:t>nutno zadat na portál IS/STAG bankovní účet</a:t>
            </a:r>
            <a:r>
              <a:rPr lang="cs-CZ" sz="2600" dirty="0" smtClean="0">
                <a:latin typeface="Comenia Sans" charset="0"/>
              </a:rPr>
              <a:t>)</a:t>
            </a:r>
          </a:p>
          <a:p>
            <a:pPr marL="0" indent="0" algn="just">
              <a:spcBef>
                <a:spcPts val="1200"/>
              </a:spcBef>
              <a:spcAft>
                <a:spcPts val="0"/>
              </a:spcAft>
              <a:buSzPct val="50000"/>
              <a:buNone/>
            </a:pPr>
            <a:endParaRPr lang="cs-CZ" sz="800" dirty="0">
              <a:latin typeface="Comenia Sans" charset="0"/>
            </a:endParaRPr>
          </a:p>
          <a:p>
            <a:pPr algn="just">
              <a:spcBef>
                <a:spcPts val="1200"/>
              </a:spcBef>
              <a:spcAft>
                <a:spcPts val="1800"/>
              </a:spcAft>
              <a:buSzPct val="50000"/>
              <a:buFont typeface="Wingdings" pitchFamily="2" charset="2"/>
              <a:buChar char="q"/>
            </a:pPr>
            <a:r>
              <a:rPr lang="cs-CZ" sz="2600" dirty="0" smtClean="0">
                <a:latin typeface="Comenia Sans" charset="0"/>
              </a:rPr>
              <a:t>poplatek za delší studium (14 000 Kč / semestr)</a:t>
            </a:r>
          </a:p>
          <a:p>
            <a:pPr algn="just">
              <a:spcBef>
                <a:spcPts val="1200"/>
              </a:spcBef>
              <a:spcAft>
                <a:spcPts val="1800"/>
              </a:spcAft>
              <a:buSzPct val="50000"/>
              <a:buFont typeface="Wingdings" pitchFamily="2" charset="2"/>
              <a:buChar char="q"/>
            </a:pPr>
            <a:r>
              <a:rPr lang="cs-CZ" sz="2600" dirty="0" smtClean="0">
                <a:latin typeface="Comenia Sans" charset="0"/>
              </a:rPr>
              <a:t>uznaná doba rodičovství</a:t>
            </a:r>
          </a:p>
          <a:p>
            <a:pPr algn="just">
              <a:spcBef>
                <a:spcPts val="1200"/>
              </a:spcBef>
              <a:spcAft>
                <a:spcPts val="1800"/>
              </a:spcAft>
              <a:buSzPct val="50000"/>
              <a:buFont typeface="Wingdings" pitchFamily="2" charset="2"/>
              <a:buChar char="q"/>
            </a:pPr>
            <a:r>
              <a:rPr lang="cs-CZ" sz="2600" dirty="0" smtClean="0">
                <a:latin typeface="Comenia Sans" charset="0"/>
              </a:rPr>
              <a:t>možnost stravování</a:t>
            </a:r>
            <a:endParaRPr lang="cs-CZ" sz="1200" dirty="0" smtClean="0">
              <a:latin typeface="Comenia Sans" charset="0"/>
            </a:endParaRPr>
          </a:p>
          <a:p>
            <a:pPr>
              <a:spcBef>
                <a:spcPts val="1200"/>
              </a:spcBef>
              <a:buSzPct val="50000"/>
              <a:buFont typeface="Wingdings" panose="05000000000000000000" pitchFamily="2" charset="2"/>
              <a:buChar char="q"/>
            </a:pPr>
            <a:r>
              <a:rPr lang="cs-CZ" sz="2600" dirty="0">
                <a:latin typeface="Comenia Sans" charset="0"/>
              </a:rPr>
              <a:t>v</a:t>
            </a:r>
            <a:r>
              <a:rPr lang="cs-CZ" sz="2600" dirty="0" smtClean="0">
                <a:latin typeface="Comenia Sans" charset="0"/>
              </a:rPr>
              <a:t>olba specializací u programů </a:t>
            </a:r>
            <a:r>
              <a:rPr lang="cs-CZ" sz="2600" dirty="0">
                <a:latin typeface="Comenia Sans" charset="0"/>
              </a:rPr>
              <a:t>Historické vědy</a:t>
            </a:r>
          </a:p>
          <a:p>
            <a:pPr marL="0" indent="0">
              <a:spcBef>
                <a:spcPts val="1200"/>
              </a:spcBef>
              <a:buSzPct val="50000"/>
              <a:buNone/>
            </a:pPr>
            <a:r>
              <a:rPr lang="cs-CZ" sz="2600" dirty="0" smtClean="0">
                <a:latin typeface="Comenia Sans" charset="0"/>
              </a:rPr>
              <a:t>    a Sociální práce od 1.4.2020 </a:t>
            </a:r>
            <a:r>
              <a:rPr lang="cs-CZ" sz="2600" dirty="0">
                <a:latin typeface="Comenia Sans" charset="0"/>
              </a:rPr>
              <a:t>d</a:t>
            </a:r>
            <a:r>
              <a:rPr lang="cs-CZ" sz="2600" dirty="0" smtClean="0">
                <a:latin typeface="Comenia Sans" charset="0"/>
              </a:rPr>
              <a:t>o 30.4.2020 (přihláška)</a:t>
            </a:r>
          </a:p>
          <a:p>
            <a:pPr algn="ctr">
              <a:spcBef>
                <a:spcPts val="1200"/>
              </a:spcBef>
              <a:buSzPct val="50000"/>
              <a:buFont typeface="Wingdings" panose="05000000000000000000" pitchFamily="2" charset="2"/>
              <a:buChar char="q"/>
            </a:pPr>
            <a:endParaRPr lang="cs-CZ" sz="2600" dirty="0">
              <a:latin typeface="Comenia Sans" charset="0"/>
            </a:endParaRPr>
          </a:p>
          <a:p>
            <a:pPr algn="ctr"/>
            <a:endParaRPr lang="cs-CZ" altLang="cs-CZ" sz="2600" dirty="0" smtClean="0">
              <a:ea typeface="ＭＳ Ｐゴシック" panose="020B0600070205080204" pitchFamily="34" charset="-128"/>
            </a:endParaRPr>
          </a:p>
        </p:txBody>
      </p:sp>
    </p:spTree>
    <p:extLst>
      <p:ext uri="{BB962C8B-B14F-4D97-AF65-F5344CB8AC3E}">
        <p14:creationId xmlns:p14="http://schemas.microsoft.com/office/powerpoint/2010/main" val="2110931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Studijní plány</a:t>
            </a:r>
          </a:p>
        </p:txBody>
      </p:sp>
      <p:pic>
        <p:nvPicPr>
          <p:cNvPr id="5" name="Zástupný symbol pro obsah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171412" y="1450975"/>
            <a:ext cx="3946756" cy="2289752"/>
          </a:xfrm>
          <a:prstGeom prst="rect">
            <a:avLst/>
          </a:prstGeom>
        </p:spPr>
      </p:pic>
      <p:pic>
        <p:nvPicPr>
          <p:cNvPr id="6" name="Obrázek 5"/>
          <p:cNvPicPr/>
          <p:nvPr/>
        </p:nvPicPr>
        <p:blipFill>
          <a:blip r:embed="rId3">
            <a:extLst>
              <a:ext uri="{28A0092B-C50C-407E-A947-70E740481C1C}">
                <a14:useLocalDpi xmlns:a14="http://schemas.microsoft.com/office/drawing/2010/main" val="0"/>
              </a:ext>
            </a:extLst>
          </a:blip>
          <a:stretch>
            <a:fillRect/>
          </a:stretch>
        </p:blipFill>
        <p:spPr>
          <a:xfrm>
            <a:off x="2171412" y="3827579"/>
            <a:ext cx="3946756" cy="2531657"/>
          </a:xfrm>
          <a:prstGeom prst="rect">
            <a:avLst/>
          </a:prstGeom>
        </p:spPr>
      </p:pic>
    </p:spTree>
    <p:extLst>
      <p:ext uri="{BB962C8B-B14F-4D97-AF65-F5344CB8AC3E}">
        <p14:creationId xmlns:p14="http://schemas.microsoft.com/office/powerpoint/2010/main" val="1922362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Evidenční karta studenta </a:t>
            </a:r>
          </a:p>
        </p:txBody>
      </p:sp>
      <p:sp>
        <p:nvSpPr>
          <p:cNvPr id="16387" name="Rectangle 3"/>
          <p:cNvSpPr>
            <a:spLocks noGrp="1" noChangeArrowheads="1"/>
          </p:cNvSpPr>
          <p:nvPr>
            <p:ph idx="1"/>
          </p:nvPr>
        </p:nvSpPr>
        <p:spPr>
          <a:xfrm>
            <a:off x="415636" y="1691923"/>
            <a:ext cx="8429106" cy="4900070"/>
          </a:xfrm>
        </p:spPr>
        <p:txBody>
          <a:bodyPr/>
          <a:lstStyle/>
          <a:p>
            <a:pPr algn="just">
              <a:spcBef>
                <a:spcPts val="1200"/>
              </a:spcBef>
              <a:buSzPct val="50000"/>
              <a:buFont typeface="Wingdings" panose="05000000000000000000" pitchFamily="2" charset="2"/>
              <a:buChar char="q"/>
            </a:pPr>
            <a:r>
              <a:rPr lang="cs-CZ" sz="2600" b="1" dirty="0" smtClean="0">
                <a:latin typeface="Comenia Sans" charset="0"/>
              </a:rPr>
              <a:t>vyplnit čitelně - hůlkovým písmem</a:t>
            </a:r>
            <a:endParaRPr lang="cs-CZ" sz="2600" b="1" dirty="0">
              <a:latin typeface="Comenia Sans" charset="0"/>
            </a:endParaRPr>
          </a:p>
          <a:p>
            <a:pPr algn="just">
              <a:spcBef>
                <a:spcPts val="1200"/>
              </a:spcBef>
              <a:buSzPct val="50000"/>
              <a:buFont typeface="Wingdings" panose="05000000000000000000" pitchFamily="2" charset="2"/>
              <a:buChar char="q"/>
            </a:pPr>
            <a:r>
              <a:rPr lang="cs-CZ" sz="2600" dirty="0" smtClean="0">
                <a:latin typeface="Comenia Sans" charset="0"/>
              </a:rPr>
              <a:t>os. číslo = číslo, pod kterým je student evidován </a:t>
            </a:r>
            <a:br>
              <a:rPr lang="cs-CZ" sz="2600" dirty="0" smtClean="0">
                <a:latin typeface="Comenia Sans" charset="0"/>
              </a:rPr>
            </a:br>
            <a:r>
              <a:rPr lang="cs-CZ" sz="2600" dirty="0" smtClean="0">
                <a:latin typeface="Comenia Sans" charset="0"/>
              </a:rPr>
              <a:t>v systému IS/STAG (např. F19BP0012)</a:t>
            </a:r>
          </a:p>
          <a:p>
            <a:pPr algn="just">
              <a:spcBef>
                <a:spcPts val="1200"/>
              </a:spcBef>
              <a:buSzPct val="50000"/>
              <a:buFont typeface="Wingdings" panose="05000000000000000000" pitchFamily="2" charset="2"/>
              <a:buChar char="q"/>
            </a:pPr>
            <a:r>
              <a:rPr lang="cs-CZ" sz="2600" dirty="0" smtClean="0">
                <a:latin typeface="Comenia Sans" charset="0"/>
              </a:rPr>
              <a:t>uvést kontaktní údaje, mobil. </a:t>
            </a:r>
            <a:r>
              <a:rPr lang="cs-CZ" sz="2600" dirty="0">
                <a:latin typeface="Comenia Sans" charset="0"/>
              </a:rPr>
              <a:t>t</a:t>
            </a:r>
            <a:r>
              <a:rPr lang="cs-CZ" sz="2600" dirty="0" smtClean="0">
                <a:latin typeface="Comenia Sans" charset="0"/>
              </a:rPr>
              <a:t>elefon, bankovní účet</a:t>
            </a:r>
            <a:endParaRPr lang="cs-CZ" sz="2600" dirty="0">
              <a:latin typeface="Comenia Sans" charset="0"/>
            </a:endParaRPr>
          </a:p>
          <a:p>
            <a:pPr algn="just">
              <a:spcBef>
                <a:spcPts val="1200"/>
              </a:spcBef>
              <a:buSzPct val="50000"/>
              <a:buFont typeface="Wingdings" panose="05000000000000000000" pitchFamily="2" charset="2"/>
              <a:buChar char="q"/>
            </a:pPr>
            <a:r>
              <a:rPr lang="cs-CZ" sz="2600" dirty="0" smtClean="0">
                <a:latin typeface="Comenia Sans" charset="0"/>
              </a:rPr>
              <a:t>souhlas se zpracováním osobních údajů dle zákona </a:t>
            </a:r>
            <a:br>
              <a:rPr lang="cs-CZ" sz="2600" dirty="0" smtClean="0">
                <a:latin typeface="Comenia Sans" charset="0"/>
              </a:rPr>
            </a:br>
            <a:r>
              <a:rPr lang="cs-CZ" sz="2600" dirty="0" smtClean="0">
                <a:latin typeface="Comenia Sans" charset="0"/>
              </a:rPr>
              <a:t>č. 111/1998 Sb. a informace o zpracování osobních údajů GDPR + podpis na obou stranách</a:t>
            </a:r>
          </a:p>
          <a:p>
            <a:pPr algn="just">
              <a:spcBef>
                <a:spcPts val="1200"/>
              </a:spcBef>
              <a:buSzPct val="50000"/>
              <a:buFont typeface="Wingdings" panose="05000000000000000000" pitchFamily="2" charset="2"/>
              <a:buChar char="q"/>
            </a:pPr>
            <a:r>
              <a:rPr lang="cs-CZ" sz="2600" dirty="0" smtClean="0">
                <a:latin typeface="Comenia Sans" charset="0"/>
              </a:rPr>
              <a:t>potvrzení o proškolení BOZP a PO</a:t>
            </a:r>
          </a:p>
          <a:p>
            <a:pPr algn="just">
              <a:spcBef>
                <a:spcPts val="1200"/>
              </a:spcBef>
              <a:buSzPct val="50000"/>
              <a:buFont typeface="Wingdings" panose="05000000000000000000" pitchFamily="2" charset="2"/>
              <a:buChar char="q"/>
            </a:pPr>
            <a:r>
              <a:rPr lang="cs-CZ" sz="2600" dirty="0" smtClean="0">
                <a:latin typeface="Comenia Sans" charset="0"/>
              </a:rPr>
              <a:t>čestné prohlášení o UDR</a:t>
            </a:r>
          </a:p>
          <a:p>
            <a:pPr algn="just">
              <a:spcBef>
                <a:spcPts val="1200"/>
              </a:spcBef>
              <a:buSzPct val="50000"/>
              <a:buFont typeface="Wingdings" panose="05000000000000000000" pitchFamily="2" charset="2"/>
              <a:buChar char="q"/>
            </a:pPr>
            <a:endParaRPr lang="cs-CZ" sz="2600" dirty="0" smtClean="0">
              <a:latin typeface="Comenia Sans" charset="0"/>
            </a:endParaRPr>
          </a:p>
          <a:p>
            <a:pPr marL="0" indent="0" algn="just">
              <a:spcBef>
                <a:spcPts val="1200"/>
              </a:spcBef>
              <a:buSzPct val="50000"/>
              <a:buFont typeface="Wingdings" pitchFamily="2" charset="2"/>
              <a:buChar char="q"/>
            </a:pPr>
            <a:endParaRPr lang="cs-CZ" altLang="cs-CZ" sz="2600" dirty="0" smtClean="0">
              <a:ea typeface="ＭＳ Ｐゴシック" panose="020B0600070205080204" pitchFamily="34" charset="-128"/>
            </a:endParaRPr>
          </a:p>
        </p:txBody>
      </p:sp>
    </p:spTree>
    <p:extLst>
      <p:ext uri="{BB962C8B-B14F-4D97-AF65-F5344CB8AC3E}">
        <p14:creationId xmlns:p14="http://schemas.microsoft.com/office/powerpoint/2010/main" val="4163510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Studijní programy</a:t>
            </a:r>
          </a:p>
        </p:txBody>
      </p:sp>
      <p:sp>
        <p:nvSpPr>
          <p:cNvPr id="16387" name="Rectangle 3"/>
          <p:cNvSpPr>
            <a:spLocks noGrp="1" noChangeArrowheads="1"/>
          </p:cNvSpPr>
          <p:nvPr>
            <p:ph idx="1"/>
          </p:nvPr>
        </p:nvSpPr>
        <p:spPr>
          <a:xfrm>
            <a:off x="415636" y="1691923"/>
            <a:ext cx="8429106" cy="4900070"/>
          </a:xfrm>
        </p:spPr>
        <p:txBody>
          <a:bodyPr/>
          <a:lstStyle/>
          <a:p>
            <a:pPr algn="just">
              <a:spcBef>
                <a:spcPts val="1200"/>
              </a:spcBef>
              <a:buSzPct val="50000"/>
              <a:buFont typeface="Wingdings" panose="05000000000000000000" pitchFamily="2" charset="2"/>
              <a:buChar char="q"/>
            </a:pPr>
            <a:endParaRPr lang="cs-CZ" sz="2600" dirty="0" smtClean="0">
              <a:latin typeface="Comenia Sans" charset="0"/>
            </a:endParaRPr>
          </a:p>
          <a:p>
            <a:pPr marL="0" indent="0" algn="just">
              <a:spcBef>
                <a:spcPts val="1200"/>
              </a:spcBef>
              <a:buSzPct val="50000"/>
              <a:buFont typeface="Wingdings" pitchFamily="2" charset="2"/>
              <a:buChar char="q"/>
            </a:pPr>
            <a:endParaRPr lang="cs-CZ" altLang="cs-CZ" sz="2600" dirty="0" smtClean="0">
              <a:ea typeface="ＭＳ Ｐゴシック" panose="020B0600070205080204" pitchFamily="34" charset="-128"/>
            </a:endParaRPr>
          </a:p>
        </p:txBody>
      </p:sp>
      <p:graphicFrame>
        <p:nvGraphicFramePr>
          <p:cNvPr id="5" name="Tabulka 4"/>
          <p:cNvGraphicFramePr>
            <a:graphicFrameLocks noGrp="1"/>
          </p:cNvGraphicFramePr>
          <p:nvPr>
            <p:extLst>
              <p:ext uri="{D42A27DB-BD31-4B8C-83A1-F6EECF244321}">
                <p14:modId xmlns:p14="http://schemas.microsoft.com/office/powerpoint/2010/main" val="1485882621"/>
              </p:ext>
            </p:extLst>
          </p:nvPr>
        </p:nvGraphicFramePr>
        <p:xfrm>
          <a:off x="1041417" y="1407708"/>
          <a:ext cx="7177544" cy="5018031"/>
        </p:xfrm>
        <a:graphic>
          <a:graphicData uri="http://schemas.openxmlformats.org/drawingml/2006/table">
            <a:tbl>
              <a:tblPr/>
              <a:tblGrid>
                <a:gridCol w="1118578">
                  <a:extLst>
                    <a:ext uri="{9D8B030D-6E8A-4147-A177-3AD203B41FA5}">
                      <a16:colId xmlns:a16="http://schemas.microsoft.com/office/drawing/2014/main" val="3808053927"/>
                    </a:ext>
                  </a:extLst>
                </a:gridCol>
                <a:gridCol w="1813911">
                  <a:extLst>
                    <a:ext uri="{9D8B030D-6E8A-4147-A177-3AD203B41FA5}">
                      <a16:colId xmlns:a16="http://schemas.microsoft.com/office/drawing/2014/main" val="2464481706"/>
                    </a:ext>
                  </a:extLst>
                </a:gridCol>
                <a:gridCol w="2320294">
                  <a:extLst>
                    <a:ext uri="{9D8B030D-6E8A-4147-A177-3AD203B41FA5}">
                      <a16:colId xmlns:a16="http://schemas.microsoft.com/office/drawing/2014/main" val="2767293525"/>
                    </a:ext>
                  </a:extLst>
                </a:gridCol>
                <a:gridCol w="1148810">
                  <a:extLst>
                    <a:ext uri="{9D8B030D-6E8A-4147-A177-3AD203B41FA5}">
                      <a16:colId xmlns:a16="http://schemas.microsoft.com/office/drawing/2014/main" val="2488337507"/>
                    </a:ext>
                  </a:extLst>
                </a:gridCol>
                <a:gridCol w="775951">
                  <a:extLst>
                    <a:ext uri="{9D8B030D-6E8A-4147-A177-3AD203B41FA5}">
                      <a16:colId xmlns:a16="http://schemas.microsoft.com/office/drawing/2014/main" val="3608513952"/>
                    </a:ext>
                  </a:extLst>
                </a:gridCol>
              </a:tblGrid>
              <a:tr h="398681">
                <a:tc>
                  <a:txBody>
                    <a:bodyPr/>
                    <a:lstStyle/>
                    <a:p>
                      <a:pPr algn="ctr" fontAlgn="ctr"/>
                      <a:r>
                        <a:rPr lang="cs-CZ" sz="800" b="1" i="0" u="none" strike="noStrike">
                          <a:solidFill>
                            <a:srgbClr val="000000"/>
                          </a:solidFill>
                          <a:effectLst/>
                          <a:latin typeface="Calibri" panose="020F0502020204030204" pitchFamily="34" charset="0"/>
                        </a:rPr>
                        <a:t>ZKRATKA</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800" b="1" i="0" u="none" strike="noStrike">
                          <a:solidFill>
                            <a:srgbClr val="000000"/>
                          </a:solidFill>
                          <a:effectLst/>
                          <a:latin typeface="Calibri" panose="020F0502020204030204" pitchFamily="34" charset="0"/>
                        </a:rPr>
                        <a:t>NÁZEV PROGRAMU</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800" b="1" i="0" u="none" strike="noStrike">
                          <a:solidFill>
                            <a:srgbClr val="000000"/>
                          </a:solidFill>
                          <a:effectLst/>
                          <a:latin typeface="Calibri" panose="020F0502020204030204" pitchFamily="34" charset="0"/>
                        </a:rPr>
                        <a:t>NÁZEV PROGRAMU/OBORU/SPECIALIZACE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800" b="1" i="0" u="none" strike="noStrike">
                          <a:solidFill>
                            <a:srgbClr val="000000"/>
                          </a:solidFill>
                          <a:effectLst/>
                          <a:latin typeface="Calibri" panose="020F0502020204030204" pitchFamily="34" charset="0"/>
                        </a:rPr>
                        <a:t>TYP PROGRAMU</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800" b="1" i="0" u="none" strike="noStrike">
                          <a:solidFill>
                            <a:srgbClr val="000000"/>
                          </a:solidFill>
                          <a:effectLst/>
                          <a:latin typeface="Calibri" panose="020F0502020204030204" pitchFamily="34" charset="0"/>
                        </a:rPr>
                        <a:t>FORMA STUDIA</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131704"/>
                  </a:ext>
                </a:extLst>
              </a:tr>
              <a:tr h="153339">
                <a:tc>
                  <a:txBody>
                    <a:bodyPr/>
                    <a:lstStyle/>
                    <a:p>
                      <a:pPr algn="l" fontAlgn="ctr"/>
                      <a:r>
                        <a:rPr lang="cs-CZ" sz="700" b="0" i="0" u="none" strike="noStrike">
                          <a:solidFill>
                            <a:srgbClr val="000000"/>
                          </a:solidFill>
                          <a:effectLst/>
                          <a:latin typeface="Verdana" panose="020B0604030504040204" pitchFamily="34" charset="0"/>
                        </a:rPr>
                        <a:t>BHV18</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Historické vědy</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Historické vědy se specializací Archivnictví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kombinovaná</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75292945"/>
                  </a:ext>
                </a:extLst>
              </a:tr>
              <a:tr h="241512">
                <a:tc>
                  <a:txBody>
                    <a:bodyPr/>
                    <a:lstStyle/>
                    <a:p>
                      <a:pPr algn="l" fontAlgn="ctr"/>
                      <a:r>
                        <a:rPr lang="cs-CZ" sz="700" b="0" i="0" u="none" strike="noStrike">
                          <a:solidFill>
                            <a:srgbClr val="000000"/>
                          </a:solidFill>
                          <a:effectLst/>
                          <a:latin typeface="Verdana" panose="020B0604030504040204" pitchFamily="34" charset="0"/>
                        </a:rPr>
                        <a:t>BHV18</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Historické vědy</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it-IT" sz="700" b="1" i="0" u="none" strike="noStrike">
                          <a:solidFill>
                            <a:srgbClr val="000000"/>
                          </a:solidFill>
                          <a:effectLst/>
                          <a:latin typeface="Verdana" panose="020B0604030504040204" pitchFamily="34" charset="0"/>
                        </a:rPr>
                        <a:t>Historické vědy se specializacemi Archivnictví a Historie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96641622"/>
                  </a:ext>
                </a:extLst>
              </a:tr>
              <a:tr h="153339">
                <a:tc>
                  <a:txBody>
                    <a:bodyPr/>
                    <a:lstStyle/>
                    <a:p>
                      <a:pPr algn="l" fontAlgn="ctr"/>
                      <a:r>
                        <a:rPr lang="cs-CZ" sz="700" b="0" i="0" u="none" strike="noStrike">
                          <a:solidFill>
                            <a:srgbClr val="000000"/>
                          </a:solidFill>
                          <a:effectLst/>
                          <a:latin typeface="Verdana" panose="020B0604030504040204" pitchFamily="34" charset="0"/>
                        </a:rPr>
                        <a:t>BARCHE18</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Archeologie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Archeologie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26756673"/>
                  </a:ext>
                </a:extLst>
              </a:tr>
              <a:tr h="360346">
                <a:tc>
                  <a:txBody>
                    <a:bodyPr/>
                    <a:lstStyle/>
                    <a:p>
                      <a:pPr algn="l" fontAlgn="ctr"/>
                      <a:r>
                        <a:rPr lang="cs-CZ" sz="700" b="0" i="0" u="none" strike="noStrike">
                          <a:solidFill>
                            <a:srgbClr val="000000"/>
                          </a:solidFill>
                          <a:effectLst/>
                          <a:latin typeface="Verdana" panose="020B0604030504040204" pitchFamily="34" charset="0"/>
                        </a:rPr>
                        <a:t>BSP18</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Sociální práce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600" b="1" i="0" u="none" strike="noStrike">
                          <a:solidFill>
                            <a:srgbClr val="000000"/>
                          </a:solidFill>
                          <a:effectLst/>
                          <a:latin typeface="Verdana" panose="020B0604030504040204" pitchFamily="34" charset="0"/>
                        </a:rPr>
                        <a:t>Sociální práce  se specializacemi Sociální práce v preventivních službách, Sociální práce ve veřejné správě)</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51166769"/>
                  </a:ext>
                </a:extLst>
              </a:tr>
              <a:tr h="429349">
                <a:tc>
                  <a:txBody>
                    <a:bodyPr/>
                    <a:lstStyle/>
                    <a:p>
                      <a:pPr algn="l" fontAlgn="ctr"/>
                      <a:r>
                        <a:rPr lang="cs-CZ" sz="700" b="0" i="0" u="none" strike="noStrike">
                          <a:solidFill>
                            <a:srgbClr val="000000"/>
                          </a:solidFill>
                          <a:effectLst/>
                          <a:latin typeface="Verdana" panose="020B0604030504040204" pitchFamily="34" charset="0"/>
                        </a:rPr>
                        <a:t>BSP18</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Sociální práce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600" b="1" i="0" u="none" strike="noStrike">
                          <a:solidFill>
                            <a:srgbClr val="000000"/>
                          </a:solidFill>
                          <a:effectLst/>
                          <a:latin typeface="Verdana" panose="020B0604030504040204" pitchFamily="34" charset="0"/>
                        </a:rPr>
                        <a:t>Sociální práce  se specializacemi Sociální práce v preventivních službách, Sociální práce ve veřejné správě, Sociální práce s osobami se sníženou soběstačností </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kombinovaná</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99472988"/>
                  </a:ext>
                </a:extLst>
              </a:tr>
              <a:tr h="153339">
                <a:tc>
                  <a:txBody>
                    <a:bodyPr/>
                    <a:lstStyle/>
                    <a:p>
                      <a:pPr algn="l" fontAlgn="ctr"/>
                      <a:r>
                        <a:rPr lang="cs-CZ" sz="700" b="0" i="0" u="none" strike="noStrike">
                          <a:solidFill>
                            <a:srgbClr val="000000"/>
                          </a:solidFill>
                          <a:effectLst/>
                          <a:latin typeface="Verdana" panose="020B0604030504040204" pitchFamily="34" charset="0"/>
                        </a:rPr>
                        <a:t>BSOCI18</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Sociologie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Sociologie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21447145"/>
                  </a:ext>
                </a:extLst>
              </a:tr>
              <a:tr h="241512">
                <a:tc>
                  <a:txBody>
                    <a:bodyPr/>
                    <a:lstStyle/>
                    <a:p>
                      <a:pPr algn="l" fontAlgn="ctr"/>
                      <a:r>
                        <a:rPr lang="cs-CZ" sz="700" b="0" i="0" u="none" strike="noStrike">
                          <a:solidFill>
                            <a:srgbClr val="000000"/>
                          </a:solidFill>
                          <a:effectLst/>
                          <a:latin typeface="Verdana" panose="020B0604030504040204" pitchFamily="34" charset="0"/>
                        </a:rPr>
                        <a:t> - </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Historie se zaměřením na vzdělání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Historie se zaměřením na vzdělání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55563989"/>
                  </a:ext>
                </a:extLst>
              </a:tr>
              <a:tr h="241512">
                <a:tc>
                  <a:txBody>
                    <a:bodyPr/>
                    <a:lstStyle/>
                    <a:p>
                      <a:pPr algn="l" fontAlgn="ctr"/>
                      <a:r>
                        <a:rPr lang="cs-CZ" sz="700" b="0" i="0" u="none" strike="noStrike">
                          <a:solidFill>
                            <a:srgbClr val="000000"/>
                          </a:solidFill>
                          <a:effectLst/>
                          <a:latin typeface="Verdana" panose="020B0604030504040204" pitchFamily="34" charset="0"/>
                        </a:rPr>
                        <a:t> - </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Společenské vědy se  zaměřením na vzdělání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Společenské vědy se  zaměřením na vzdělání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61844677"/>
                  </a:ext>
                </a:extLst>
              </a:tr>
              <a:tr h="241512">
                <a:tc>
                  <a:txBody>
                    <a:bodyPr/>
                    <a:lstStyle/>
                    <a:p>
                      <a:pPr algn="l" fontAlgn="ctr"/>
                      <a:r>
                        <a:rPr lang="cs-CZ" sz="700" b="0" i="0" u="none" strike="noStrike">
                          <a:solidFill>
                            <a:srgbClr val="000000"/>
                          </a:solidFill>
                          <a:effectLst/>
                          <a:latin typeface="Verdana" panose="020B0604030504040204" pitchFamily="34" charset="0"/>
                        </a:rPr>
                        <a:t>BPARCHIV</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Technická podpora humanitních věd</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Počítačová podpora v archivnictví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4698714"/>
                  </a:ext>
                </a:extLst>
              </a:tr>
              <a:tr h="241512">
                <a:tc>
                  <a:txBody>
                    <a:bodyPr/>
                    <a:lstStyle/>
                    <a:p>
                      <a:pPr algn="l" fontAlgn="ctr"/>
                      <a:r>
                        <a:rPr lang="cs-CZ" sz="700" b="0" i="0" u="none" strike="noStrike">
                          <a:solidFill>
                            <a:srgbClr val="000000"/>
                          </a:solidFill>
                          <a:effectLst/>
                          <a:latin typeface="Verdana" panose="020B0604030504040204" pitchFamily="34" charset="0"/>
                        </a:rPr>
                        <a:t>BPARCHIV</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Technická podpora humanitních věd</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Počítačová podpora v archivnictví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kombinovaná</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24875867"/>
                  </a:ext>
                </a:extLst>
              </a:tr>
              <a:tr h="153339">
                <a:tc>
                  <a:txBody>
                    <a:bodyPr/>
                    <a:lstStyle/>
                    <a:p>
                      <a:pPr algn="l" fontAlgn="ctr"/>
                      <a:r>
                        <a:rPr lang="cs-CZ" sz="700" b="0" i="0" u="none" strike="noStrike">
                          <a:solidFill>
                            <a:srgbClr val="000000"/>
                          </a:solidFill>
                          <a:effectLst/>
                          <a:latin typeface="Verdana" panose="020B0604030504040204" pitchFamily="34" charset="0"/>
                        </a:rPr>
                        <a:t>BFSV</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Filozofie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Filozofie a společenské vědy</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183943"/>
                  </a:ext>
                </a:extLst>
              </a:tr>
              <a:tr h="153339">
                <a:tc>
                  <a:txBody>
                    <a:bodyPr/>
                    <a:lstStyle/>
                    <a:p>
                      <a:pPr algn="l" fontAlgn="ctr"/>
                      <a:r>
                        <a:rPr lang="cs-CZ" sz="700" b="0" i="0" u="none" strike="noStrike">
                          <a:solidFill>
                            <a:srgbClr val="000000"/>
                          </a:solidFill>
                          <a:effectLst/>
                          <a:latin typeface="Verdana" panose="020B0604030504040204" pitchFamily="34" charset="0"/>
                        </a:rPr>
                        <a:t>BPOL</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1836900"/>
                  </a:ext>
                </a:extLst>
              </a:tr>
              <a:tr h="153339">
                <a:tc>
                  <a:txBody>
                    <a:bodyPr/>
                    <a:lstStyle/>
                    <a:p>
                      <a:pPr algn="l" fontAlgn="ctr"/>
                      <a:r>
                        <a:rPr lang="cs-CZ" sz="700" b="0" i="0" u="none" strike="noStrike">
                          <a:solidFill>
                            <a:srgbClr val="000000"/>
                          </a:solidFill>
                          <a:effectLst/>
                          <a:latin typeface="Verdana" panose="020B0604030504040204" pitchFamily="34" charset="0"/>
                        </a:rPr>
                        <a:t>BPOL</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kombinovaná</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9012315"/>
                  </a:ext>
                </a:extLst>
              </a:tr>
              <a:tr h="161005">
                <a:tc>
                  <a:txBody>
                    <a:bodyPr/>
                    <a:lstStyle/>
                    <a:p>
                      <a:pPr algn="l" fontAlgn="ctr"/>
                      <a:r>
                        <a:rPr lang="cs-CZ" sz="700" b="0" i="0" u="none" strike="noStrike">
                          <a:solidFill>
                            <a:srgbClr val="000000"/>
                          </a:solidFill>
                          <a:effectLst/>
                          <a:latin typeface="Verdana" panose="020B0604030504040204" pitchFamily="34" charset="0"/>
                        </a:rPr>
                        <a:t>BPOKD</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Historické vědy</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Prezentace a ochrana kulturního dědictví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bakalářský</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1861921"/>
                  </a:ext>
                </a:extLst>
              </a:tr>
              <a:tr h="153339">
                <a:tc>
                  <a:txBody>
                    <a:bodyPr/>
                    <a:lstStyle/>
                    <a:p>
                      <a:pPr algn="l" fontAlgn="ctr"/>
                      <a:r>
                        <a:rPr lang="cs-CZ" sz="700" b="0" i="0" u="none" strike="noStrike">
                          <a:solidFill>
                            <a:srgbClr val="000000"/>
                          </a:solidFill>
                          <a:effectLst/>
                          <a:latin typeface="Verdana" panose="020B0604030504040204" pitchFamily="34" charset="0"/>
                        </a:rPr>
                        <a:t>NHI18</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Historie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Historie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652056991"/>
                  </a:ext>
                </a:extLst>
              </a:tr>
              <a:tr h="153339">
                <a:tc>
                  <a:txBody>
                    <a:bodyPr/>
                    <a:lstStyle/>
                    <a:p>
                      <a:pPr algn="l" fontAlgn="ctr"/>
                      <a:r>
                        <a:rPr lang="cs-CZ" sz="700" b="0" i="0" u="none" strike="noStrike">
                          <a:solidFill>
                            <a:srgbClr val="000000"/>
                          </a:solidFill>
                          <a:effectLst/>
                          <a:latin typeface="Verdana" panose="020B0604030504040204" pitchFamily="34" charset="0"/>
                        </a:rPr>
                        <a:t>NHI18</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Historie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Historie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kombinovaná</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28443806"/>
                  </a:ext>
                </a:extLst>
              </a:tr>
              <a:tr h="153339">
                <a:tc>
                  <a:txBody>
                    <a:bodyPr/>
                    <a:lstStyle/>
                    <a:p>
                      <a:pPr algn="l" fontAlgn="ctr"/>
                      <a:r>
                        <a:rPr lang="cs-CZ" sz="700" b="0" i="0" u="none" strike="noStrike">
                          <a:solidFill>
                            <a:srgbClr val="000000"/>
                          </a:solidFill>
                          <a:effectLst/>
                          <a:latin typeface="Verdana" panose="020B0604030504040204" pitchFamily="34" charset="0"/>
                        </a:rPr>
                        <a:t>NFIL18</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Filozofie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1" i="0" u="none" strike="noStrike">
                          <a:solidFill>
                            <a:srgbClr val="000000"/>
                          </a:solidFill>
                          <a:effectLst/>
                          <a:latin typeface="Verdana" panose="020B0604030504040204" pitchFamily="34" charset="0"/>
                        </a:rPr>
                        <a:t>Filozofie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185328785"/>
                  </a:ext>
                </a:extLst>
              </a:tr>
              <a:tr h="153339">
                <a:tc>
                  <a:txBody>
                    <a:bodyPr/>
                    <a:lstStyle/>
                    <a:p>
                      <a:pPr algn="l" fontAlgn="ctr"/>
                      <a:r>
                        <a:rPr lang="cs-CZ" sz="700" b="0" i="0" u="none" strike="noStrike">
                          <a:solidFill>
                            <a:srgbClr val="000000"/>
                          </a:solidFill>
                          <a:effectLst/>
                          <a:latin typeface="Verdana" panose="020B0604030504040204" pitchFamily="34" charset="0"/>
                        </a:rPr>
                        <a:t>NPAST</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 - africká studia</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49401697"/>
                  </a:ext>
                </a:extLst>
              </a:tr>
              <a:tr h="153339">
                <a:tc>
                  <a:txBody>
                    <a:bodyPr/>
                    <a:lstStyle/>
                    <a:p>
                      <a:pPr algn="l" fontAlgn="ctr"/>
                      <a:r>
                        <a:rPr lang="cs-CZ" sz="700" b="0" i="0" u="none" strike="noStrike">
                          <a:solidFill>
                            <a:srgbClr val="000000"/>
                          </a:solidFill>
                          <a:effectLst/>
                          <a:latin typeface="Verdana" panose="020B0604030504040204" pitchFamily="34" charset="0"/>
                        </a:rPr>
                        <a:t>NPAST</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 - africká studia</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kombinovaná</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6154196"/>
                  </a:ext>
                </a:extLst>
              </a:tr>
              <a:tr h="153339">
                <a:tc>
                  <a:txBody>
                    <a:bodyPr/>
                    <a:lstStyle/>
                    <a:p>
                      <a:pPr algn="l" fontAlgn="ctr"/>
                      <a:r>
                        <a:rPr lang="cs-CZ" sz="700" b="0" i="0" u="none" strike="noStrike">
                          <a:solidFill>
                            <a:srgbClr val="000000"/>
                          </a:solidFill>
                          <a:effectLst/>
                          <a:latin typeface="Verdana" panose="020B0604030504040204" pitchFamily="34" charset="0"/>
                        </a:rPr>
                        <a:t>NPLAST</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 - latinskoamerická studia</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64824336"/>
                  </a:ext>
                </a:extLst>
              </a:tr>
              <a:tr h="153339">
                <a:tc>
                  <a:txBody>
                    <a:bodyPr/>
                    <a:lstStyle/>
                    <a:p>
                      <a:pPr algn="l" fontAlgn="ctr"/>
                      <a:r>
                        <a:rPr lang="cs-CZ" sz="700" b="0" i="0" u="none" strike="noStrike">
                          <a:solidFill>
                            <a:srgbClr val="000000"/>
                          </a:solidFill>
                          <a:effectLst/>
                          <a:latin typeface="Verdana" panose="020B0604030504040204" pitchFamily="34" charset="0"/>
                        </a:rPr>
                        <a:t>NPLAST</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Politologie - latinskoamerická studia</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kombinovaná</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1821560"/>
                  </a:ext>
                </a:extLst>
              </a:tr>
              <a:tr h="153339">
                <a:tc>
                  <a:txBody>
                    <a:bodyPr/>
                    <a:lstStyle/>
                    <a:p>
                      <a:pPr algn="l" fontAlgn="ctr"/>
                      <a:r>
                        <a:rPr lang="cs-CZ" sz="700" b="0" i="0" u="none" strike="noStrike">
                          <a:solidFill>
                            <a:srgbClr val="000000"/>
                          </a:solidFill>
                          <a:effectLst/>
                          <a:latin typeface="Verdana" panose="020B0604030504040204" pitchFamily="34" charset="0"/>
                        </a:rPr>
                        <a:t>NARCHIVA, NARCHIVB</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Historické vědy</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Archivnictví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4371092"/>
                  </a:ext>
                </a:extLst>
              </a:tr>
              <a:tr h="153339">
                <a:tc>
                  <a:txBody>
                    <a:bodyPr/>
                    <a:lstStyle/>
                    <a:p>
                      <a:pPr algn="l" fontAlgn="ctr"/>
                      <a:r>
                        <a:rPr lang="cs-CZ" sz="700" b="0" i="0" u="none" strike="noStrike">
                          <a:solidFill>
                            <a:srgbClr val="000000"/>
                          </a:solidFill>
                          <a:effectLst/>
                          <a:latin typeface="Verdana" panose="020B0604030504040204" pitchFamily="34" charset="0"/>
                        </a:rPr>
                        <a:t>NARCHIVA, NARCHIVB</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Historické vědy</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Archivnictví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kombinovaná</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7604541"/>
                  </a:ext>
                </a:extLst>
              </a:tr>
              <a:tr h="161005">
                <a:tc>
                  <a:txBody>
                    <a:bodyPr/>
                    <a:lstStyle/>
                    <a:p>
                      <a:pPr algn="l" fontAlgn="ctr"/>
                      <a:r>
                        <a:rPr lang="cs-CZ" sz="700" b="0" i="0" u="none" strike="noStrike">
                          <a:solidFill>
                            <a:srgbClr val="000000"/>
                          </a:solidFill>
                          <a:effectLst/>
                          <a:latin typeface="Verdana" panose="020B0604030504040204" pitchFamily="34" charset="0"/>
                        </a:rPr>
                        <a:t>NARCHEA</a:t>
                      </a:r>
                    </a:p>
                  </a:txBody>
                  <a:tcPr marL="6995" marR="6995" marT="69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Archeologie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1" i="0" u="none" strike="noStrike">
                          <a:solidFill>
                            <a:srgbClr val="000000"/>
                          </a:solidFill>
                          <a:effectLst/>
                          <a:latin typeface="Verdana" panose="020B0604030504040204" pitchFamily="34" charset="0"/>
                        </a:rPr>
                        <a:t>Archeologie</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a:solidFill>
                            <a:srgbClr val="000000"/>
                          </a:solidFill>
                          <a:effectLst/>
                          <a:latin typeface="Verdana" panose="020B0604030504040204" pitchFamily="34" charset="0"/>
                        </a:rPr>
                        <a:t>magisterský navazující</a:t>
                      </a:r>
                    </a:p>
                  </a:txBody>
                  <a:tcPr marL="6995" marR="6995" marT="69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cs-CZ" sz="700" b="0" i="0" u="none" strike="noStrike" dirty="0">
                          <a:solidFill>
                            <a:srgbClr val="000000"/>
                          </a:solidFill>
                          <a:effectLst/>
                          <a:latin typeface="Verdana" panose="020B0604030504040204" pitchFamily="34" charset="0"/>
                        </a:rPr>
                        <a:t>prezenční</a:t>
                      </a:r>
                    </a:p>
                  </a:txBody>
                  <a:tcPr marL="6995" marR="6995" marT="69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7260834"/>
                  </a:ext>
                </a:extLst>
              </a:tr>
            </a:tbl>
          </a:graphicData>
        </a:graphic>
      </p:graphicFrame>
    </p:spTree>
    <p:extLst>
      <p:ext uri="{BB962C8B-B14F-4D97-AF65-F5344CB8AC3E}">
        <p14:creationId xmlns:p14="http://schemas.microsoft.com/office/powerpoint/2010/main" val="3226277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Přístup do systému </a:t>
            </a:r>
          </a:p>
        </p:txBody>
      </p:sp>
      <p:sp>
        <p:nvSpPr>
          <p:cNvPr id="16387" name="Rectangle 3"/>
          <p:cNvSpPr>
            <a:spLocks noGrp="1" noChangeArrowheads="1"/>
          </p:cNvSpPr>
          <p:nvPr>
            <p:ph idx="1"/>
          </p:nvPr>
        </p:nvSpPr>
        <p:spPr>
          <a:xfrm>
            <a:off x="79514" y="1091238"/>
            <a:ext cx="8770288" cy="5500755"/>
          </a:xfrm>
        </p:spPr>
        <p:txBody>
          <a:bodyPr/>
          <a:lstStyle/>
          <a:p>
            <a:pPr marL="0" indent="0" algn="ctr">
              <a:spcBef>
                <a:spcPts val="1200"/>
              </a:spcBef>
              <a:buSzPct val="50000"/>
              <a:buNone/>
            </a:pPr>
            <a:r>
              <a:rPr lang="cs-CZ" sz="2000" dirty="0" smtClean="0">
                <a:latin typeface="Comenia Sans" charset="0"/>
              </a:rPr>
              <a:t> </a:t>
            </a:r>
          </a:p>
          <a:p>
            <a:pPr marL="0" indent="0" algn="ctr">
              <a:spcBef>
                <a:spcPts val="1200"/>
              </a:spcBef>
              <a:buSzPct val="50000"/>
              <a:buNone/>
            </a:pPr>
            <a:r>
              <a:rPr lang="cs-CZ" sz="2000" dirty="0" smtClean="0">
                <a:latin typeface="Comenia Sans" charset="0"/>
              </a:rPr>
              <a:t>přístup </a:t>
            </a:r>
            <a:r>
              <a:rPr lang="cs-CZ" sz="2000" dirty="0">
                <a:latin typeface="Comenia Sans" charset="0"/>
              </a:rPr>
              <a:t>do systému je studentovi umožněn po zadání  </a:t>
            </a:r>
            <a:r>
              <a:rPr lang="cs-CZ" sz="2000" b="1" dirty="0">
                <a:latin typeface="Comenia Sans" charset="0"/>
              </a:rPr>
              <a:t>uživatelského jména </a:t>
            </a:r>
            <a:r>
              <a:rPr lang="cs-CZ" sz="2000" dirty="0">
                <a:latin typeface="Comenia Sans" charset="0"/>
              </a:rPr>
              <a:t>a </a:t>
            </a:r>
            <a:r>
              <a:rPr lang="cs-CZ" sz="2000" b="1" dirty="0">
                <a:latin typeface="Comenia Sans" charset="0"/>
              </a:rPr>
              <a:t>hesla</a:t>
            </a:r>
          </a:p>
          <a:p>
            <a:pPr marL="0" indent="0" algn="ctr">
              <a:spcBef>
                <a:spcPts val="0"/>
              </a:spcBef>
              <a:buSzPct val="50000"/>
              <a:buNone/>
            </a:pPr>
            <a:endParaRPr lang="cs-CZ" sz="2000" dirty="0">
              <a:latin typeface="Comenia Sans" charset="0"/>
            </a:endParaRPr>
          </a:p>
          <a:p>
            <a:pPr marL="400050" lvl="1" indent="0" algn="ctr">
              <a:spcBef>
                <a:spcPts val="0"/>
              </a:spcBef>
              <a:buSzPct val="50000"/>
              <a:buNone/>
            </a:pPr>
            <a:r>
              <a:rPr lang="cs-CZ" sz="2000" dirty="0">
                <a:latin typeface="Comenia Sans" charset="0"/>
              </a:rPr>
              <a:t> </a:t>
            </a:r>
            <a:r>
              <a:rPr lang="cs-CZ" sz="2000" b="1" dirty="0">
                <a:latin typeface="Comenia Sans" charset="0"/>
              </a:rPr>
              <a:t>uživatelské jméno </a:t>
            </a:r>
            <a:r>
              <a:rPr lang="cs-CZ" sz="2000" dirty="0">
                <a:latin typeface="Comenia Sans" charset="0"/>
              </a:rPr>
              <a:t>= </a:t>
            </a:r>
            <a:r>
              <a:rPr lang="cs-CZ" sz="2000" dirty="0" smtClean="0">
                <a:latin typeface="Comenia Sans" charset="0"/>
              </a:rPr>
              <a:t>viz </a:t>
            </a:r>
            <a:r>
              <a:rPr lang="cs-CZ" sz="2000" dirty="0">
                <a:latin typeface="Comenia Sans" charset="0"/>
              </a:rPr>
              <a:t>list s os. údaji předaný </a:t>
            </a:r>
            <a:r>
              <a:rPr lang="cs-CZ" sz="2000" dirty="0" smtClean="0">
                <a:latin typeface="Comenia Sans" charset="0"/>
              </a:rPr>
              <a:t>u prezence</a:t>
            </a:r>
            <a:endParaRPr lang="cs-CZ" sz="2000" dirty="0">
              <a:latin typeface="Comenia Sans" charset="0"/>
            </a:endParaRPr>
          </a:p>
          <a:p>
            <a:pPr marL="400050" lvl="1" indent="0" algn="ctr">
              <a:spcBef>
                <a:spcPts val="0"/>
              </a:spcBef>
              <a:buSzPct val="50000"/>
              <a:buNone/>
            </a:pPr>
            <a:r>
              <a:rPr lang="cs-CZ" sz="2000" b="1" dirty="0" smtClean="0">
                <a:latin typeface="Comenia Sans" charset="0"/>
              </a:rPr>
              <a:t>heslo</a:t>
            </a:r>
            <a:r>
              <a:rPr lang="cs-CZ" sz="2000" dirty="0" smtClean="0">
                <a:latin typeface="Comenia Sans" charset="0"/>
              </a:rPr>
              <a:t> </a:t>
            </a:r>
            <a:r>
              <a:rPr lang="cs-CZ" sz="2000" dirty="0">
                <a:latin typeface="Comenia Sans" charset="0"/>
              </a:rPr>
              <a:t>= </a:t>
            </a:r>
            <a:r>
              <a:rPr lang="cs-CZ" sz="2000" dirty="0" err="1">
                <a:latin typeface="Comenia Sans" charset="0"/>
              </a:rPr>
              <a:t>UHK.rodné</a:t>
            </a:r>
            <a:r>
              <a:rPr lang="cs-CZ" sz="2000" dirty="0">
                <a:latin typeface="Comenia Sans" charset="0"/>
              </a:rPr>
              <a:t> číslo (bez znaku lomítka)</a:t>
            </a:r>
          </a:p>
          <a:p>
            <a:pPr marL="400050" lvl="1" indent="0" algn="ctr">
              <a:spcBef>
                <a:spcPts val="600"/>
              </a:spcBef>
              <a:buSzPct val="50000"/>
              <a:buNone/>
            </a:pPr>
            <a:r>
              <a:rPr lang="cs-CZ" sz="2000" dirty="0">
                <a:latin typeface="Comenia Sans" charset="0"/>
              </a:rPr>
              <a:t>např. </a:t>
            </a:r>
            <a:r>
              <a:rPr lang="cs-CZ" sz="2000" dirty="0" smtClean="0">
                <a:latin typeface="Comenia Sans" charset="0"/>
              </a:rPr>
              <a:t>UHK.8545257854 - platnost hesla vyprší po 90 dnech (</a:t>
            </a:r>
            <a:r>
              <a:rPr lang="cs-CZ" sz="2000" dirty="0" err="1" smtClean="0">
                <a:latin typeface="Comenia Sans" charset="0"/>
              </a:rPr>
              <a:t>Ctrl+Alt+Del</a:t>
            </a:r>
            <a:r>
              <a:rPr lang="cs-CZ" sz="2000" dirty="0" smtClean="0">
                <a:latin typeface="Comenia Sans" charset="0"/>
              </a:rPr>
              <a:t>), nastavení kontrolní otázky </a:t>
            </a:r>
            <a:r>
              <a:rPr lang="cs-CZ" sz="2000" dirty="0">
                <a:latin typeface="Comenia Sans" charset="0"/>
              </a:rPr>
              <a:t>na  </a:t>
            </a:r>
            <a:r>
              <a:rPr lang="cs-CZ" altLang="cs-CZ" sz="2000" dirty="0">
                <a:latin typeface="Comenia Sans" charset="0"/>
              </a:rPr>
              <a:t>https://helpdesk-cit.uhk.cz/otazka </a:t>
            </a:r>
          </a:p>
          <a:p>
            <a:pPr marL="400050" lvl="1" indent="0" algn="ctr">
              <a:spcBef>
                <a:spcPts val="600"/>
              </a:spcBef>
              <a:buSzPct val="50000"/>
              <a:buNone/>
            </a:pPr>
            <a:endParaRPr lang="cs-CZ" altLang="cs-CZ" sz="1100" dirty="0" smtClean="0">
              <a:latin typeface="Comenia Sans" charset="0"/>
            </a:endParaRPr>
          </a:p>
          <a:p>
            <a:pPr marL="0" indent="0" algn="ctr">
              <a:spcBef>
                <a:spcPts val="1200"/>
              </a:spcBef>
              <a:buSzPct val="50000"/>
              <a:buNone/>
            </a:pPr>
            <a:r>
              <a:rPr lang="cs-CZ" sz="2000" dirty="0" smtClean="0">
                <a:latin typeface="Comenia Sans" charset="0"/>
              </a:rPr>
              <a:t>mimo UHK je nutné používat prohlížeč Google Chrome, </a:t>
            </a:r>
            <a:r>
              <a:rPr lang="cs-CZ" sz="2000" dirty="0" err="1" smtClean="0">
                <a:latin typeface="Comenia Sans" charset="0"/>
              </a:rPr>
              <a:t>Mozilla</a:t>
            </a:r>
            <a:r>
              <a:rPr lang="cs-CZ" sz="2000" dirty="0" smtClean="0">
                <a:latin typeface="Comenia Sans" charset="0"/>
              </a:rPr>
              <a:t> </a:t>
            </a:r>
            <a:r>
              <a:rPr lang="cs-CZ" sz="2000" dirty="0" err="1" smtClean="0">
                <a:latin typeface="Comenia Sans" charset="0"/>
              </a:rPr>
              <a:t>Firefox</a:t>
            </a:r>
            <a:r>
              <a:rPr lang="cs-CZ" sz="2000" dirty="0" smtClean="0">
                <a:latin typeface="Comenia Sans" charset="0"/>
              </a:rPr>
              <a:t>, Opera, </a:t>
            </a:r>
            <a:r>
              <a:rPr lang="cs-CZ" sz="2000" dirty="0">
                <a:latin typeface="Comenia Sans" charset="0"/>
              </a:rPr>
              <a:t>Microsoft </a:t>
            </a:r>
            <a:r>
              <a:rPr lang="cs-CZ" sz="2000" dirty="0" err="1">
                <a:latin typeface="Comenia Sans" charset="0"/>
              </a:rPr>
              <a:t>Edge</a:t>
            </a:r>
            <a:r>
              <a:rPr lang="cs-CZ" sz="2000" dirty="0">
                <a:latin typeface="Comenia Sans" charset="0"/>
              </a:rPr>
              <a:t> </a:t>
            </a:r>
            <a:r>
              <a:rPr lang="cs-CZ" sz="2000" dirty="0" smtClean="0">
                <a:latin typeface="Comenia Sans" charset="0"/>
              </a:rPr>
              <a:t>(ne Internet Explorer)</a:t>
            </a:r>
            <a:endParaRPr lang="cs-CZ" altLang="cs-CZ" sz="2000" dirty="0" smtClean="0">
              <a:ea typeface="ＭＳ Ｐゴシック" panose="020B0600070205080204" pitchFamily="34" charset="-128"/>
            </a:endParaRPr>
          </a:p>
        </p:txBody>
      </p:sp>
      <p:graphicFrame>
        <p:nvGraphicFramePr>
          <p:cNvPr id="3" name="Tabulka 2"/>
          <p:cNvGraphicFramePr>
            <a:graphicFrameLocks noGrp="1"/>
          </p:cNvGraphicFramePr>
          <p:nvPr>
            <p:extLst>
              <p:ext uri="{D42A27DB-BD31-4B8C-83A1-F6EECF244321}">
                <p14:modId xmlns:p14="http://schemas.microsoft.com/office/powerpoint/2010/main" val="1777252724"/>
              </p:ext>
            </p:extLst>
          </p:nvPr>
        </p:nvGraphicFramePr>
        <p:xfrm>
          <a:off x="1944303" y="5176058"/>
          <a:ext cx="5761596" cy="1091740"/>
        </p:xfrm>
        <a:graphic>
          <a:graphicData uri="http://schemas.openxmlformats.org/drawingml/2006/table">
            <a:tbl>
              <a:tblPr>
                <a:tableStyleId>{5C22544A-7EE6-4342-B048-85BDC9FD1C3A}</a:tableStyleId>
              </a:tblPr>
              <a:tblGrid>
                <a:gridCol w="1918096">
                  <a:extLst>
                    <a:ext uri="{9D8B030D-6E8A-4147-A177-3AD203B41FA5}">
                      <a16:colId xmlns:a16="http://schemas.microsoft.com/office/drawing/2014/main" val="516476712"/>
                    </a:ext>
                  </a:extLst>
                </a:gridCol>
                <a:gridCol w="3843500">
                  <a:extLst>
                    <a:ext uri="{9D8B030D-6E8A-4147-A177-3AD203B41FA5}">
                      <a16:colId xmlns:a16="http://schemas.microsoft.com/office/drawing/2014/main" val="2971252568"/>
                    </a:ext>
                  </a:extLst>
                </a:gridCol>
              </a:tblGrid>
              <a:tr h="272935">
                <a:tc>
                  <a:txBody>
                    <a:bodyPr/>
                    <a:lstStyle/>
                    <a:p>
                      <a:pPr algn="l" fontAlgn="ctr"/>
                      <a:r>
                        <a:rPr lang="cs-CZ" sz="1100" u="none" strike="noStrike">
                          <a:effectLst/>
                        </a:rPr>
                        <a:t>https://stag.uhk.cz/portal/</a:t>
                      </a:r>
                      <a:endParaRPr lang="cs-CZ"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100" u="none" strike="noStrike" dirty="0">
                          <a:effectLst/>
                        </a:rPr>
                        <a:t>novakva1</a:t>
                      </a:r>
                      <a:endParaRPr lang="cs-CZ"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01521341"/>
                  </a:ext>
                </a:extLst>
              </a:tr>
              <a:tr h="272935">
                <a:tc>
                  <a:txBody>
                    <a:bodyPr/>
                    <a:lstStyle/>
                    <a:p>
                      <a:pPr algn="l" fontAlgn="ctr"/>
                      <a:r>
                        <a:rPr lang="cs-CZ" sz="1100" u="none" strike="noStrike">
                          <a:effectLst/>
                        </a:rPr>
                        <a:t>https://posta.uhk.cz/</a:t>
                      </a:r>
                      <a:endParaRPr lang="cs-CZ"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100" u="none" strike="noStrike">
                          <a:effectLst/>
                        </a:rPr>
                        <a:t>uhk\novakva1  nebo novakva1@uhk.cz nebo novakva1</a:t>
                      </a:r>
                      <a:endParaRPr lang="cs-CZ"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40932204"/>
                  </a:ext>
                </a:extLst>
              </a:tr>
              <a:tr h="272935">
                <a:tc>
                  <a:txBody>
                    <a:bodyPr/>
                    <a:lstStyle/>
                    <a:p>
                      <a:pPr algn="l" fontAlgn="ctr"/>
                      <a:r>
                        <a:rPr lang="cs-CZ" sz="1100" u="none" strike="noStrike">
                          <a:effectLst/>
                        </a:rPr>
                        <a:t>PC UHK</a:t>
                      </a:r>
                      <a:endParaRPr lang="cs-CZ"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100" u="none" strike="noStrike">
                          <a:effectLst/>
                        </a:rPr>
                        <a:t>novakva1</a:t>
                      </a:r>
                      <a:endParaRPr lang="cs-CZ"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02116207"/>
                  </a:ext>
                </a:extLst>
              </a:tr>
              <a:tr h="272935">
                <a:tc>
                  <a:txBody>
                    <a:bodyPr/>
                    <a:lstStyle/>
                    <a:p>
                      <a:pPr algn="l" fontAlgn="ctr"/>
                      <a:r>
                        <a:rPr lang="cs-CZ" sz="1100" u="none" strike="noStrike">
                          <a:effectLst/>
                        </a:rPr>
                        <a:t>wifi</a:t>
                      </a:r>
                      <a:endParaRPr lang="cs-CZ"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100" u="none" strike="noStrike" dirty="0">
                          <a:effectLst/>
                        </a:rPr>
                        <a:t>novakva1@uhk.cz</a:t>
                      </a:r>
                      <a:endParaRPr lang="cs-CZ"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4717197"/>
                  </a:ext>
                </a:extLst>
              </a:tr>
            </a:tbl>
          </a:graphicData>
        </a:graphic>
      </p:graphicFrame>
    </p:spTree>
    <p:extLst>
      <p:ext uri="{BB962C8B-B14F-4D97-AF65-F5344CB8AC3E}">
        <p14:creationId xmlns:p14="http://schemas.microsoft.com/office/powerpoint/2010/main" val="2755826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Informační systém STAG </a:t>
            </a:r>
          </a:p>
        </p:txBody>
      </p:sp>
      <p:sp>
        <p:nvSpPr>
          <p:cNvPr id="16387" name="Rectangle 3"/>
          <p:cNvSpPr>
            <a:spLocks noGrp="1" noChangeArrowheads="1"/>
          </p:cNvSpPr>
          <p:nvPr>
            <p:ph idx="1"/>
          </p:nvPr>
        </p:nvSpPr>
        <p:spPr>
          <a:xfrm>
            <a:off x="630349" y="2011782"/>
            <a:ext cx="8001000" cy="4987534"/>
          </a:xfrm>
        </p:spPr>
        <p:txBody>
          <a:bodyPr/>
          <a:lstStyle/>
          <a:p>
            <a:pPr marL="0" indent="0" algn="just">
              <a:spcBef>
                <a:spcPts val="1200"/>
              </a:spcBef>
              <a:buSzPct val="50000"/>
              <a:buNone/>
            </a:pPr>
            <a:r>
              <a:rPr lang="cs-CZ" sz="2000" dirty="0" smtClean="0">
                <a:latin typeface="Comenia Sans" charset="0"/>
              </a:rPr>
              <a:t>= </a:t>
            </a:r>
            <a:r>
              <a:rPr lang="cs-CZ" sz="2600" dirty="0" smtClean="0">
                <a:latin typeface="Comenia Sans" charset="0"/>
              </a:rPr>
              <a:t>elektronická </a:t>
            </a:r>
            <a:r>
              <a:rPr lang="cs-CZ" sz="2600" dirty="0">
                <a:latin typeface="Comenia Sans" charset="0"/>
              </a:rPr>
              <a:t>evidence studentů</a:t>
            </a:r>
          </a:p>
          <a:p>
            <a:pPr marL="0" indent="0" algn="just">
              <a:spcBef>
                <a:spcPts val="1200"/>
              </a:spcBef>
              <a:buSzPct val="50000"/>
              <a:buFont typeface="Wingdings" pitchFamily="2" charset="2"/>
              <a:buChar char="q"/>
            </a:pPr>
            <a:r>
              <a:rPr lang="cs-CZ" sz="2600" dirty="0">
                <a:latin typeface="Comenia Sans" charset="0"/>
              </a:rPr>
              <a:t> naleznete zde veškeré informace týkající se Vašeho studia, např. učební plán, sylaby předmětů, zápisový list A / B</a:t>
            </a:r>
          </a:p>
          <a:p>
            <a:pPr marL="0" indent="0" algn="just">
              <a:spcBef>
                <a:spcPts val="1200"/>
              </a:spcBef>
              <a:buSzPct val="50000"/>
              <a:buFont typeface="Wingdings" pitchFamily="2" charset="2"/>
              <a:buChar char="q"/>
            </a:pPr>
            <a:r>
              <a:rPr lang="cs-CZ" sz="2600" dirty="0">
                <a:latin typeface="Comenia Sans" charset="0"/>
              </a:rPr>
              <a:t> přes tento systém </a:t>
            </a:r>
            <a:endParaRPr lang="cs-CZ" sz="2400" dirty="0">
              <a:latin typeface="Comenia Sans" charset="0"/>
            </a:endParaRPr>
          </a:p>
          <a:p>
            <a:pPr marL="400050" lvl="1" indent="0" algn="just">
              <a:spcBef>
                <a:spcPts val="1200"/>
              </a:spcBef>
              <a:buSzPct val="50000"/>
              <a:buFont typeface="Wingdings" pitchFamily="2" charset="2"/>
              <a:buChar char="q"/>
            </a:pPr>
            <a:r>
              <a:rPr lang="cs-CZ" sz="2400" dirty="0">
                <a:latin typeface="Comenia Sans" charset="0"/>
              </a:rPr>
              <a:t> volíte předměty pro příslušný </a:t>
            </a:r>
            <a:r>
              <a:rPr lang="cs-CZ" sz="2400" dirty="0" smtClean="0">
                <a:latin typeface="Comenia Sans" charset="0"/>
              </a:rPr>
              <a:t>akademický rok (červen)</a:t>
            </a:r>
            <a:endParaRPr lang="cs-CZ" sz="2400" dirty="0">
              <a:latin typeface="Comenia Sans" charset="0"/>
            </a:endParaRPr>
          </a:p>
          <a:p>
            <a:pPr marL="0" indent="0" algn="ctr">
              <a:spcBef>
                <a:spcPts val="1200"/>
              </a:spcBef>
              <a:buSzPct val="50000"/>
              <a:buNone/>
            </a:pPr>
            <a:endParaRPr lang="cs-CZ" altLang="cs-CZ" sz="2600" dirty="0" smtClean="0">
              <a:ea typeface="ＭＳ Ｐゴシック" panose="020B0600070205080204" pitchFamily="34" charset="-128"/>
            </a:endParaRPr>
          </a:p>
        </p:txBody>
      </p:sp>
      <p:pic>
        <p:nvPicPr>
          <p:cNvPr id="5" name="Obrázek 4" descr="Soubor:Ra01.png"/>
          <p:cNvPicPr/>
          <p:nvPr/>
        </p:nvPicPr>
        <p:blipFill>
          <a:blip r:embed="rId2">
            <a:extLst>
              <a:ext uri="{28A0092B-C50C-407E-A947-70E740481C1C}">
                <a14:useLocalDpi xmlns:a14="http://schemas.microsoft.com/office/drawing/2010/main" val="0"/>
              </a:ext>
            </a:extLst>
          </a:blip>
          <a:srcRect/>
          <a:stretch>
            <a:fillRect/>
          </a:stretch>
        </p:blipFill>
        <p:spPr bwMode="auto">
          <a:xfrm>
            <a:off x="5190037" y="5108665"/>
            <a:ext cx="2513352" cy="1628565"/>
          </a:xfrm>
          <a:prstGeom prst="rect">
            <a:avLst/>
          </a:prstGeom>
          <a:noFill/>
          <a:ln>
            <a:noFill/>
          </a:ln>
        </p:spPr>
      </p:pic>
    </p:spTree>
    <p:extLst>
      <p:ext uri="{BB962C8B-B14F-4D97-AF65-F5344CB8AC3E}">
        <p14:creationId xmlns:p14="http://schemas.microsoft.com/office/powerpoint/2010/main" val="1467972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0" y="196558"/>
            <a:ext cx="4111625" cy="1041400"/>
          </a:xfrm>
        </p:spPr>
        <p:txBody>
          <a:bodyPr/>
          <a:lstStyle/>
          <a:p>
            <a:r>
              <a:rPr lang="cs-CZ" altLang="cs-CZ" sz="2400" dirty="0" smtClean="0">
                <a:ea typeface="ＭＳ Ｐゴシック" panose="020B0600070205080204" pitchFamily="34" charset="-128"/>
              </a:rPr>
              <a:t>Organizační struktura UHK</a:t>
            </a:r>
          </a:p>
        </p:txBody>
      </p:sp>
      <p:sp>
        <p:nvSpPr>
          <p:cNvPr id="2" name="Zástupný symbol pro obsah 1"/>
          <p:cNvSpPr>
            <a:spLocks noGrp="1"/>
          </p:cNvSpPr>
          <p:nvPr>
            <p:ph idx="1"/>
          </p:nvPr>
        </p:nvSpPr>
        <p:spPr/>
        <p:txBody>
          <a:bodyPr/>
          <a:lstStyle/>
          <a:p>
            <a:endParaRPr lang="cs-CZ"/>
          </a:p>
        </p:txBody>
      </p:sp>
      <p:graphicFrame>
        <p:nvGraphicFramePr>
          <p:cNvPr id="5" name="Zástupný symbol pro obsah 3"/>
          <p:cNvGraphicFramePr>
            <a:graphicFrameLocks/>
          </p:cNvGraphicFramePr>
          <p:nvPr>
            <p:extLst>
              <p:ext uri="{D42A27DB-BD31-4B8C-83A1-F6EECF244321}">
                <p14:modId xmlns:p14="http://schemas.microsoft.com/office/powerpoint/2010/main" val="1997028768"/>
              </p:ext>
            </p:extLst>
          </p:nvPr>
        </p:nvGraphicFramePr>
        <p:xfrm>
          <a:off x="239151" y="1237958"/>
          <a:ext cx="8707901" cy="4888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3367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Informační systém STAG </a:t>
            </a:r>
          </a:p>
        </p:txBody>
      </p:sp>
      <p:sp>
        <p:nvSpPr>
          <p:cNvPr id="16387" name="Rectangle 3"/>
          <p:cNvSpPr>
            <a:spLocks noGrp="1" noChangeArrowheads="1"/>
          </p:cNvSpPr>
          <p:nvPr>
            <p:ph idx="1"/>
          </p:nvPr>
        </p:nvSpPr>
        <p:spPr>
          <a:xfrm>
            <a:off x="630349" y="2011782"/>
            <a:ext cx="8001000" cy="4987534"/>
          </a:xfrm>
        </p:spPr>
        <p:txBody>
          <a:bodyPr/>
          <a:lstStyle/>
          <a:p>
            <a:pPr lvl="1" indent="-342900">
              <a:spcBef>
                <a:spcPts val="1200"/>
              </a:spcBef>
              <a:buSzPct val="50000"/>
              <a:buFont typeface="Wingdings" panose="05000000000000000000" pitchFamily="2" charset="2"/>
              <a:buChar char="q"/>
            </a:pPr>
            <a:r>
              <a:rPr lang="cs-CZ" sz="2400" dirty="0" smtClean="0">
                <a:latin typeface="Comenia Sans" charset="0"/>
              </a:rPr>
              <a:t>registrujete </a:t>
            </a:r>
            <a:r>
              <a:rPr lang="cs-CZ" sz="2400" dirty="0">
                <a:latin typeface="Comenia Sans" charset="0"/>
              </a:rPr>
              <a:t>se na rozvrhové aktivity (před začátkem   </a:t>
            </a:r>
            <a:r>
              <a:rPr lang="cs-CZ" sz="2400" dirty="0" smtClean="0">
                <a:latin typeface="Comenia Sans" charset="0"/>
              </a:rPr>
              <a:t>  zimního </a:t>
            </a:r>
            <a:r>
              <a:rPr lang="cs-CZ" sz="2400" dirty="0">
                <a:latin typeface="Comenia Sans" charset="0"/>
              </a:rPr>
              <a:t>a letního semestru)</a:t>
            </a:r>
          </a:p>
          <a:p>
            <a:pPr algn="just">
              <a:spcBef>
                <a:spcPts val="1200"/>
              </a:spcBef>
              <a:buSzPct val="50000"/>
              <a:buFont typeface="Wingdings" panose="05000000000000000000" pitchFamily="2" charset="2"/>
              <a:buChar char="q"/>
            </a:pPr>
            <a:endParaRPr lang="cs-CZ" sz="2400" dirty="0" smtClean="0">
              <a:latin typeface="Comenia Sans" charset="0"/>
            </a:endParaRPr>
          </a:p>
          <a:p>
            <a:pPr algn="just">
              <a:spcBef>
                <a:spcPts val="1200"/>
              </a:spcBef>
              <a:buSzPct val="50000"/>
              <a:buFont typeface="Wingdings" panose="05000000000000000000" pitchFamily="2" charset="2"/>
              <a:buChar char="q"/>
            </a:pPr>
            <a:endParaRPr lang="cs-CZ" sz="2400" dirty="0">
              <a:latin typeface="Comenia Sans" charset="0"/>
            </a:endParaRPr>
          </a:p>
          <a:p>
            <a:pPr marL="400050" lvl="1" indent="0">
              <a:spcBef>
                <a:spcPts val="1200"/>
              </a:spcBef>
              <a:buSzPct val="50000"/>
              <a:buNone/>
            </a:pPr>
            <a:endParaRPr lang="cs-CZ" sz="2400" dirty="0" smtClean="0">
              <a:latin typeface="Comenia Sans" charset="0"/>
            </a:endParaRPr>
          </a:p>
          <a:p>
            <a:pPr lvl="1" indent="-342900">
              <a:spcBef>
                <a:spcPts val="1200"/>
              </a:spcBef>
              <a:buSzPct val="50000"/>
              <a:buFont typeface="Wingdings" panose="05000000000000000000" pitchFamily="2" charset="2"/>
              <a:buChar char="q"/>
            </a:pPr>
            <a:r>
              <a:rPr lang="cs-CZ" sz="2400" dirty="0" smtClean="0">
                <a:latin typeface="Comenia Sans" charset="0"/>
              </a:rPr>
              <a:t>hlásíte </a:t>
            </a:r>
            <a:r>
              <a:rPr lang="cs-CZ" sz="2400" dirty="0">
                <a:latin typeface="Comenia Sans" charset="0"/>
              </a:rPr>
              <a:t>se na termíny </a:t>
            </a:r>
            <a:r>
              <a:rPr lang="cs-CZ" sz="2400" dirty="0" err="1">
                <a:latin typeface="Comenia Sans" charset="0"/>
              </a:rPr>
              <a:t>zk</a:t>
            </a:r>
            <a:r>
              <a:rPr lang="cs-CZ" sz="2400" dirty="0">
                <a:latin typeface="Comenia Sans" charset="0"/>
              </a:rPr>
              <a:t> / </a:t>
            </a:r>
            <a:r>
              <a:rPr lang="cs-CZ" sz="2400" dirty="0" smtClean="0">
                <a:latin typeface="Comenia Sans" charset="0"/>
              </a:rPr>
              <a:t>z</a:t>
            </a:r>
          </a:p>
          <a:p>
            <a:pPr lvl="1" indent="-342900" algn="just">
              <a:spcBef>
                <a:spcPts val="1200"/>
              </a:spcBef>
              <a:buSzPct val="50000"/>
              <a:buFont typeface="Wingdings" panose="05000000000000000000" pitchFamily="2" charset="2"/>
              <a:buChar char="q"/>
            </a:pPr>
            <a:endParaRPr lang="cs-CZ" sz="2400" dirty="0">
              <a:latin typeface="Comenia Sans" charset="0"/>
            </a:endParaRPr>
          </a:p>
          <a:p>
            <a:pPr marL="0" indent="0" algn="ctr">
              <a:spcBef>
                <a:spcPts val="1200"/>
              </a:spcBef>
              <a:buSzPct val="50000"/>
              <a:buNone/>
            </a:pPr>
            <a:endParaRPr lang="cs-CZ" altLang="cs-CZ" sz="2600" dirty="0" smtClean="0">
              <a:ea typeface="ＭＳ Ｐゴシック" panose="020B0600070205080204" pitchFamily="34" charset="-128"/>
            </a:endParaRPr>
          </a:p>
        </p:txBody>
      </p:sp>
      <p:pic>
        <p:nvPicPr>
          <p:cNvPr id="4" name="Obrázek 3"/>
          <p:cNvPicPr/>
          <p:nvPr/>
        </p:nvPicPr>
        <p:blipFill>
          <a:blip r:embed="rId2">
            <a:extLst>
              <a:ext uri="{28A0092B-C50C-407E-A947-70E740481C1C}">
                <a14:useLocalDpi xmlns:a14="http://schemas.microsoft.com/office/drawing/2010/main" val="0"/>
              </a:ext>
            </a:extLst>
          </a:blip>
          <a:stretch>
            <a:fillRect/>
          </a:stretch>
        </p:blipFill>
        <p:spPr>
          <a:xfrm>
            <a:off x="5314384" y="4955027"/>
            <a:ext cx="3458093" cy="1712422"/>
          </a:xfrm>
          <a:prstGeom prst="rect">
            <a:avLst/>
          </a:prstGeom>
        </p:spPr>
      </p:pic>
      <p:pic>
        <p:nvPicPr>
          <p:cNvPr id="6" name="obrázek 1" descr="https://wiki-is.uhk.cz/images/9/9c/Ra04.png"/>
          <p:cNvPicPr/>
          <p:nvPr/>
        </p:nvPicPr>
        <p:blipFill rotWithShape="1">
          <a:blip r:embed="rId3">
            <a:extLst>
              <a:ext uri="{28A0092B-C50C-407E-A947-70E740481C1C}">
                <a14:useLocalDpi xmlns:a14="http://schemas.microsoft.com/office/drawing/2010/main" val="0"/>
              </a:ext>
            </a:extLst>
          </a:blip>
          <a:srcRect/>
          <a:stretch/>
        </p:blipFill>
        <p:spPr bwMode="auto">
          <a:xfrm>
            <a:off x="5314384" y="2635433"/>
            <a:ext cx="2316699" cy="192418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86383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Zápis předmětů </a:t>
            </a:r>
          </a:p>
        </p:txBody>
      </p:sp>
      <p:sp>
        <p:nvSpPr>
          <p:cNvPr id="16387" name="Rectangle 3"/>
          <p:cNvSpPr>
            <a:spLocks noGrp="1" noChangeArrowheads="1"/>
          </p:cNvSpPr>
          <p:nvPr>
            <p:ph idx="1"/>
          </p:nvPr>
        </p:nvSpPr>
        <p:spPr>
          <a:xfrm>
            <a:off x="457896" y="1878096"/>
            <a:ext cx="8108135" cy="4110361"/>
          </a:xfrm>
        </p:spPr>
        <p:txBody>
          <a:bodyPr/>
          <a:lstStyle/>
          <a:p>
            <a:pPr marL="0" indent="0" algn="just">
              <a:spcBef>
                <a:spcPts val="1200"/>
              </a:spcBef>
              <a:buSzPct val="50000"/>
              <a:buFont typeface="Wingdings" pitchFamily="2" charset="2"/>
              <a:buChar char="q"/>
            </a:pPr>
            <a:r>
              <a:rPr lang="cs-CZ" sz="2600" dirty="0" smtClean="0">
                <a:latin typeface="Comenia Sans" charset="0"/>
              </a:rPr>
              <a:t>  výběr </a:t>
            </a:r>
            <a:r>
              <a:rPr lang="cs-CZ" sz="2600" dirty="0">
                <a:latin typeface="Comenia Sans" charset="0"/>
              </a:rPr>
              <a:t>předmětů v systému bude možný do </a:t>
            </a:r>
            <a:endParaRPr lang="cs-CZ" sz="2600" dirty="0" smtClean="0">
              <a:latin typeface="Comenia Sans" charset="0"/>
            </a:endParaRPr>
          </a:p>
          <a:p>
            <a:pPr marL="0" indent="0" algn="ctr">
              <a:spcBef>
                <a:spcPts val="1200"/>
              </a:spcBef>
              <a:buSzPct val="50000"/>
              <a:buNone/>
            </a:pPr>
            <a:r>
              <a:rPr lang="cs-CZ" sz="2600" b="1" dirty="0" smtClean="0">
                <a:latin typeface="Comenia Sans" charset="0"/>
              </a:rPr>
              <a:t>15. </a:t>
            </a:r>
            <a:r>
              <a:rPr lang="cs-CZ" sz="2600" b="1" dirty="0">
                <a:latin typeface="Comenia Sans" charset="0"/>
              </a:rPr>
              <a:t>9. </a:t>
            </a:r>
            <a:r>
              <a:rPr lang="cs-CZ" sz="2600" b="1" dirty="0" smtClean="0">
                <a:latin typeface="Comenia Sans" charset="0"/>
              </a:rPr>
              <a:t>2019</a:t>
            </a:r>
            <a:endParaRPr lang="cs-CZ" sz="2600" b="1" dirty="0">
              <a:latin typeface="Comenia Sans" charset="0"/>
            </a:endParaRPr>
          </a:p>
          <a:p>
            <a:pPr marL="0" indent="0" algn="just">
              <a:spcBef>
                <a:spcPts val="1200"/>
              </a:spcBef>
              <a:buSzPct val="50000"/>
              <a:buFont typeface="Wingdings" pitchFamily="2" charset="2"/>
              <a:buChar char="q"/>
            </a:pPr>
            <a:r>
              <a:rPr lang="cs-CZ" sz="2600" dirty="0" smtClean="0">
                <a:latin typeface="Comenia Sans" charset="0"/>
              </a:rPr>
              <a:t>  registrace </a:t>
            </a:r>
            <a:r>
              <a:rPr lang="cs-CZ" sz="2600" dirty="0">
                <a:latin typeface="Comenia Sans" charset="0"/>
              </a:rPr>
              <a:t>předmětů na rozvrhové aktivity bude probíhat </a:t>
            </a:r>
            <a:r>
              <a:rPr lang="cs-CZ" sz="2600" dirty="0" smtClean="0">
                <a:latin typeface="Comenia Sans" charset="0"/>
              </a:rPr>
              <a:t>v termínu (možnost ohlášení i přihlášení předmětů)</a:t>
            </a:r>
            <a:endParaRPr lang="cs-CZ" sz="2600" dirty="0">
              <a:latin typeface="Comenia Sans" charset="0"/>
            </a:endParaRPr>
          </a:p>
          <a:p>
            <a:pPr marL="0" indent="0" algn="ctr">
              <a:spcBef>
                <a:spcPts val="1200"/>
              </a:spcBef>
              <a:buSzPct val="50000"/>
              <a:buNone/>
            </a:pPr>
            <a:r>
              <a:rPr lang="cs-CZ" sz="2800" b="1" dirty="0" smtClean="0">
                <a:latin typeface="Comenia Sans" charset="0"/>
              </a:rPr>
              <a:t>16. </a:t>
            </a:r>
            <a:r>
              <a:rPr lang="cs-CZ" sz="2800" b="1" dirty="0">
                <a:latin typeface="Comenia Sans" charset="0"/>
              </a:rPr>
              <a:t>9. – </a:t>
            </a:r>
            <a:r>
              <a:rPr lang="cs-CZ" sz="2800" b="1" dirty="0" smtClean="0">
                <a:latin typeface="Comenia Sans" charset="0"/>
              </a:rPr>
              <a:t>22. </a:t>
            </a:r>
            <a:r>
              <a:rPr lang="cs-CZ" sz="2800" b="1" dirty="0">
                <a:latin typeface="Comenia Sans" charset="0"/>
              </a:rPr>
              <a:t>9. </a:t>
            </a:r>
            <a:r>
              <a:rPr lang="cs-CZ" sz="2800" b="1" dirty="0" smtClean="0">
                <a:latin typeface="Comenia Sans" charset="0"/>
              </a:rPr>
              <a:t>2019</a:t>
            </a:r>
          </a:p>
          <a:p>
            <a:pPr algn="just">
              <a:spcBef>
                <a:spcPts val="1200"/>
              </a:spcBef>
              <a:buSzPct val="50000"/>
              <a:buFont typeface="Wingdings" panose="05000000000000000000" pitchFamily="2" charset="2"/>
              <a:buChar char="q"/>
            </a:pPr>
            <a:r>
              <a:rPr lang="cs-CZ" sz="2800" dirty="0" smtClean="0"/>
              <a:t>registrace na volné rozvrhové aktivity v termínu</a:t>
            </a:r>
          </a:p>
          <a:p>
            <a:pPr marL="0" indent="0" algn="ctr">
              <a:spcBef>
                <a:spcPts val="1200"/>
              </a:spcBef>
              <a:buSzPct val="50000"/>
              <a:buNone/>
            </a:pPr>
            <a:r>
              <a:rPr lang="cs-CZ" sz="2800" b="1" dirty="0" smtClean="0">
                <a:latin typeface="Comenia Sans" charset="0"/>
              </a:rPr>
              <a:t>26. </a:t>
            </a:r>
            <a:r>
              <a:rPr lang="cs-CZ" sz="2800" b="1" dirty="0">
                <a:latin typeface="Comenia Sans" charset="0"/>
              </a:rPr>
              <a:t>9. – </a:t>
            </a:r>
            <a:r>
              <a:rPr lang="cs-CZ" sz="2800" b="1" dirty="0" smtClean="0">
                <a:latin typeface="Comenia Sans" charset="0"/>
              </a:rPr>
              <a:t>29. </a:t>
            </a:r>
            <a:r>
              <a:rPr lang="cs-CZ" sz="2800" b="1" dirty="0">
                <a:latin typeface="Comenia Sans" charset="0"/>
              </a:rPr>
              <a:t>9. 2019</a:t>
            </a:r>
          </a:p>
          <a:p>
            <a:pPr marL="0" indent="0" algn="ctr">
              <a:spcBef>
                <a:spcPts val="0"/>
              </a:spcBef>
              <a:buSzPct val="50000"/>
              <a:buNone/>
            </a:pPr>
            <a:endParaRPr lang="cs-CZ" sz="2800" dirty="0"/>
          </a:p>
          <a:p>
            <a:pPr marL="0" indent="0" algn="just">
              <a:spcBef>
                <a:spcPts val="1200"/>
              </a:spcBef>
              <a:buSzPct val="50000"/>
              <a:buNone/>
            </a:pPr>
            <a:endParaRPr lang="cs-CZ" altLang="cs-CZ" sz="2600" dirty="0" smtClean="0">
              <a:ea typeface="ＭＳ Ｐゴシック" panose="020B0600070205080204" pitchFamily="34" charset="-128"/>
            </a:endParaRPr>
          </a:p>
        </p:txBody>
      </p:sp>
    </p:spTree>
    <p:extLst>
      <p:ext uri="{BB962C8B-B14F-4D97-AF65-F5344CB8AC3E}">
        <p14:creationId xmlns:p14="http://schemas.microsoft.com/office/powerpoint/2010/main" val="2903638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56100" y="284329"/>
            <a:ext cx="4679950" cy="936625"/>
          </a:xfrm>
        </p:spPr>
        <p:txBody>
          <a:bodyPr/>
          <a:lstStyle/>
          <a:p>
            <a:r>
              <a:rPr lang="cs-CZ" altLang="cs-CZ" dirty="0" smtClean="0">
                <a:ea typeface="ＭＳ Ｐゴシック" panose="020B0600070205080204" pitchFamily="34" charset="-128"/>
              </a:rPr>
              <a:t>Připojení tiskárny</a:t>
            </a:r>
          </a:p>
        </p:txBody>
      </p:sp>
      <p:sp>
        <p:nvSpPr>
          <p:cNvPr id="2" name="Zástupný symbol pro obsah 1"/>
          <p:cNvSpPr>
            <a:spLocks noGrp="1"/>
          </p:cNvSpPr>
          <p:nvPr>
            <p:ph idx="1"/>
          </p:nvPr>
        </p:nvSpPr>
        <p:spPr>
          <a:xfrm>
            <a:off x="457199" y="1450330"/>
            <a:ext cx="8462513" cy="4675833"/>
          </a:xfrm>
        </p:spPr>
        <p:txBody>
          <a:bodyPr/>
          <a:lstStyle/>
          <a:p>
            <a:pPr marL="0" indent="0">
              <a:buNone/>
            </a:pPr>
            <a:endParaRPr lang="cs-CZ" sz="2600" dirty="0">
              <a:latin typeface="Comenia Sans" charset="0"/>
            </a:endParaRPr>
          </a:p>
        </p:txBody>
      </p:sp>
      <p:sp>
        <p:nvSpPr>
          <p:cNvPr id="3" name="Rectangle 2"/>
          <p:cNvSpPr>
            <a:spLocks noChangeArrowheads="1"/>
          </p:cNvSpPr>
          <p:nvPr/>
        </p:nvSpPr>
        <p:spPr bwMode="auto">
          <a:xfrm>
            <a:off x="923027" y="2250432"/>
            <a:ext cx="82128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cs-CZ" altLang="cs-CZ" sz="2400" dirty="0">
                <a:latin typeface="Comenia Sans" charset="0"/>
                <a:ea typeface="ＭＳ Ｐゴシック" charset="-128"/>
                <a:cs typeface="ＭＳ Ｐゴシック" charset="-128"/>
              </a:rPr>
              <a:t>Po </a:t>
            </a:r>
            <a:r>
              <a:rPr lang="cs-CZ" altLang="cs-CZ" sz="2400" dirty="0" smtClean="0">
                <a:latin typeface="Comenia Sans" charset="0"/>
                <a:ea typeface="ＭＳ Ｐゴシック" charset="-128"/>
                <a:cs typeface="ＭＳ Ｐゴシック" charset="-128"/>
              </a:rPr>
              <a:t>zadání </a:t>
            </a:r>
            <a:r>
              <a:rPr lang="cs-CZ" altLang="cs-CZ" sz="2400" dirty="0">
                <a:latin typeface="Comenia Sans" charset="0"/>
                <a:ea typeface="ＭＳ Ｐゴシック" charset="-128"/>
                <a:cs typeface="ＭＳ Ｐゴシック" charset="-128"/>
              </a:rPr>
              <a:t>níže uvedeného odkazu do průzkumníka souborů </a:t>
            </a:r>
            <a:endParaRPr lang="cs-CZ" altLang="cs-CZ" sz="2400" dirty="0" smtClean="0">
              <a:latin typeface="Comenia Sans" charset="0"/>
              <a:ea typeface="ＭＳ Ｐゴシック" charset="-128"/>
              <a:cs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cs-CZ" altLang="cs-CZ" sz="2400" dirty="0" smtClean="0">
                <a:latin typeface="Comenia Sans" charset="0"/>
                <a:ea typeface="ＭＳ Ｐゴシック" charset="-128"/>
                <a:cs typeface="ＭＳ Ｐゴシック" charset="-128"/>
              </a:rPr>
              <a:t>se </a:t>
            </a:r>
            <a:r>
              <a:rPr lang="cs-CZ" altLang="cs-CZ" sz="2400" dirty="0">
                <a:latin typeface="Comenia Sans" charset="0"/>
                <a:ea typeface="ＭＳ Ｐゴシック" charset="-128"/>
                <a:cs typeface="ＭＳ Ｐゴシック" charset="-128"/>
              </a:rPr>
              <a:t>Vám zobrazí </a:t>
            </a:r>
            <a:r>
              <a:rPr lang="cs-CZ" altLang="cs-CZ" sz="2400" dirty="0" smtClean="0">
                <a:latin typeface="Comenia Sans" charset="0"/>
                <a:ea typeface="ＭＳ Ｐゴシック" charset="-128"/>
                <a:cs typeface="ＭＳ Ｐゴシック" charset="-128"/>
              </a:rPr>
              <a:t>tiskárna </a:t>
            </a:r>
            <a:r>
              <a:rPr lang="cs-CZ" altLang="cs-CZ" sz="2400" dirty="0">
                <a:latin typeface="Comenia Sans" charset="0"/>
                <a:ea typeface="ＭＳ Ｐゴシック" charset="-128"/>
                <a:cs typeface="ＭＳ Ｐゴシック" charset="-128"/>
              </a:rPr>
              <a:t>pro tisk s názvem ,,zápis“  </a:t>
            </a:r>
          </a:p>
          <a:p>
            <a:pPr marL="0" marR="0" lvl="0" indent="0" algn="l" defTabSz="914400" rtl="0" eaLnBrk="0" fontAlgn="base" latinLnBrk="0" hangingPunct="0">
              <a:lnSpc>
                <a:spcPct val="100000"/>
              </a:lnSpc>
              <a:spcBef>
                <a:spcPct val="0"/>
              </a:spcBef>
              <a:spcAft>
                <a:spcPct val="0"/>
              </a:spcAft>
              <a:buClrTx/>
              <a:buSzTx/>
              <a:buFontTx/>
              <a:buNone/>
              <a:tabLst/>
            </a:pPr>
            <a:r>
              <a:rPr lang="cs-CZ" altLang="cs-CZ" sz="2400" dirty="0">
                <a:latin typeface="Comenia Sans" charset="0"/>
                <a:ea typeface="ＭＳ Ｐゴシック" charset="-128"/>
                <a:cs typeface="ＭＳ Ｐゴシック" charset="-128"/>
              </a:rPr>
              <a:t>Cesta: </a:t>
            </a:r>
            <a:r>
              <a:rPr lang="cs-CZ" altLang="cs-CZ" sz="2400" dirty="0">
                <a:latin typeface="Comenia Sans" charset="0"/>
                <a:ea typeface="ＭＳ Ｐゴシック" charset="-128"/>
                <a:cs typeface="ＭＳ Ｐゴシック" charset="-128"/>
                <a:hlinkClick r:id="rId2"/>
              </a:rPr>
              <a:t>\\FF-B5LAB</a:t>
            </a:r>
            <a:endParaRPr lang="cs-CZ" altLang="cs-CZ" sz="2400" dirty="0">
              <a:latin typeface="Comenia Sans" charset="0"/>
              <a:ea typeface="ＭＳ Ｐゴシック" charset="-128"/>
              <a:cs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pic>
        <p:nvPicPr>
          <p:cNvPr id="1025" name="Obrázek 3" descr="cid:image001.png@01D5573E.CE1B1D5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23027" y="3777643"/>
            <a:ext cx="3152775" cy="15335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1990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525758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64063" y="468313"/>
            <a:ext cx="4579937" cy="587375"/>
          </a:xfrm>
        </p:spPr>
        <p:txBody>
          <a:bodyPr/>
          <a:lstStyle/>
          <a:p>
            <a:r>
              <a:rPr lang="cs-CZ" altLang="cs-CZ" dirty="0" smtClean="0">
                <a:ea typeface="ＭＳ Ｐゴシック" panose="020B0600070205080204" pitchFamily="34" charset="-128"/>
              </a:rPr>
              <a:t>Dislokace budov UHK</a:t>
            </a:r>
          </a:p>
        </p:txBody>
      </p:sp>
      <p:sp>
        <p:nvSpPr>
          <p:cNvPr id="2" name="Zástupný symbol pro obsah 1"/>
          <p:cNvSpPr>
            <a:spLocks noGrp="1"/>
          </p:cNvSpPr>
          <p:nvPr>
            <p:ph idx="1"/>
          </p:nvPr>
        </p:nvSpPr>
        <p:spPr>
          <a:xfrm>
            <a:off x="457200" y="1998970"/>
            <a:ext cx="8229600" cy="4675833"/>
          </a:xfrm>
        </p:spPr>
        <p:txBody>
          <a:bodyPr/>
          <a:lstStyle/>
          <a:p>
            <a:pPr marL="0" indent="0">
              <a:spcBef>
                <a:spcPts val="0"/>
              </a:spcBef>
              <a:buSzPct val="50000"/>
              <a:buNone/>
            </a:pPr>
            <a:endParaRPr lang="cs-CZ" sz="1000" dirty="0" smtClean="0">
              <a:latin typeface="Comenia Sans" charset="0"/>
            </a:endParaRPr>
          </a:p>
          <a:p>
            <a:pPr marL="0" indent="0">
              <a:spcBef>
                <a:spcPts val="1200"/>
              </a:spcBef>
              <a:buSzPct val="50000"/>
              <a:buNone/>
            </a:pPr>
            <a:r>
              <a:rPr lang="cs-CZ" sz="2600" dirty="0" smtClean="0">
                <a:latin typeface="Comenia Sans" charset="0"/>
              </a:rPr>
              <a:t>budova B (nám. Svobody 331)</a:t>
            </a:r>
          </a:p>
          <a:p>
            <a:pPr lvl="1">
              <a:spcBef>
                <a:spcPts val="0"/>
              </a:spcBef>
              <a:buSzPct val="50000"/>
              <a:buFont typeface="Wingdings" panose="05000000000000000000" pitchFamily="2" charset="2"/>
              <a:buChar char="q"/>
            </a:pPr>
            <a:r>
              <a:rPr lang="cs-CZ" sz="2200" dirty="0" smtClean="0">
                <a:latin typeface="Comenia Sans" charset="0"/>
              </a:rPr>
              <a:t>děkanát FF UHK</a:t>
            </a:r>
          </a:p>
          <a:p>
            <a:pPr lvl="1">
              <a:spcBef>
                <a:spcPts val="0"/>
              </a:spcBef>
              <a:buSzPct val="50000"/>
              <a:buFont typeface="Wingdings" panose="05000000000000000000" pitchFamily="2" charset="2"/>
              <a:buChar char="q"/>
            </a:pPr>
            <a:r>
              <a:rPr lang="cs-CZ" sz="2200" dirty="0" smtClean="0">
                <a:latin typeface="Comenia Sans" charset="0"/>
              </a:rPr>
              <a:t>studijní oddělení </a:t>
            </a:r>
            <a:r>
              <a:rPr lang="cs-CZ" sz="2200" smtClean="0">
                <a:latin typeface="Comenia Sans" charset="0"/>
              </a:rPr>
              <a:t>(studijni.ff@uhk.cz)</a:t>
            </a:r>
            <a:endParaRPr lang="cs-CZ" sz="2200" dirty="0" smtClean="0">
              <a:latin typeface="Comenia Sans" charset="0"/>
            </a:endParaRPr>
          </a:p>
          <a:p>
            <a:pPr lvl="1">
              <a:spcBef>
                <a:spcPts val="0"/>
              </a:spcBef>
              <a:buSzPct val="50000"/>
              <a:buFont typeface="Wingdings" panose="05000000000000000000" pitchFamily="2" charset="2"/>
              <a:buChar char="q"/>
            </a:pPr>
            <a:r>
              <a:rPr lang="cs-CZ" sz="2200" dirty="0" smtClean="0">
                <a:latin typeface="Comenia Sans" charset="0"/>
              </a:rPr>
              <a:t>učebny B</a:t>
            </a:r>
          </a:p>
          <a:p>
            <a:pPr marL="0" indent="0">
              <a:spcBef>
                <a:spcPts val="1200"/>
              </a:spcBef>
              <a:buSzPct val="50000"/>
              <a:buNone/>
            </a:pPr>
            <a:endParaRPr lang="cs-CZ" sz="2600" dirty="0">
              <a:latin typeface="Comenia Sans" charset="0"/>
            </a:endParaRPr>
          </a:p>
          <a:p>
            <a:pPr marL="0" indent="0">
              <a:spcBef>
                <a:spcPts val="1200"/>
              </a:spcBef>
              <a:buSzPct val="50000"/>
              <a:buNone/>
            </a:pPr>
            <a:endParaRPr lang="cs-CZ" sz="2600" dirty="0" smtClean="0">
              <a:latin typeface="Comenia Sans" charset="0"/>
            </a:endParaRPr>
          </a:p>
          <a:p>
            <a:pPr marL="0" indent="0">
              <a:spcBef>
                <a:spcPts val="1200"/>
              </a:spcBef>
              <a:buSzPct val="50000"/>
              <a:buNone/>
            </a:pPr>
            <a:r>
              <a:rPr lang="cs-CZ" sz="2600" dirty="0" smtClean="0">
                <a:latin typeface="Comenia Sans" charset="0"/>
              </a:rPr>
              <a:t>budova </a:t>
            </a:r>
            <a:r>
              <a:rPr lang="cs-CZ" sz="2600" dirty="0">
                <a:latin typeface="Comenia Sans" charset="0"/>
              </a:rPr>
              <a:t>E (Víta Nejedlého 573/4)</a:t>
            </a:r>
          </a:p>
          <a:p>
            <a:pPr marL="400050" lvl="1" indent="0">
              <a:spcBef>
                <a:spcPct val="0"/>
              </a:spcBef>
              <a:buSzPct val="50000"/>
              <a:buFont typeface="Wingdings" pitchFamily="2" charset="2"/>
              <a:buChar char="q"/>
            </a:pPr>
            <a:r>
              <a:rPr lang="cs-CZ" sz="2400" dirty="0">
                <a:latin typeface="Comenia Sans" charset="0"/>
              </a:rPr>
              <a:t> </a:t>
            </a:r>
            <a:r>
              <a:rPr lang="cs-CZ" sz="2400" dirty="0" smtClean="0">
                <a:latin typeface="Comenia Sans" charset="0"/>
              </a:rPr>
              <a:t> studijní </a:t>
            </a:r>
            <a:r>
              <a:rPr lang="cs-CZ" sz="2400" dirty="0">
                <a:latin typeface="Comenia Sans" charset="0"/>
              </a:rPr>
              <a:t>oddělení </a:t>
            </a:r>
          </a:p>
          <a:p>
            <a:pPr marL="400050" lvl="1" indent="0">
              <a:spcBef>
                <a:spcPct val="0"/>
              </a:spcBef>
              <a:buSzPct val="50000"/>
              <a:buFont typeface="Wingdings" pitchFamily="2" charset="2"/>
              <a:buChar char="q"/>
            </a:pPr>
            <a:r>
              <a:rPr lang="cs-CZ" sz="2400" dirty="0">
                <a:latin typeface="Comenia Sans" charset="0"/>
              </a:rPr>
              <a:t> </a:t>
            </a:r>
            <a:r>
              <a:rPr lang="cs-CZ" sz="2400" dirty="0" smtClean="0">
                <a:latin typeface="Comenia Sans" charset="0"/>
              </a:rPr>
              <a:t> učebny </a:t>
            </a:r>
            <a:r>
              <a:rPr lang="cs-CZ" sz="2400" dirty="0">
                <a:latin typeface="Comenia Sans" charset="0"/>
              </a:rPr>
              <a:t>E</a:t>
            </a:r>
          </a:p>
          <a:p>
            <a:pPr marL="0" indent="0">
              <a:spcBef>
                <a:spcPts val="1200"/>
              </a:spcBef>
              <a:buSzPct val="50000"/>
              <a:buFont typeface="Wingdings" pitchFamily="2" charset="2"/>
              <a:buChar char="q"/>
            </a:pPr>
            <a:endParaRPr lang="cs-CZ" sz="2600" b="1" dirty="0">
              <a:latin typeface="Comenia Sans" charset="0"/>
            </a:endParaRP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2369" y="4668800"/>
            <a:ext cx="2580587" cy="1717425"/>
          </a:xfrm>
          <a:prstGeom prst="rect">
            <a:avLst/>
          </a:prstGeom>
        </p:spPr>
      </p:pic>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7556" y="2094304"/>
            <a:ext cx="2565400" cy="1928473"/>
          </a:xfrm>
          <a:prstGeom prst="rect">
            <a:avLst/>
          </a:prstGeom>
        </p:spPr>
      </p:pic>
    </p:spTree>
    <p:extLst>
      <p:ext uri="{BB962C8B-B14F-4D97-AF65-F5344CB8AC3E}">
        <p14:creationId xmlns:p14="http://schemas.microsoft.com/office/powerpoint/2010/main" val="3710285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625545" y="476250"/>
            <a:ext cx="4144962" cy="649288"/>
          </a:xfrm>
          <a:noFill/>
        </p:spPr>
        <p:txBody>
          <a:bodyPr/>
          <a:lstStyle/>
          <a:p>
            <a:r>
              <a:rPr lang="cs-CZ" altLang="cs-CZ" dirty="0" smtClean="0">
                <a:ea typeface="ＭＳ Ｐゴシック" panose="020B0600070205080204" pitchFamily="34" charset="-128"/>
              </a:rPr>
              <a:t>Obecné informace</a:t>
            </a:r>
          </a:p>
        </p:txBody>
      </p:sp>
      <p:sp>
        <p:nvSpPr>
          <p:cNvPr id="5" name="Content Placeholder 2"/>
          <p:cNvSpPr>
            <a:spLocks noGrp="1"/>
          </p:cNvSpPr>
          <p:nvPr>
            <p:ph sz="half" idx="1"/>
          </p:nvPr>
        </p:nvSpPr>
        <p:spPr>
          <a:xfrm>
            <a:off x="457200" y="1600200"/>
            <a:ext cx="4038600" cy="4525963"/>
          </a:xfrm>
        </p:spPr>
        <p:txBody>
          <a:bodyPr>
            <a:normAutofit fontScale="40000" lnSpcReduction="20000"/>
          </a:bodyPr>
          <a:lstStyle/>
          <a:p>
            <a:pPr>
              <a:buFont typeface="Wingdings" pitchFamily="2" charset="2"/>
              <a:buNone/>
            </a:pPr>
            <a:r>
              <a:rPr lang="cs-CZ" altLang="cs-CZ" b="1" dirty="0" smtClean="0">
                <a:latin typeface="Comenia Sans" pitchFamily="50" charset="-18"/>
              </a:rPr>
              <a:t>Struktura FF UHK:</a:t>
            </a:r>
          </a:p>
          <a:p>
            <a:pPr>
              <a:buFont typeface="Wingdings" pitchFamily="2" charset="2"/>
              <a:buChar char="Ø"/>
            </a:pPr>
            <a:r>
              <a:rPr lang="cs-CZ" altLang="cs-CZ" b="1" dirty="0" smtClean="0">
                <a:latin typeface="Comenia Sans" pitchFamily="50" charset="-18"/>
              </a:rPr>
              <a:t>Děkanát filozofické fakulty</a:t>
            </a:r>
          </a:p>
          <a:p>
            <a:pPr>
              <a:buFont typeface="Wingdings" pitchFamily="2" charset="2"/>
              <a:buChar char="Ø"/>
            </a:pPr>
            <a:r>
              <a:rPr lang="cs-CZ" altLang="cs-CZ" b="1" dirty="0" smtClean="0">
                <a:latin typeface="Comenia Sans" pitchFamily="50" charset="-18"/>
              </a:rPr>
              <a:t>Katedry a ústavy:</a:t>
            </a:r>
          </a:p>
          <a:p>
            <a:r>
              <a:rPr lang="cs-CZ" altLang="cs-CZ" dirty="0" smtClean="0">
                <a:latin typeface="Comenia Sans" pitchFamily="50" charset="-18"/>
              </a:rPr>
              <a:t>Historický ústav</a:t>
            </a:r>
          </a:p>
          <a:p>
            <a:r>
              <a:rPr lang="cs-CZ" altLang="cs-CZ" dirty="0" smtClean="0">
                <a:latin typeface="Comenia Sans" pitchFamily="50" charset="-18"/>
              </a:rPr>
              <a:t>Ústav sociální práce </a:t>
            </a:r>
          </a:p>
          <a:p>
            <a:r>
              <a:rPr lang="cs-CZ" altLang="cs-CZ" dirty="0" smtClean="0">
                <a:latin typeface="Comenia Sans" pitchFamily="50" charset="-18"/>
              </a:rPr>
              <a:t>Katedra filozofie a společenských věd </a:t>
            </a:r>
          </a:p>
          <a:p>
            <a:r>
              <a:rPr lang="cs-CZ" altLang="cs-CZ" dirty="0" smtClean="0">
                <a:latin typeface="Comenia Sans" pitchFamily="50" charset="-18"/>
              </a:rPr>
              <a:t>Katedra politologie </a:t>
            </a:r>
          </a:p>
          <a:p>
            <a:r>
              <a:rPr lang="cs-CZ" altLang="cs-CZ" dirty="0" smtClean="0">
                <a:latin typeface="Comenia Sans" pitchFamily="50" charset="-18"/>
              </a:rPr>
              <a:t>Katedra pomocných věd historických a archivnictví </a:t>
            </a:r>
          </a:p>
          <a:p>
            <a:r>
              <a:rPr lang="pt-BR" altLang="cs-CZ" dirty="0" smtClean="0">
                <a:latin typeface="Comenia Sans" pitchFamily="50" charset="-18"/>
              </a:rPr>
              <a:t>Katedra archeologie </a:t>
            </a:r>
          </a:p>
          <a:p>
            <a:r>
              <a:rPr lang="cs-CZ" altLang="cs-CZ" dirty="0" smtClean="0">
                <a:latin typeface="Comenia Sans" pitchFamily="50" charset="-18"/>
              </a:rPr>
              <a:t>Katedra sociologie </a:t>
            </a:r>
          </a:p>
          <a:p>
            <a:r>
              <a:rPr lang="cs-CZ" altLang="cs-CZ" dirty="0" smtClean="0">
                <a:latin typeface="Comenia Sans" pitchFamily="50" charset="-18"/>
              </a:rPr>
              <a:t>Centrum jazykové přípravy</a:t>
            </a:r>
          </a:p>
          <a:p>
            <a:endParaRPr lang="cs-CZ" altLang="cs-CZ" dirty="0" smtClean="0">
              <a:latin typeface="Comenia Sans" pitchFamily="50" charset="-18"/>
            </a:endParaRPr>
          </a:p>
          <a:p>
            <a:pPr>
              <a:buFont typeface="Wingdings" pitchFamily="2" charset="2"/>
              <a:buChar char="Ø"/>
            </a:pPr>
            <a:r>
              <a:rPr lang="cs-CZ" altLang="cs-CZ" b="1" dirty="0" smtClean="0">
                <a:latin typeface="Comenia Sans" pitchFamily="50" charset="-18"/>
              </a:rPr>
              <a:t>Další pracoviště: </a:t>
            </a:r>
          </a:p>
          <a:p>
            <a:r>
              <a:rPr lang="cs-CZ" altLang="cs-CZ" dirty="0" smtClean="0">
                <a:latin typeface="Comenia Sans" pitchFamily="50" charset="-18"/>
              </a:rPr>
              <a:t>Studijní oddělení </a:t>
            </a:r>
          </a:p>
          <a:p>
            <a:r>
              <a:rPr lang="cs-CZ" altLang="cs-CZ" dirty="0" smtClean="0">
                <a:latin typeface="Comenia Sans" pitchFamily="50" charset="-18"/>
              </a:rPr>
              <a:t>Oddělení vědy</a:t>
            </a:r>
          </a:p>
          <a:p>
            <a:r>
              <a:rPr lang="cs-CZ" altLang="cs-CZ" dirty="0" smtClean="0">
                <a:latin typeface="Comenia Sans" pitchFamily="50" charset="-18"/>
              </a:rPr>
              <a:t>Oddělení zahraničních styků </a:t>
            </a:r>
          </a:p>
          <a:p>
            <a:r>
              <a:rPr lang="cs-CZ" altLang="cs-CZ" dirty="0" smtClean="0">
                <a:latin typeface="Comenia Sans" pitchFamily="50" charset="-18"/>
              </a:rPr>
              <a:t>Oddělení pro vnější vztahy a komunikaci</a:t>
            </a:r>
          </a:p>
          <a:p>
            <a:r>
              <a:rPr lang="cs-CZ" altLang="cs-CZ" dirty="0" smtClean="0">
                <a:latin typeface="Comenia Sans" pitchFamily="50" charset="-18"/>
              </a:rPr>
              <a:t>Centrum informačních technologií </a:t>
            </a:r>
          </a:p>
          <a:p>
            <a:r>
              <a:rPr lang="cs-CZ" altLang="cs-CZ" dirty="0" smtClean="0">
                <a:latin typeface="Comenia Sans" pitchFamily="50" charset="-18"/>
              </a:rPr>
              <a:t>Centrum služeb </a:t>
            </a:r>
          </a:p>
          <a:p>
            <a:r>
              <a:rPr lang="cs-CZ" altLang="cs-CZ" dirty="0" smtClean="0">
                <a:latin typeface="Comenia Sans" pitchFamily="50" charset="-18"/>
              </a:rPr>
              <a:t>Lesákova knihovna</a:t>
            </a:r>
          </a:p>
        </p:txBody>
      </p:sp>
      <p:sp>
        <p:nvSpPr>
          <p:cNvPr id="7" name="Zástupný symbol pro obsah 4"/>
          <p:cNvSpPr txBox="1">
            <a:spLocks/>
          </p:cNvSpPr>
          <p:nvPr/>
        </p:nvSpPr>
        <p:spPr>
          <a:xfrm>
            <a:off x="4648200" y="1600200"/>
            <a:ext cx="4038600" cy="4525963"/>
          </a:xfrm>
          <a:prstGeom prst="rect">
            <a:avLst/>
          </a:prstGeom>
        </p:spPr>
        <p:txBody>
          <a:bodyPr>
            <a:normAutofit fontScale="55000" lnSpcReduction="20000"/>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itchFamily="2" charset="2"/>
              <a:buNone/>
            </a:pPr>
            <a:r>
              <a:rPr lang="cs-CZ" altLang="cs-CZ" b="1" dirty="0" smtClean="0">
                <a:latin typeface="Comenia Sans" pitchFamily="50" charset="-18"/>
              </a:rPr>
              <a:t>Sídlo FF UHK: </a:t>
            </a:r>
          </a:p>
          <a:p>
            <a:pPr>
              <a:buFont typeface="Wingdings" pitchFamily="2" charset="2"/>
              <a:buNone/>
            </a:pPr>
            <a:r>
              <a:rPr lang="cs-CZ" altLang="cs-CZ" b="1" dirty="0">
                <a:latin typeface="Comenia Sans" pitchFamily="50" charset="-18"/>
              </a:rPr>
              <a:t>n</a:t>
            </a:r>
            <a:r>
              <a:rPr lang="cs-CZ" altLang="cs-CZ" b="1" dirty="0" smtClean="0">
                <a:latin typeface="Comenia Sans" pitchFamily="50" charset="-18"/>
              </a:rPr>
              <a:t>ám. Svobody 331</a:t>
            </a:r>
          </a:p>
          <a:p>
            <a:pPr>
              <a:buFont typeface="Wingdings" pitchFamily="2" charset="2"/>
              <a:buNone/>
            </a:pPr>
            <a:r>
              <a:rPr lang="cs-CZ" altLang="cs-CZ" b="1" dirty="0" smtClean="0">
                <a:latin typeface="Comenia Sans" pitchFamily="50" charset="-18"/>
              </a:rPr>
              <a:t>500 02  Hradec Králové 2</a:t>
            </a:r>
          </a:p>
          <a:p>
            <a:pPr>
              <a:buFont typeface="Wingdings" pitchFamily="2" charset="2"/>
              <a:buNone/>
            </a:pPr>
            <a:r>
              <a:rPr lang="cs-CZ" altLang="cs-CZ" b="1" dirty="0" smtClean="0">
                <a:latin typeface="Comenia Sans" pitchFamily="50" charset="-18"/>
              </a:rPr>
              <a:t>budova č. 2 (B)</a:t>
            </a:r>
          </a:p>
          <a:p>
            <a:pPr>
              <a:buFont typeface="Wingdings" pitchFamily="2" charset="2"/>
              <a:buNone/>
              <a:defRPr/>
            </a:pPr>
            <a:endParaRPr lang="cs-CZ" altLang="cs-CZ" b="1" dirty="0" smtClean="0">
              <a:latin typeface="Comenia Sans" pitchFamily="50" charset="-18"/>
            </a:endParaRPr>
          </a:p>
          <a:p>
            <a:pPr>
              <a:buFont typeface="Wingdings" pitchFamily="2" charset="2"/>
              <a:buNone/>
              <a:defRPr/>
            </a:pPr>
            <a:endParaRPr lang="cs-CZ" altLang="cs-CZ" b="1" dirty="0" smtClean="0">
              <a:latin typeface="Comenia Sans" pitchFamily="50" charset="-18"/>
            </a:endParaRPr>
          </a:p>
          <a:p>
            <a:pPr>
              <a:buFont typeface="Wingdings" pitchFamily="2" charset="2"/>
              <a:buNone/>
              <a:defRPr/>
            </a:pPr>
            <a:r>
              <a:rPr lang="cs-CZ" altLang="cs-CZ" b="1" dirty="0" smtClean="0">
                <a:latin typeface="Comenia Sans" pitchFamily="50" charset="-18"/>
              </a:rPr>
              <a:t>Poštovní adresa: </a:t>
            </a:r>
          </a:p>
          <a:p>
            <a:pPr>
              <a:buFont typeface="Wingdings" pitchFamily="2" charset="2"/>
              <a:buNone/>
              <a:defRPr/>
            </a:pPr>
            <a:r>
              <a:rPr lang="cs-CZ" altLang="cs-CZ" b="1" dirty="0" err="1" smtClean="0">
                <a:latin typeface="Comenia Sans" pitchFamily="50" charset="-18"/>
              </a:rPr>
              <a:t>Rokitanského</a:t>
            </a:r>
            <a:r>
              <a:rPr lang="cs-CZ" altLang="cs-CZ" b="1" dirty="0" smtClean="0">
                <a:latin typeface="Comenia Sans" pitchFamily="50" charset="-18"/>
              </a:rPr>
              <a:t> 62</a:t>
            </a:r>
          </a:p>
          <a:p>
            <a:pPr>
              <a:buFont typeface="Wingdings" pitchFamily="2" charset="2"/>
              <a:buNone/>
              <a:defRPr/>
            </a:pPr>
            <a:r>
              <a:rPr lang="cs-CZ" altLang="cs-CZ" b="1" dirty="0" smtClean="0">
                <a:latin typeface="Comenia Sans" pitchFamily="50" charset="-18"/>
              </a:rPr>
              <a:t>500 03 Hradec Králové 3</a:t>
            </a:r>
          </a:p>
          <a:p>
            <a:endParaRPr lang="cs-CZ" dirty="0" smtClean="0"/>
          </a:p>
          <a:p>
            <a:endParaRPr lang="cs-CZ" dirty="0" smtClean="0"/>
          </a:p>
          <a:p>
            <a:pPr>
              <a:buFont typeface="Wingdings" pitchFamily="2" charset="2"/>
              <a:buNone/>
              <a:defRPr/>
            </a:pPr>
            <a:r>
              <a:rPr lang="cs-CZ" altLang="cs-CZ" b="1" dirty="0" smtClean="0">
                <a:solidFill>
                  <a:srgbClr val="000000"/>
                </a:solidFill>
                <a:latin typeface="Comenia Sans" panose="02000503080000020004" pitchFamily="50" charset="-18"/>
              </a:rPr>
              <a:t>Oficiální webové stránky UHK:</a:t>
            </a:r>
            <a:endParaRPr lang="cs-CZ" altLang="cs-CZ" b="1" dirty="0" smtClean="0">
              <a:solidFill>
                <a:schemeClr val="accent1">
                  <a:lumMod val="75000"/>
                </a:schemeClr>
              </a:solidFill>
              <a:latin typeface="Comenia Sans" panose="02000503080000020004" pitchFamily="50" charset="-18"/>
              <a:hlinkClick r:id="rId2"/>
            </a:endParaRPr>
          </a:p>
          <a:p>
            <a:pPr>
              <a:buFont typeface="Wingdings" pitchFamily="2" charset="2"/>
              <a:buNone/>
              <a:defRPr/>
            </a:pPr>
            <a:r>
              <a:rPr lang="cs-CZ" altLang="cs-CZ" b="1" u="sng" dirty="0" smtClean="0">
                <a:solidFill>
                  <a:srgbClr val="0070C0"/>
                </a:solidFill>
                <a:latin typeface="Comenia Sans" panose="02000503080000020004" pitchFamily="50" charset="-18"/>
                <a:hlinkClick r:id="rId3"/>
              </a:rPr>
              <a:t>https://www.uhk.cz</a:t>
            </a:r>
            <a:endParaRPr lang="cs-CZ" altLang="cs-CZ" b="1" u="sng" dirty="0" smtClean="0">
              <a:solidFill>
                <a:srgbClr val="0070C0"/>
              </a:solidFill>
              <a:latin typeface="Comenia Sans" panose="02000503080000020004" pitchFamily="50" charset="-18"/>
            </a:endParaRPr>
          </a:p>
          <a:p>
            <a:pPr>
              <a:buFont typeface="Wingdings" pitchFamily="2" charset="2"/>
              <a:buNone/>
              <a:defRPr/>
            </a:pPr>
            <a:endParaRPr lang="cs-CZ" altLang="cs-CZ" b="1" u="sng" dirty="0" smtClean="0">
              <a:solidFill>
                <a:srgbClr val="0070C0"/>
              </a:solidFill>
              <a:latin typeface="Comenia Sans" panose="02000503080000020004" pitchFamily="50" charset="-18"/>
            </a:endParaRPr>
          </a:p>
          <a:p>
            <a:pPr>
              <a:buFont typeface="Wingdings" pitchFamily="2" charset="2"/>
              <a:buNone/>
              <a:defRPr/>
            </a:pPr>
            <a:r>
              <a:rPr lang="cs-CZ" altLang="cs-CZ" b="1" dirty="0" smtClean="0">
                <a:latin typeface="Comenia Sans" panose="02000503080000020004" pitchFamily="50" charset="-18"/>
              </a:rPr>
              <a:t>Stránky Kateder a pracovišť FF</a:t>
            </a:r>
          </a:p>
          <a:p>
            <a:endParaRPr lang="cs-CZ" dirty="0"/>
          </a:p>
        </p:txBody>
      </p:sp>
    </p:spTree>
    <p:extLst>
      <p:ext uri="{BB962C8B-B14F-4D97-AF65-F5344CB8AC3E}">
        <p14:creationId xmlns:p14="http://schemas.microsoft.com/office/powerpoint/2010/main" val="59028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821238" y="692150"/>
            <a:ext cx="3898900" cy="502336"/>
          </a:xfrm>
        </p:spPr>
        <p:txBody>
          <a:bodyPr/>
          <a:lstStyle/>
          <a:p>
            <a:r>
              <a:rPr lang="cs-CZ" altLang="cs-CZ" dirty="0" smtClean="0">
                <a:ea typeface="ＭＳ Ｐゴシック" panose="020B0600070205080204" pitchFamily="34" charset="-128"/>
              </a:rPr>
              <a:t>Organizace výuky</a:t>
            </a:r>
            <a:br>
              <a:rPr lang="cs-CZ" altLang="cs-CZ" dirty="0" smtClean="0">
                <a:ea typeface="ＭＳ Ｐゴシック" panose="020B0600070205080204" pitchFamily="34" charset="-128"/>
              </a:rPr>
            </a:br>
            <a:endParaRPr lang="cs-CZ" altLang="cs-CZ" dirty="0" smtClean="0">
              <a:ea typeface="ＭＳ Ｐゴシック" panose="020B0600070205080204" pitchFamily="34" charset="-128"/>
            </a:endParaRPr>
          </a:p>
        </p:txBody>
      </p:sp>
      <p:sp>
        <p:nvSpPr>
          <p:cNvPr id="4" name="Zástupný symbol pro obsah 3"/>
          <p:cNvSpPr>
            <a:spLocks noGrp="1"/>
          </p:cNvSpPr>
          <p:nvPr>
            <p:ph idx="1"/>
          </p:nvPr>
        </p:nvSpPr>
        <p:spPr/>
        <p:txBody>
          <a:bodyPr/>
          <a:lstStyle/>
          <a:p>
            <a:pPr marL="0" indent="0">
              <a:buNone/>
            </a:pPr>
            <a:endParaRPr lang="cs-CZ" dirty="0" smtClean="0">
              <a:latin typeface="Comenia Sans" panose="02000503080000020004" pitchFamily="50" charset="-18"/>
            </a:endParaRPr>
          </a:p>
          <a:p>
            <a:pPr marL="0" indent="0">
              <a:buNone/>
            </a:pPr>
            <a:r>
              <a:rPr lang="cs-CZ" b="1" dirty="0" smtClean="0">
                <a:latin typeface="Comenia Sans" panose="02000503080000020004" pitchFamily="50" charset="-18"/>
              </a:rPr>
              <a:t>Zimní semestr</a:t>
            </a:r>
          </a:p>
          <a:p>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2147872792"/>
              </p:ext>
            </p:extLst>
          </p:nvPr>
        </p:nvGraphicFramePr>
        <p:xfrm>
          <a:off x="568409" y="3056726"/>
          <a:ext cx="8091617" cy="1463040"/>
        </p:xfrm>
        <a:graphic>
          <a:graphicData uri="http://schemas.openxmlformats.org/drawingml/2006/table">
            <a:tbl>
              <a:tblPr firstRow="1" bandRow="1">
                <a:tableStyleId>{0505E3EF-67EA-436B-97B2-0124C06EBD24}</a:tableStyleId>
              </a:tblPr>
              <a:tblGrid>
                <a:gridCol w="2483579">
                  <a:extLst>
                    <a:ext uri="{9D8B030D-6E8A-4147-A177-3AD203B41FA5}">
                      <a16:colId xmlns:a16="http://schemas.microsoft.com/office/drawing/2014/main" val="2980522061"/>
                    </a:ext>
                  </a:extLst>
                </a:gridCol>
                <a:gridCol w="373338">
                  <a:extLst>
                    <a:ext uri="{9D8B030D-6E8A-4147-A177-3AD203B41FA5}">
                      <a16:colId xmlns:a16="http://schemas.microsoft.com/office/drawing/2014/main" val="45028251"/>
                    </a:ext>
                  </a:extLst>
                </a:gridCol>
                <a:gridCol w="2296114">
                  <a:extLst>
                    <a:ext uri="{9D8B030D-6E8A-4147-A177-3AD203B41FA5}">
                      <a16:colId xmlns:a16="http://schemas.microsoft.com/office/drawing/2014/main" val="1020891680"/>
                    </a:ext>
                  </a:extLst>
                </a:gridCol>
                <a:gridCol w="2938586">
                  <a:extLst>
                    <a:ext uri="{9D8B030D-6E8A-4147-A177-3AD203B41FA5}">
                      <a16:colId xmlns:a16="http://schemas.microsoft.com/office/drawing/2014/main" val="1735676619"/>
                    </a:ext>
                  </a:extLst>
                </a:gridCol>
              </a:tblGrid>
              <a:tr h="448274">
                <a:tc>
                  <a:txBody>
                    <a:bodyPr/>
                    <a:lstStyle/>
                    <a:p>
                      <a:pPr algn="ctr"/>
                      <a:r>
                        <a:rPr lang="cs-CZ" sz="2600" b="0" dirty="0" smtClean="0">
                          <a:latin typeface="Comenia Sans" panose="02000503080000020004" pitchFamily="50" charset="-18"/>
                        </a:rPr>
                        <a:t>23. 9. 2019</a:t>
                      </a:r>
                      <a:endParaRPr lang="cs-CZ" sz="2600" b="0" dirty="0">
                        <a:latin typeface="Comenia Sans" panose="02000503080000020004" pitchFamily="50" charset="-18"/>
                      </a:endParaRPr>
                    </a:p>
                  </a:txBody>
                  <a:tcPr/>
                </a:tc>
                <a:tc>
                  <a:txBody>
                    <a:bodyPr/>
                    <a:lstStyle/>
                    <a:p>
                      <a:pPr algn="ctr"/>
                      <a:r>
                        <a:rPr lang="cs-CZ" dirty="0" smtClean="0"/>
                        <a:t>-</a:t>
                      </a:r>
                      <a:endParaRPr lang="cs-CZ"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sz="2600" b="0" kern="1200" dirty="0" smtClean="0">
                          <a:solidFill>
                            <a:schemeClr val="dk1"/>
                          </a:solidFill>
                          <a:latin typeface="Comenia Sans" panose="02000503080000020004" pitchFamily="50" charset="-18"/>
                          <a:ea typeface="+mn-ea"/>
                          <a:cs typeface="+mn-cs"/>
                        </a:rPr>
                        <a:t>20. 12. 2019</a:t>
                      </a:r>
                    </a:p>
                  </a:txBody>
                  <a:tcPr/>
                </a:tc>
                <a:tc>
                  <a:txBody>
                    <a:bodyPr/>
                    <a:lstStyle/>
                    <a:p>
                      <a:pPr algn="ctr"/>
                      <a:r>
                        <a:rPr lang="cs-CZ" sz="2600" b="0" kern="1200" dirty="0" smtClean="0">
                          <a:solidFill>
                            <a:schemeClr val="dk1"/>
                          </a:solidFill>
                          <a:latin typeface="Comenia Sans" panose="02000503080000020004" pitchFamily="50" charset="-18"/>
                          <a:ea typeface="+mn-ea"/>
                          <a:cs typeface="+mn-cs"/>
                        </a:rPr>
                        <a:t>výuka</a:t>
                      </a:r>
                      <a:endParaRPr lang="cs-CZ" sz="2600" b="0" kern="1200" dirty="0">
                        <a:solidFill>
                          <a:schemeClr val="dk1"/>
                        </a:solidFill>
                        <a:latin typeface="Comenia Sans" panose="02000503080000020004" pitchFamily="50" charset="-18"/>
                        <a:ea typeface="+mn-ea"/>
                        <a:cs typeface="+mn-cs"/>
                      </a:endParaRPr>
                    </a:p>
                  </a:txBody>
                  <a:tcPr/>
                </a:tc>
                <a:extLst>
                  <a:ext uri="{0D108BD9-81ED-4DB2-BD59-A6C34878D82A}">
                    <a16:rowId xmlns:a16="http://schemas.microsoft.com/office/drawing/2014/main" val="2825215907"/>
                  </a:ext>
                </a:extLst>
              </a:tr>
              <a:tr h="461318">
                <a:tc>
                  <a:txBody>
                    <a:bodyPr/>
                    <a:lstStyle/>
                    <a:p>
                      <a:pPr marL="0" algn="ctr" defTabSz="457200" rtl="0" eaLnBrk="1" latinLnBrk="0" hangingPunct="1"/>
                      <a:r>
                        <a:rPr lang="cs-CZ" sz="2600" b="0" kern="1200" dirty="0" smtClean="0">
                          <a:solidFill>
                            <a:schemeClr val="dk1"/>
                          </a:solidFill>
                          <a:latin typeface="Comenia Sans" panose="02000503080000020004" pitchFamily="50" charset="-18"/>
                          <a:ea typeface="+mn-ea"/>
                          <a:cs typeface="+mn-cs"/>
                        </a:rPr>
                        <a:t>21. 12. 2019</a:t>
                      </a:r>
                      <a:endParaRPr lang="cs-CZ" sz="2600" b="0" kern="1200" dirty="0">
                        <a:solidFill>
                          <a:schemeClr val="dk1"/>
                        </a:solidFill>
                        <a:latin typeface="Comenia Sans" panose="02000503080000020004" pitchFamily="50" charset="-18"/>
                        <a:ea typeface="+mn-ea"/>
                        <a:cs typeface="+mn-cs"/>
                      </a:endParaRPr>
                    </a:p>
                  </a:txBody>
                  <a:tcPr/>
                </a:tc>
                <a:tc>
                  <a:txBody>
                    <a:bodyPr/>
                    <a:lstStyle/>
                    <a:p>
                      <a:pPr marL="0" algn="ctr" defTabSz="457200" rtl="0" eaLnBrk="1" latinLnBrk="0" hangingPunct="1"/>
                      <a:r>
                        <a:rPr lang="cs-CZ" sz="1800" b="1" kern="1200" dirty="0" smtClean="0">
                          <a:solidFill>
                            <a:schemeClr val="dk1"/>
                          </a:solidFill>
                          <a:latin typeface="+mn-lt"/>
                          <a:ea typeface="+mn-ea"/>
                          <a:cs typeface="+mn-cs"/>
                        </a:rPr>
                        <a:t>-</a:t>
                      </a:r>
                      <a:endParaRPr lang="cs-CZ" sz="1800" b="1" kern="1200" dirty="0">
                        <a:solidFill>
                          <a:schemeClr val="dk1"/>
                        </a:solidFill>
                        <a:latin typeface="+mn-lt"/>
                        <a:ea typeface="+mn-ea"/>
                        <a:cs typeface="+mn-cs"/>
                      </a:endParaRPr>
                    </a:p>
                  </a:txBody>
                  <a:tcPr/>
                </a:tc>
                <a:tc>
                  <a:txBody>
                    <a:bodyPr/>
                    <a:lstStyle/>
                    <a:p>
                      <a:pPr marL="0" algn="ctr" defTabSz="457200" rtl="0" eaLnBrk="1" latinLnBrk="0" hangingPunct="1"/>
                      <a:r>
                        <a:rPr lang="cs-CZ" sz="2600" b="0" kern="1200" dirty="0" smtClean="0">
                          <a:solidFill>
                            <a:schemeClr val="dk1"/>
                          </a:solidFill>
                          <a:latin typeface="Comenia Sans" panose="02000503080000020004" pitchFamily="50" charset="-18"/>
                          <a:ea typeface="+mn-ea"/>
                          <a:cs typeface="+mn-cs"/>
                        </a:rPr>
                        <a:t>1. 1. 2020</a:t>
                      </a:r>
                      <a:endParaRPr lang="cs-CZ" sz="2600" b="0" kern="1200" dirty="0">
                        <a:solidFill>
                          <a:schemeClr val="dk1"/>
                        </a:solidFill>
                        <a:latin typeface="Comenia Sans" panose="02000503080000020004" pitchFamily="50" charset="-18"/>
                        <a:ea typeface="+mn-ea"/>
                        <a:cs typeface="+mn-cs"/>
                      </a:endParaRPr>
                    </a:p>
                  </a:txBody>
                  <a:tcPr/>
                </a:tc>
                <a:tc>
                  <a:txBody>
                    <a:bodyPr/>
                    <a:lstStyle/>
                    <a:p>
                      <a:pPr marL="0" algn="ctr" defTabSz="457200" rtl="0" eaLnBrk="1" latinLnBrk="0" hangingPunct="1"/>
                      <a:r>
                        <a:rPr lang="cs-CZ" sz="2600" b="0" kern="1200" dirty="0" smtClean="0">
                          <a:solidFill>
                            <a:schemeClr val="dk1"/>
                          </a:solidFill>
                          <a:latin typeface="Comenia Sans" panose="02000503080000020004" pitchFamily="50" charset="-18"/>
                          <a:ea typeface="+mn-ea"/>
                          <a:cs typeface="+mn-cs"/>
                        </a:rPr>
                        <a:t>zimní prázdniny</a:t>
                      </a:r>
                      <a:endParaRPr lang="cs-CZ" sz="2600" b="0" kern="1200" dirty="0">
                        <a:solidFill>
                          <a:schemeClr val="dk1"/>
                        </a:solidFill>
                        <a:latin typeface="Comenia Sans" panose="02000503080000020004" pitchFamily="50" charset="-18"/>
                        <a:ea typeface="+mn-ea"/>
                        <a:cs typeface="+mn-cs"/>
                      </a:endParaRPr>
                    </a:p>
                  </a:txBody>
                  <a:tcPr/>
                </a:tc>
                <a:extLst>
                  <a:ext uri="{0D108BD9-81ED-4DB2-BD59-A6C34878D82A}">
                    <a16:rowId xmlns:a16="http://schemas.microsoft.com/office/drawing/2014/main" val="2627307864"/>
                  </a:ext>
                </a:extLst>
              </a:tr>
              <a:tr h="461320">
                <a:tc>
                  <a:txBody>
                    <a:bodyPr/>
                    <a:lstStyle/>
                    <a:p>
                      <a:pPr algn="ctr"/>
                      <a:r>
                        <a:rPr lang="cs-CZ" sz="2600" b="0" kern="1200" dirty="0" smtClean="0">
                          <a:solidFill>
                            <a:schemeClr val="dk1"/>
                          </a:solidFill>
                          <a:latin typeface="Comenia Sans" panose="02000503080000020004" pitchFamily="50" charset="-18"/>
                          <a:ea typeface="+mn-ea"/>
                          <a:cs typeface="+mn-cs"/>
                        </a:rPr>
                        <a:t>2. 1. 2020</a:t>
                      </a:r>
                      <a:endParaRPr lang="cs-CZ" sz="2600" b="0" kern="1200" dirty="0">
                        <a:solidFill>
                          <a:schemeClr val="dk1"/>
                        </a:solidFill>
                        <a:latin typeface="Comenia Sans" panose="02000503080000020004" pitchFamily="50" charset="-18"/>
                        <a:ea typeface="+mn-ea"/>
                        <a:cs typeface="+mn-cs"/>
                      </a:endParaRPr>
                    </a:p>
                  </a:txBody>
                  <a:tcPr/>
                </a:tc>
                <a:tc>
                  <a:txBody>
                    <a:bodyPr/>
                    <a:lstStyle/>
                    <a:p>
                      <a:pPr marL="0" algn="ctr" defTabSz="457200" rtl="0" eaLnBrk="1" latinLnBrk="0" hangingPunct="1"/>
                      <a:r>
                        <a:rPr lang="cs-CZ" sz="1800" b="1" kern="1200" dirty="0" smtClean="0">
                          <a:solidFill>
                            <a:schemeClr val="dk1"/>
                          </a:solidFill>
                          <a:latin typeface="+mn-lt"/>
                          <a:ea typeface="+mn-ea"/>
                          <a:cs typeface="+mn-cs"/>
                        </a:rPr>
                        <a:t>-</a:t>
                      </a:r>
                      <a:endParaRPr lang="cs-CZ" sz="1800" b="1" kern="1200" dirty="0">
                        <a:solidFill>
                          <a:schemeClr val="dk1"/>
                        </a:solidFill>
                        <a:latin typeface="+mn-lt"/>
                        <a:ea typeface="+mn-ea"/>
                        <a:cs typeface="+mn-cs"/>
                      </a:endParaRPr>
                    </a:p>
                  </a:txBody>
                  <a:tcPr/>
                </a:tc>
                <a:tc>
                  <a:txBody>
                    <a:bodyPr/>
                    <a:lstStyle/>
                    <a:p>
                      <a:pPr algn="ctr"/>
                      <a:r>
                        <a:rPr lang="cs-CZ" sz="2600" b="0" kern="1200" dirty="0" smtClean="0">
                          <a:solidFill>
                            <a:schemeClr val="dk1"/>
                          </a:solidFill>
                          <a:latin typeface="Comenia Sans" panose="02000503080000020004" pitchFamily="50" charset="-18"/>
                          <a:ea typeface="+mn-ea"/>
                          <a:cs typeface="+mn-cs"/>
                        </a:rPr>
                        <a:t>7. 2. 2020</a:t>
                      </a:r>
                      <a:endParaRPr lang="cs-CZ" sz="2600" b="0" kern="1200" dirty="0">
                        <a:solidFill>
                          <a:schemeClr val="dk1"/>
                        </a:solidFill>
                        <a:latin typeface="Comenia Sans" panose="02000503080000020004" pitchFamily="50" charset="-18"/>
                        <a:ea typeface="+mn-ea"/>
                        <a:cs typeface="+mn-cs"/>
                      </a:endParaRPr>
                    </a:p>
                  </a:txBody>
                  <a:tcPr/>
                </a:tc>
                <a:tc>
                  <a:txBody>
                    <a:bodyPr/>
                    <a:lstStyle/>
                    <a:p>
                      <a:r>
                        <a:rPr lang="cs-CZ" sz="2600" b="0" kern="1200" dirty="0" smtClean="0">
                          <a:solidFill>
                            <a:schemeClr val="dk1"/>
                          </a:solidFill>
                          <a:latin typeface="Comenia Sans" panose="02000503080000020004" pitchFamily="50" charset="-18"/>
                          <a:ea typeface="+mn-ea"/>
                          <a:cs typeface="+mn-cs"/>
                        </a:rPr>
                        <a:t>zkouškové období</a:t>
                      </a:r>
                      <a:endParaRPr lang="cs-CZ" sz="2600" b="0" kern="1200" dirty="0">
                        <a:solidFill>
                          <a:schemeClr val="dk1"/>
                        </a:solidFill>
                        <a:latin typeface="Comenia Sans" panose="02000503080000020004" pitchFamily="50" charset="-18"/>
                        <a:ea typeface="+mn-ea"/>
                        <a:cs typeface="+mn-cs"/>
                      </a:endParaRPr>
                    </a:p>
                  </a:txBody>
                  <a:tcPr/>
                </a:tc>
                <a:extLst>
                  <a:ext uri="{0D108BD9-81ED-4DB2-BD59-A6C34878D82A}">
                    <a16:rowId xmlns:a16="http://schemas.microsoft.com/office/drawing/2014/main" val="1257607855"/>
                  </a:ext>
                </a:extLst>
              </a:tr>
            </a:tbl>
          </a:graphicData>
        </a:graphic>
      </p:graphicFrame>
    </p:spTree>
    <p:extLst>
      <p:ext uri="{BB962C8B-B14F-4D97-AF65-F5344CB8AC3E}">
        <p14:creationId xmlns:p14="http://schemas.microsoft.com/office/powerpoint/2010/main" val="3747571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821238" y="692150"/>
            <a:ext cx="3898900" cy="502336"/>
          </a:xfrm>
        </p:spPr>
        <p:txBody>
          <a:bodyPr/>
          <a:lstStyle/>
          <a:p>
            <a:r>
              <a:rPr lang="cs-CZ" altLang="cs-CZ" dirty="0" smtClean="0">
                <a:ea typeface="ＭＳ Ｐゴシック" panose="020B0600070205080204" pitchFamily="34" charset="-128"/>
              </a:rPr>
              <a:t>Organizace výuky</a:t>
            </a:r>
            <a:br>
              <a:rPr lang="cs-CZ" altLang="cs-CZ" dirty="0" smtClean="0">
                <a:ea typeface="ＭＳ Ｐゴシック" panose="020B0600070205080204" pitchFamily="34" charset="-128"/>
              </a:rPr>
            </a:br>
            <a:endParaRPr lang="cs-CZ" altLang="cs-CZ" dirty="0" smtClean="0">
              <a:ea typeface="ＭＳ Ｐゴシック" panose="020B0600070205080204" pitchFamily="34" charset="-128"/>
            </a:endParaRPr>
          </a:p>
        </p:txBody>
      </p:sp>
      <p:sp>
        <p:nvSpPr>
          <p:cNvPr id="4" name="Zástupný symbol pro obsah 3"/>
          <p:cNvSpPr>
            <a:spLocks noGrp="1"/>
          </p:cNvSpPr>
          <p:nvPr>
            <p:ph idx="1"/>
          </p:nvPr>
        </p:nvSpPr>
        <p:spPr/>
        <p:txBody>
          <a:bodyPr/>
          <a:lstStyle/>
          <a:p>
            <a:pPr marL="0" indent="0">
              <a:buNone/>
            </a:pPr>
            <a:endParaRPr lang="cs-CZ" dirty="0" smtClean="0">
              <a:latin typeface="Comenia Sans" panose="02000503080000020004" pitchFamily="50" charset="-18"/>
            </a:endParaRPr>
          </a:p>
          <a:p>
            <a:pPr marL="0" indent="0">
              <a:buNone/>
            </a:pPr>
            <a:r>
              <a:rPr lang="cs-CZ" b="1" dirty="0" smtClean="0">
                <a:latin typeface="Comenia Sans" panose="02000503080000020004" pitchFamily="50" charset="-18"/>
              </a:rPr>
              <a:t>Letní semestr</a:t>
            </a:r>
          </a:p>
          <a:p>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2790772236"/>
              </p:ext>
            </p:extLst>
          </p:nvPr>
        </p:nvGraphicFramePr>
        <p:xfrm>
          <a:off x="568409" y="3056726"/>
          <a:ext cx="8091617" cy="1950720"/>
        </p:xfrm>
        <a:graphic>
          <a:graphicData uri="http://schemas.openxmlformats.org/drawingml/2006/table">
            <a:tbl>
              <a:tblPr firstRow="1" bandRow="1">
                <a:tableStyleId>{0505E3EF-67EA-436B-97B2-0124C06EBD24}</a:tableStyleId>
              </a:tblPr>
              <a:tblGrid>
                <a:gridCol w="2483579">
                  <a:extLst>
                    <a:ext uri="{9D8B030D-6E8A-4147-A177-3AD203B41FA5}">
                      <a16:colId xmlns:a16="http://schemas.microsoft.com/office/drawing/2014/main" val="2980522061"/>
                    </a:ext>
                  </a:extLst>
                </a:gridCol>
                <a:gridCol w="373338">
                  <a:extLst>
                    <a:ext uri="{9D8B030D-6E8A-4147-A177-3AD203B41FA5}">
                      <a16:colId xmlns:a16="http://schemas.microsoft.com/office/drawing/2014/main" val="45028251"/>
                    </a:ext>
                  </a:extLst>
                </a:gridCol>
                <a:gridCol w="2296114">
                  <a:extLst>
                    <a:ext uri="{9D8B030D-6E8A-4147-A177-3AD203B41FA5}">
                      <a16:colId xmlns:a16="http://schemas.microsoft.com/office/drawing/2014/main" val="1020891680"/>
                    </a:ext>
                  </a:extLst>
                </a:gridCol>
                <a:gridCol w="2938586">
                  <a:extLst>
                    <a:ext uri="{9D8B030D-6E8A-4147-A177-3AD203B41FA5}">
                      <a16:colId xmlns:a16="http://schemas.microsoft.com/office/drawing/2014/main" val="1735676619"/>
                    </a:ext>
                  </a:extLst>
                </a:gridCol>
              </a:tblGrid>
              <a:tr h="448274">
                <a:tc>
                  <a:txBody>
                    <a:bodyPr/>
                    <a:lstStyle/>
                    <a:p>
                      <a:pPr algn="ctr"/>
                      <a:r>
                        <a:rPr lang="cs-CZ" sz="2600" b="0" dirty="0" smtClean="0">
                          <a:latin typeface="Comenia Sans" panose="02000503080000020004" pitchFamily="50" charset="-18"/>
                        </a:rPr>
                        <a:t>10. 2. 2020</a:t>
                      </a:r>
                      <a:endParaRPr lang="cs-CZ" sz="2600" b="0" dirty="0">
                        <a:latin typeface="Comenia Sans" panose="02000503080000020004" pitchFamily="50" charset="-18"/>
                      </a:endParaRPr>
                    </a:p>
                  </a:txBody>
                  <a:tcPr/>
                </a:tc>
                <a:tc>
                  <a:txBody>
                    <a:bodyPr/>
                    <a:lstStyle/>
                    <a:p>
                      <a:pPr algn="ctr"/>
                      <a:r>
                        <a:rPr lang="cs-CZ" dirty="0" smtClean="0"/>
                        <a:t>-</a:t>
                      </a:r>
                      <a:endParaRPr lang="cs-CZ"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sz="2600" b="0" kern="1200" dirty="0" smtClean="0">
                          <a:solidFill>
                            <a:schemeClr val="dk1"/>
                          </a:solidFill>
                          <a:latin typeface="Comenia Sans" panose="02000503080000020004" pitchFamily="50" charset="-18"/>
                          <a:ea typeface="+mn-ea"/>
                          <a:cs typeface="+mn-cs"/>
                        </a:rPr>
                        <a:t>7. 5. 2020</a:t>
                      </a:r>
                    </a:p>
                  </a:txBody>
                  <a:tcPr/>
                </a:tc>
                <a:tc>
                  <a:txBody>
                    <a:bodyPr/>
                    <a:lstStyle/>
                    <a:p>
                      <a:pPr algn="ctr"/>
                      <a:r>
                        <a:rPr lang="cs-CZ" sz="2600" b="0" kern="1200" dirty="0" smtClean="0">
                          <a:solidFill>
                            <a:schemeClr val="dk1"/>
                          </a:solidFill>
                          <a:latin typeface="Comenia Sans" panose="02000503080000020004" pitchFamily="50" charset="-18"/>
                          <a:ea typeface="+mn-ea"/>
                          <a:cs typeface="+mn-cs"/>
                        </a:rPr>
                        <a:t>výuka</a:t>
                      </a:r>
                      <a:endParaRPr lang="cs-CZ" sz="2600" b="0" kern="1200" dirty="0">
                        <a:solidFill>
                          <a:schemeClr val="dk1"/>
                        </a:solidFill>
                        <a:latin typeface="Comenia Sans" panose="02000503080000020004" pitchFamily="50" charset="-18"/>
                        <a:ea typeface="+mn-ea"/>
                        <a:cs typeface="+mn-cs"/>
                      </a:endParaRPr>
                    </a:p>
                  </a:txBody>
                  <a:tcPr/>
                </a:tc>
                <a:extLst>
                  <a:ext uri="{0D108BD9-81ED-4DB2-BD59-A6C34878D82A}">
                    <a16:rowId xmlns:a16="http://schemas.microsoft.com/office/drawing/2014/main" val="2825215907"/>
                  </a:ext>
                </a:extLst>
              </a:tr>
              <a:tr h="461318">
                <a:tc>
                  <a:txBody>
                    <a:bodyPr/>
                    <a:lstStyle/>
                    <a:p>
                      <a:pPr marL="0" algn="ctr" defTabSz="457200" rtl="0" eaLnBrk="1" latinLnBrk="0" hangingPunct="1"/>
                      <a:r>
                        <a:rPr lang="cs-CZ" sz="2600" b="0" kern="1200" dirty="0" smtClean="0">
                          <a:solidFill>
                            <a:schemeClr val="dk1"/>
                          </a:solidFill>
                          <a:latin typeface="Comenia Sans" panose="02000503080000020004" pitchFamily="50" charset="-18"/>
                          <a:ea typeface="+mn-ea"/>
                          <a:cs typeface="+mn-cs"/>
                        </a:rPr>
                        <a:t>11. 5. 2020</a:t>
                      </a:r>
                      <a:endParaRPr lang="cs-CZ" sz="2600" b="0" kern="1200" dirty="0">
                        <a:solidFill>
                          <a:schemeClr val="dk1"/>
                        </a:solidFill>
                        <a:latin typeface="Comenia Sans" panose="02000503080000020004" pitchFamily="50" charset="-18"/>
                        <a:ea typeface="+mn-ea"/>
                        <a:cs typeface="+mn-cs"/>
                      </a:endParaRPr>
                    </a:p>
                  </a:txBody>
                  <a:tcPr/>
                </a:tc>
                <a:tc>
                  <a:txBody>
                    <a:bodyPr/>
                    <a:lstStyle/>
                    <a:p>
                      <a:pPr marL="0" algn="ctr" defTabSz="457200" rtl="0" eaLnBrk="1" latinLnBrk="0" hangingPunct="1"/>
                      <a:r>
                        <a:rPr lang="cs-CZ" sz="1800" b="1" kern="1200" dirty="0" smtClean="0">
                          <a:solidFill>
                            <a:schemeClr val="dk1"/>
                          </a:solidFill>
                          <a:latin typeface="+mn-lt"/>
                          <a:ea typeface="+mn-ea"/>
                          <a:cs typeface="+mn-cs"/>
                        </a:rPr>
                        <a:t>-</a:t>
                      </a:r>
                      <a:endParaRPr lang="cs-CZ" sz="1800" b="1" kern="1200" dirty="0">
                        <a:solidFill>
                          <a:schemeClr val="dk1"/>
                        </a:solidFill>
                        <a:latin typeface="+mn-lt"/>
                        <a:ea typeface="+mn-ea"/>
                        <a:cs typeface="+mn-cs"/>
                      </a:endParaRPr>
                    </a:p>
                  </a:txBody>
                  <a:tcPr/>
                </a:tc>
                <a:tc>
                  <a:txBody>
                    <a:bodyPr/>
                    <a:lstStyle/>
                    <a:p>
                      <a:pPr marL="0" algn="ctr" defTabSz="457200" rtl="0" eaLnBrk="1" latinLnBrk="0" hangingPunct="1"/>
                      <a:r>
                        <a:rPr lang="cs-CZ" sz="2600" b="0" kern="1200" dirty="0" smtClean="0">
                          <a:solidFill>
                            <a:schemeClr val="dk1"/>
                          </a:solidFill>
                          <a:latin typeface="Comenia Sans" panose="02000503080000020004" pitchFamily="50" charset="-18"/>
                          <a:ea typeface="+mn-ea"/>
                          <a:cs typeface="+mn-cs"/>
                        </a:rPr>
                        <a:t>30. 6. 2020</a:t>
                      </a:r>
                      <a:endParaRPr lang="cs-CZ" sz="2600" b="0" kern="1200" dirty="0">
                        <a:solidFill>
                          <a:schemeClr val="dk1"/>
                        </a:solidFill>
                        <a:latin typeface="Comenia Sans" panose="02000503080000020004" pitchFamily="50" charset="-18"/>
                        <a:ea typeface="+mn-ea"/>
                        <a:cs typeface="+mn-cs"/>
                      </a:endParaRPr>
                    </a:p>
                  </a:txBody>
                  <a:tcPr/>
                </a:tc>
                <a:tc>
                  <a:txBody>
                    <a:bodyPr/>
                    <a:lstStyle/>
                    <a:p>
                      <a:pPr marL="0" algn="ctr" defTabSz="457200" rtl="0" eaLnBrk="1" latinLnBrk="0" hangingPunct="1"/>
                      <a:r>
                        <a:rPr lang="cs-CZ" sz="2600" b="0" kern="1200" dirty="0" smtClean="0">
                          <a:solidFill>
                            <a:schemeClr val="dk1"/>
                          </a:solidFill>
                          <a:latin typeface="Comenia Sans" panose="02000503080000020004" pitchFamily="50" charset="-18"/>
                          <a:ea typeface="+mn-ea"/>
                          <a:cs typeface="+mn-cs"/>
                        </a:rPr>
                        <a:t>zkouškové období</a:t>
                      </a:r>
                      <a:endParaRPr lang="cs-CZ" sz="2600" b="0" kern="1200" dirty="0">
                        <a:solidFill>
                          <a:schemeClr val="dk1"/>
                        </a:solidFill>
                        <a:latin typeface="Comenia Sans" panose="02000503080000020004" pitchFamily="50" charset="-18"/>
                        <a:ea typeface="+mn-ea"/>
                        <a:cs typeface="+mn-cs"/>
                      </a:endParaRPr>
                    </a:p>
                  </a:txBody>
                  <a:tcPr/>
                </a:tc>
                <a:extLst>
                  <a:ext uri="{0D108BD9-81ED-4DB2-BD59-A6C34878D82A}">
                    <a16:rowId xmlns:a16="http://schemas.microsoft.com/office/drawing/2014/main" val="2627307864"/>
                  </a:ext>
                </a:extLst>
              </a:tr>
              <a:tr h="243840">
                <a:tc>
                  <a:txBody>
                    <a:bodyPr/>
                    <a:lstStyle/>
                    <a:p>
                      <a:pPr algn="ctr"/>
                      <a:r>
                        <a:rPr lang="cs-CZ" sz="2600" b="0" kern="1200" dirty="0" smtClean="0">
                          <a:solidFill>
                            <a:schemeClr val="dk1"/>
                          </a:solidFill>
                          <a:latin typeface="Comenia Sans" panose="02000503080000020004" pitchFamily="50" charset="-18"/>
                          <a:ea typeface="+mn-ea"/>
                          <a:cs typeface="+mn-cs"/>
                        </a:rPr>
                        <a:t>1. 7. 2020</a:t>
                      </a:r>
                      <a:endParaRPr lang="cs-CZ" sz="2600" b="0" kern="1200" dirty="0">
                        <a:solidFill>
                          <a:schemeClr val="dk1"/>
                        </a:solidFill>
                        <a:latin typeface="Comenia Sans" panose="02000503080000020004" pitchFamily="50" charset="-18"/>
                        <a:ea typeface="+mn-ea"/>
                        <a:cs typeface="+mn-cs"/>
                      </a:endParaRPr>
                    </a:p>
                  </a:txBody>
                  <a:tcPr/>
                </a:tc>
                <a:tc>
                  <a:txBody>
                    <a:bodyPr/>
                    <a:lstStyle/>
                    <a:p>
                      <a:pPr marL="0" algn="ctr" defTabSz="457200" rtl="0" eaLnBrk="1" latinLnBrk="0" hangingPunct="1"/>
                      <a:r>
                        <a:rPr lang="cs-CZ" sz="1800" b="1" kern="1200" dirty="0" smtClean="0">
                          <a:solidFill>
                            <a:schemeClr val="dk1"/>
                          </a:solidFill>
                          <a:latin typeface="+mn-lt"/>
                          <a:ea typeface="+mn-ea"/>
                          <a:cs typeface="+mn-cs"/>
                        </a:rPr>
                        <a:t>-</a:t>
                      </a:r>
                      <a:endParaRPr lang="cs-CZ" sz="1800" b="1" kern="1200" dirty="0">
                        <a:solidFill>
                          <a:schemeClr val="dk1"/>
                        </a:solidFill>
                        <a:latin typeface="+mn-lt"/>
                        <a:ea typeface="+mn-ea"/>
                        <a:cs typeface="+mn-cs"/>
                      </a:endParaRPr>
                    </a:p>
                  </a:txBody>
                  <a:tcPr/>
                </a:tc>
                <a:tc>
                  <a:txBody>
                    <a:bodyPr/>
                    <a:lstStyle/>
                    <a:p>
                      <a:pPr algn="ctr"/>
                      <a:r>
                        <a:rPr lang="cs-CZ" sz="2600" b="0" kern="1200" dirty="0" smtClean="0">
                          <a:solidFill>
                            <a:schemeClr val="dk1"/>
                          </a:solidFill>
                          <a:latin typeface="Comenia Sans" panose="02000503080000020004" pitchFamily="50" charset="-18"/>
                          <a:ea typeface="+mn-ea"/>
                          <a:cs typeface="+mn-cs"/>
                        </a:rPr>
                        <a:t>16. 8. 2020</a:t>
                      </a:r>
                      <a:endParaRPr lang="cs-CZ" sz="2600" b="0" kern="1200" dirty="0">
                        <a:solidFill>
                          <a:schemeClr val="dk1"/>
                        </a:solidFill>
                        <a:latin typeface="Comenia Sans" panose="02000503080000020004" pitchFamily="50" charset="-18"/>
                        <a:ea typeface="+mn-ea"/>
                        <a:cs typeface="+mn-cs"/>
                      </a:endParaRPr>
                    </a:p>
                  </a:txBody>
                  <a:tcPr/>
                </a:tc>
                <a:tc>
                  <a:txBody>
                    <a:bodyPr/>
                    <a:lstStyle/>
                    <a:p>
                      <a:pPr algn="ctr"/>
                      <a:r>
                        <a:rPr lang="cs-CZ" sz="2600" b="0" kern="1200" dirty="0" smtClean="0">
                          <a:solidFill>
                            <a:schemeClr val="dk1"/>
                          </a:solidFill>
                          <a:latin typeface="Comenia Sans" panose="02000503080000020004" pitchFamily="50" charset="-18"/>
                          <a:ea typeface="+mn-ea"/>
                          <a:cs typeface="+mn-cs"/>
                        </a:rPr>
                        <a:t>letní prázdniny</a:t>
                      </a:r>
                      <a:endParaRPr lang="cs-CZ" sz="2600" b="0" kern="1200" dirty="0">
                        <a:solidFill>
                          <a:schemeClr val="dk1"/>
                        </a:solidFill>
                        <a:latin typeface="Comenia Sans" panose="02000503080000020004" pitchFamily="50" charset="-18"/>
                        <a:ea typeface="+mn-ea"/>
                        <a:cs typeface="+mn-cs"/>
                      </a:endParaRPr>
                    </a:p>
                  </a:txBody>
                  <a:tcPr/>
                </a:tc>
                <a:extLst>
                  <a:ext uri="{0D108BD9-81ED-4DB2-BD59-A6C34878D82A}">
                    <a16:rowId xmlns:a16="http://schemas.microsoft.com/office/drawing/2014/main" val="1257607855"/>
                  </a:ext>
                </a:extLst>
              </a:tr>
              <a:tr h="243840">
                <a:tc>
                  <a:txBody>
                    <a:bodyPr/>
                    <a:lstStyle/>
                    <a:p>
                      <a:pPr algn="ctr"/>
                      <a:r>
                        <a:rPr lang="cs-CZ" sz="2600" b="0" kern="1200" dirty="0" smtClean="0">
                          <a:solidFill>
                            <a:schemeClr val="dk1"/>
                          </a:solidFill>
                          <a:latin typeface="Comenia Sans" panose="02000503080000020004" pitchFamily="50" charset="-18"/>
                          <a:ea typeface="+mn-ea"/>
                          <a:cs typeface="+mn-cs"/>
                        </a:rPr>
                        <a:t>17. 8. 2020</a:t>
                      </a:r>
                      <a:endParaRPr lang="cs-CZ" sz="2600" b="0" kern="1200" dirty="0">
                        <a:solidFill>
                          <a:schemeClr val="dk1"/>
                        </a:solidFill>
                        <a:latin typeface="Comenia Sans" panose="02000503080000020004" pitchFamily="50" charset="-18"/>
                        <a:ea typeface="+mn-ea"/>
                        <a:cs typeface="+mn-cs"/>
                      </a:endParaRPr>
                    </a:p>
                  </a:txBody>
                  <a:tcPr/>
                </a:tc>
                <a:tc>
                  <a:txBody>
                    <a:bodyPr/>
                    <a:lstStyle/>
                    <a:p>
                      <a:pPr marL="0" algn="ctr" defTabSz="457200" rtl="0" eaLnBrk="1" latinLnBrk="0" hangingPunct="1"/>
                      <a:r>
                        <a:rPr lang="cs-CZ" sz="1800" b="1" kern="1200" dirty="0" smtClean="0">
                          <a:solidFill>
                            <a:schemeClr val="dk1"/>
                          </a:solidFill>
                          <a:latin typeface="+mn-lt"/>
                          <a:ea typeface="+mn-ea"/>
                          <a:cs typeface="+mn-cs"/>
                        </a:rPr>
                        <a:t>-</a:t>
                      </a:r>
                      <a:endParaRPr lang="cs-CZ" sz="1800" b="1" kern="1200" dirty="0">
                        <a:solidFill>
                          <a:schemeClr val="dk1"/>
                        </a:solidFill>
                        <a:latin typeface="+mn-lt"/>
                        <a:ea typeface="+mn-ea"/>
                        <a:cs typeface="+mn-cs"/>
                      </a:endParaRPr>
                    </a:p>
                  </a:txBody>
                  <a:tcPr/>
                </a:tc>
                <a:tc>
                  <a:txBody>
                    <a:bodyPr/>
                    <a:lstStyle/>
                    <a:p>
                      <a:pPr algn="ctr"/>
                      <a:r>
                        <a:rPr lang="cs-CZ" sz="2600" b="0" kern="1200" dirty="0" smtClean="0">
                          <a:solidFill>
                            <a:schemeClr val="dk1"/>
                          </a:solidFill>
                          <a:latin typeface="Comenia Sans" panose="02000503080000020004" pitchFamily="50" charset="-18"/>
                          <a:ea typeface="+mn-ea"/>
                          <a:cs typeface="+mn-cs"/>
                        </a:rPr>
                        <a:t>31. 8. 2020</a:t>
                      </a:r>
                      <a:endParaRPr lang="cs-CZ" sz="2600" b="0" kern="1200" dirty="0">
                        <a:solidFill>
                          <a:schemeClr val="dk1"/>
                        </a:solidFill>
                        <a:latin typeface="Comenia Sans" panose="02000503080000020004" pitchFamily="50" charset="-18"/>
                        <a:ea typeface="+mn-ea"/>
                        <a:cs typeface="+mn-cs"/>
                      </a:endParaRPr>
                    </a:p>
                  </a:txBody>
                  <a:tcPr/>
                </a:tc>
                <a:tc>
                  <a:txBody>
                    <a:bodyPr/>
                    <a:lstStyle/>
                    <a:p>
                      <a:pPr algn="ctr"/>
                      <a:r>
                        <a:rPr lang="cs-CZ" sz="2600" b="0" kern="1200" dirty="0" smtClean="0">
                          <a:solidFill>
                            <a:schemeClr val="dk1"/>
                          </a:solidFill>
                          <a:latin typeface="Comenia Sans" panose="02000503080000020004" pitchFamily="50" charset="-18"/>
                          <a:ea typeface="+mn-ea"/>
                          <a:cs typeface="+mn-cs"/>
                        </a:rPr>
                        <a:t>zkouškové období</a:t>
                      </a:r>
                      <a:endParaRPr lang="cs-CZ" sz="2600" b="0" kern="1200" dirty="0">
                        <a:solidFill>
                          <a:schemeClr val="dk1"/>
                        </a:solidFill>
                        <a:latin typeface="Comenia Sans" panose="02000503080000020004" pitchFamily="50" charset="-18"/>
                        <a:ea typeface="+mn-ea"/>
                        <a:cs typeface="+mn-cs"/>
                      </a:endParaRPr>
                    </a:p>
                  </a:txBody>
                  <a:tcPr/>
                </a:tc>
                <a:extLst>
                  <a:ext uri="{0D108BD9-81ED-4DB2-BD59-A6C34878D82A}">
                    <a16:rowId xmlns:a16="http://schemas.microsoft.com/office/drawing/2014/main" val="3849979695"/>
                  </a:ext>
                </a:extLst>
              </a:tr>
            </a:tbl>
          </a:graphicData>
        </a:graphic>
      </p:graphicFrame>
    </p:spTree>
    <p:extLst>
      <p:ext uri="{BB962C8B-B14F-4D97-AF65-F5344CB8AC3E}">
        <p14:creationId xmlns:p14="http://schemas.microsoft.com/office/powerpoint/2010/main" val="3415030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356100" y="423863"/>
            <a:ext cx="4486275" cy="1008062"/>
          </a:xfrm>
        </p:spPr>
        <p:txBody>
          <a:bodyPr/>
          <a:lstStyle/>
          <a:p>
            <a:r>
              <a:rPr lang="cs-CZ" altLang="cs-CZ" dirty="0" smtClean="0">
                <a:ea typeface="ＭＳ Ｐゴシック" panose="020B0600070205080204" pitchFamily="34" charset="-128"/>
              </a:rPr>
              <a:t>Vnitřní předpisy</a:t>
            </a:r>
            <a:r>
              <a:rPr lang="cs-CZ" altLang="cs-CZ" sz="2100" b="1" dirty="0" smtClean="0">
                <a:ea typeface="ＭＳ Ｐゴシック" panose="020B0600070205080204" pitchFamily="34" charset="-128"/>
              </a:rPr>
              <a:t/>
            </a:r>
            <a:br>
              <a:rPr lang="cs-CZ" altLang="cs-CZ" sz="2100" b="1" dirty="0" smtClean="0">
                <a:ea typeface="ＭＳ Ｐゴシック" panose="020B0600070205080204" pitchFamily="34" charset="-128"/>
              </a:rPr>
            </a:br>
            <a:endParaRPr lang="cs-CZ" altLang="cs-CZ" sz="2100" b="1" dirty="0" smtClean="0">
              <a:ea typeface="ＭＳ Ｐゴシック" panose="020B0600070205080204" pitchFamily="34" charset="-128"/>
            </a:endParaRPr>
          </a:p>
        </p:txBody>
      </p:sp>
      <p:sp>
        <p:nvSpPr>
          <p:cNvPr id="5" name="Zástupný symbol pro obsah 4"/>
          <p:cNvSpPr txBox="1">
            <a:spLocks noGrp="1"/>
          </p:cNvSpPr>
          <p:nvPr>
            <p:ph idx="1"/>
          </p:nvPr>
        </p:nvSpPr>
        <p:spPr>
          <a:xfrm>
            <a:off x="457200" y="1134447"/>
            <a:ext cx="8229600" cy="6210931"/>
          </a:xfrm>
          <a:prstGeom prst="rect">
            <a:avLst/>
          </a:prstGeom>
          <a:noFill/>
        </p:spPr>
        <p:txBody>
          <a:bodyPr>
            <a:spAutoFit/>
          </a:bodyPr>
          <a:lstStyle/>
          <a:p>
            <a:pPr marL="0" indent="0">
              <a:buSzPct val="60000"/>
              <a:buNone/>
              <a:defRPr/>
            </a:pPr>
            <a:endParaRPr lang="cs-CZ" sz="2000" dirty="0">
              <a:latin typeface="Comenia Sans" panose="02000503080000020004" pitchFamily="50" charset="-18"/>
            </a:endParaRPr>
          </a:p>
          <a:p>
            <a:pPr>
              <a:buSzPct val="60000"/>
              <a:buFont typeface="Wingdings" panose="05000000000000000000" pitchFamily="2" charset="2"/>
              <a:buChar char="q"/>
              <a:defRPr/>
            </a:pPr>
            <a:r>
              <a:rPr lang="cs-CZ" sz="2000" dirty="0" smtClean="0">
                <a:latin typeface="Comenia Sans" panose="02000503080000020004" pitchFamily="50" charset="-18"/>
              </a:rPr>
              <a:t>Studijní </a:t>
            </a:r>
            <a:r>
              <a:rPr lang="cs-CZ" sz="2000" dirty="0">
                <a:latin typeface="Comenia Sans" panose="02000503080000020004" pitchFamily="50" charset="-18"/>
              </a:rPr>
              <a:t>a zkušební řád </a:t>
            </a:r>
            <a:r>
              <a:rPr lang="cs-CZ" sz="2000" dirty="0" smtClean="0">
                <a:latin typeface="Comenia Sans" panose="02000503080000020004" pitchFamily="50" charset="-18"/>
              </a:rPr>
              <a:t>UHK</a:t>
            </a:r>
          </a:p>
          <a:p>
            <a:pPr>
              <a:buSzPct val="60000"/>
              <a:buFont typeface="Wingdings" panose="05000000000000000000" pitchFamily="2" charset="2"/>
              <a:buChar char="q"/>
              <a:defRPr/>
            </a:pPr>
            <a:r>
              <a:rPr lang="cs-CZ" sz="2000" dirty="0">
                <a:latin typeface="Comenia Sans" panose="02000503080000020004" pitchFamily="50" charset="-18"/>
              </a:rPr>
              <a:t>Disciplinární řád FF </a:t>
            </a:r>
            <a:r>
              <a:rPr lang="cs-CZ" sz="2000" dirty="0" smtClean="0">
                <a:latin typeface="Comenia Sans" panose="02000503080000020004" pitchFamily="50" charset="-18"/>
              </a:rPr>
              <a:t>UHK</a:t>
            </a:r>
            <a:endParaRPr lang="cs-CZ" sz="2000" dirty="0">
              <a:latin typeface="Comenia Sans" panose="02000503080000020004" pitchFamily="50" charset="-18"/>
            </a:endParaRPr>
          </a:p>
          <a:p>
            <a:pPr>
              <a:buSzPct val="60000"/>
              <a:buFont typeface="Wingdings" panose="05000000000000000000" pitchFamily="2" charset="2"/>
              <a:buChar char="q"/>
              <a:defRPr/>
            </a:pPr>
            <a:r>
              <a:rPr lang="cs-CZ" sz="2000" dirty="0">
                <a:latin typeface="Comenia Sans" panose="02000503080000020004" pitchFamily="50" charset="-18"/>
              </a:rPr>
              <a:t>Stipendijní řád UHK</a:t>
            </a:r>
          </a:p>
          <a:p>
            <a:pPr algn="just">
              <a:buSzPct val="60000"/>
              <a:buFont typeface="Wingdings" panose="05000000000000000000" pitchFamily="2" charset="2"/>
              <a:buChar char="q"/>
              <a:defRPr/>
            </a:pPr>
            <a:r>
              <a:rPr lang="cs-CZ" sz="2000" dirty="0" smtClean="0">
                <a:latin typeface="Comenia Sans" panose="02000503080000020004" pitchFamily="50" charset="-18"/>
              </a:rPr>
              <a:t>Organizační směrnice a výnosy děkana</a:t>
            </a:r>
          </a:p>
          <a:p>
            <a:pPr algn="just">
              <a:buSzPct val="60000"/>
              <a:buFont typeface="Wingdings" panose="05000000000000000000" pitchFamily="2" charset="2"/>
              <a:buChar char="q"/>
              <a:defRPr/>
            </a:pPr>
            <a:r>
              <a:rPr lang="cs-CZ" sz="2000" dirty="0" smtClean="0">
                <a:latin typeface="Comenia Sans" panose="02000503080000020004" pitchFamily="50" charset="-18"/>
              </a:rPr>
              <a:t>Výnosy rektora </a:t>
            </a:r>
          </a:p>
          <a:p>
            <a:pPr algn="just">
              <a:buSzPct val="60000"/>
              <a:buFont typeface="Wingdings" panose="05000000000000000000" pitchFamily="2" charset="2"/>
              <a:buChar char="q"/>
              <a:defRPr/>
            </a:pPr>
            <a:r>
              <a:rPr lang="cs-CZ" sz="2000" dirty="0" smtClean="0">
                <a:latin typeface="Comenia Sans" panose="02000503080000020004" pitchFamily="50" charset="-18"/>
              </a:rPr>
              <a:t>Statut FF UHK</a:t>
            </a:r>
            <a:endParaRPr lang="cs-CZ" sz="2000" dirty="0">
              <a:latin typeface="Comenia Sans" panose="02000503080000020004" pitchFamily="50" charset="-18"/>
            </a:endParaRPr>
          </a:p>
          <a:p>
            <a:pPr>
              <a:buSzPct val="60000"/>
              <a:buFont typeface="Wingdings" panose="05000000000000000000" pitchFamily="2" charset="2"/>
              <a:buChar char="q"/>
              <a:defRPr/>
            </a:pPr>
            <a:r>
              <a:rPr lang="cs-CZ" sz="2000" dirty="0">
                <a:latin typeface="Comenia Sans" panose="02000503080000020004" pitchFamily="50" charset="-18"/>
              </a:rPr>
              <a:t>Výnos děkana </a:t>
            </a:r>
            <a:r>
              <a:rPr lang="cs-CZ" sz="2000" dirty="0" smtClean="0">
                <a:latin typeface="Comenia Sans" panose="02000503080000020004" pitchFamily="50" charset="-18"/>
              </a:rPr>
              <a:t> FF UHK č</a:t>
            </a:r>
            <a:r>
              <a:rPr lang="cs-CZ" sz="2000" dirty="0">
                <a:latin typeface="Comenia Sans" panose="02000503080000020004" pitchFamily="50" charset="-18"/>
              </a:rPr>
              <a:t>. </a:t>
            </a:r>
            <a:r>
              <a:rPr lang="cs-CZ" sz="2000" dirty="0" smtClean="0">
                <a:latin typeface="Comenia Sans" panose="02000503080000020004" pitchFamily="50" charset="-18"/>
              </a:rPr>
              <a:t> 1/2006 </a:t>
            </a:r>
            <a:r>
              <a:rPr lang="cs-CZ" sz="2000" dirty="0">
                <a:latin typeface="Comenia Sans" panose="02000503080000020004" pitchFamily="50" charset="-18"/>
              </a:rPr>
              <a:t>- Užívání elektronické pošty</a:t>
            </a:r>
          </a:p>
          <a:p>
            <a:pPr>
              <a:buSzPct val="60000"/>
              <a:buFont typeface="Wingdings" panose="05000000000000000000" pitchFamily="2" charset="2"/>
              <a:buChar char="q"/>
              <a:defRPr/>
            </a:pPr>
            <a:r>
              <a:rPr lang="cs-CZ" sz="2000" dirty="0" smtClean="0">
                <a:latin typeface="Comenia Sans" panose="02000503080000020004" pitchFamily="50" charset="-18"/>
              </a:rPr>
              <a:t>Výnos </a:t>
            </a:r>
            <a:r>
              <a:rPr lang="cs-CZ" sz="2000" dirty="0">
                <a:latin typeface="Comenia Sans" panose="02000503080000020004" pitchFamily="50" charset="-18"/>
              </a:rPr>
              <a:t>děkanky FF </a:t>
            </a:r>
            <a:r>
              <a:rPr lang="cs-CZ" sz="2000" dirty="0" smtClean="0">
                <a:latin typeface="Comenia Sans" panose="02000503080000020004" pitchFamily="50" charset="-18"/>
              </a:rPr>
              <a:t>UHK č</a:t>
            </a:r>
            <a:r>
              <a:rPr lang="cs-CZ" sz="2000" dirty="0">
                <a:latin typeface="Comenia Sans" panose="02000503080000020004" pitchFamily="50" charset="-18"/>
              </a:rPr>
              <a:t>. </a:t>
            </a:r>
            <a:r>
              <a:rPr lang="cs-CZ" sz="2000" dirty="0" smtClean="0">
                <a:latin typeface="Comenia Sans" panose="02000503080000020004" pitchFamily="50" charset="-18"/>
              </a:rPr>
              <a:t>10/2019 </a:t>
            </a:r>
            <a:r>
              <a:rPr lang="cs-CZ" sz="2000" dirty="0">
                <a:latin typeface="Comenia Sans" panose="02000503080000020004" pitchFamily="50" charset="-18"/>
              </a:rPr>
              <a:t>- Harmonogram akademického roku </a:t>
            </a:r>
            <a:r>
              <a:rPr lang="cs-CZ" sz="2000" dirty="0" smtClean="0">
                <a:latin typeface="Comenia Sans" panose="02000503080000020004" pitchFamily="50" charset="-18"/>
              </a:rPr>
              <a:t>2019/2020</a:t>
            </a:r>
            <a:endParaRPr lang="cs-CZ" sz="2000" dirty="0">
              <a:latin typeface="Comenia Sans" panose="02000503080000020004" pitchFamily="50" charset="-18"/>
            </a:endParaRPr>
          </a:p>
          <a:p>
            <a:pPr>
              <a:buSzPct val="60000"/>
              <a:buFont typeface="Wingdings" panose="05000000000000000000" pitchFamily="2" charset="2"/>
              <a:buChar char="q"/>
              <a:defRPr/>
            </a:pPr>
            <a:r>
              <a:rPr lang="cs-CZ" sz="2000" dirty="0">
                <a:latin typeface="Comenia Sans" panose="02000503080000020004" pitchFamily="50" charset="-18"/>
              </a:rPr>
              <a:t>Výnos děkanky FF </a:t>
            </a:r>
            <a:r>
              <a:rPr lang="cs-CZ" sz="2000" dirty="0" smtClean="0">
                <a:latin typeface="Comenia Sans" panose="02000503080000020004" pitchFamily="50" charset="-18"/>
              </a:rPr>
              <a:t>UHK č</a:t>
            </a:r>
            <a:r>
              <a:rPr lang="cs-CZ" sz="2000" dirty="0">
                <a:latin typeface="Comenia Sans" panose="02000503080000020004" pitchFamily="50" charset="-18"/>
              </a:rPr>
              <a:t>. </a:t>
            </a:r>
            <a:r>
              <a:rPr lang="cs-CZ" sz="2000" dirty="0" smtClean="0">
                <a:latin typeface="Comenia Sans" panose="02000503080000020004" pitchFamily="50" charset="-18"/>
              </a:rPr>
              <a:t>11/2019 </a:t>
            </a:r>
            <a:r>
              <a:rPr lang="cs-CZ" sz="2000" dirty="0">
                <a:latin typeface="Comenia Sans" panose="02000503080000020004" pitchFamily="50" charset="-18"/>
              </a:rPr>
              <a:t>- Zápisy do akademického roku </a:t>
            </a:r>
            <a:r>
              <a:rPr lang="cs-CZ" sz="2000" dirty="0" smtClean="0">
                <a:latin typeface="Comenia Sans" panose="02000503080000020004" pitchFamily="50" charset="-18"/>
              </a:rPr>
              <a:t>2019/2020</a:t>
            </a:r>
          </a:p>
          <a:p>
            <a:pPr>
              <a:buSzPct val="60000"/>
              <a:buFont typeface="Wingdings" panose="05000000000000000000" pitchFamily="2" charset="2"/>
              <a:buChar char="q"/>
              <a:defRPr/>
            </a:pPr>
            <a:r>
              <a:rPr lang="cs-CZ" sz="2000" dirty="0" smtClean="0">
                <a:latin typeface="Comenia Sans" panose="02000503080000020004" pitchFamily="50" charset="-18"/>
              </a:rPr>
              <a:t>GDPR (www.uhk.cz/GDPR)</a:t>
            </a:r>
          </a:p>
          <a:p>
            <a:pPr marL="0" indent="0">
              <a:buSzPct val="60000"/>
              <a:buNone/>
              <a:defRPr/>
            </a:pPr>
            <a:endParaRPr lang="cs-CZ" sz="1100" dirty="0">
              <a:latin typeface="Comenia Sans" panose="02000503080000020004" pitchFamily="50" charset="-18"/>
            </a:endParaRPr>
          </a:p>
          <a:p>
            <a:pPr marL="0" indent="0">
              <a:buNone/>
              <a:defRPr/>
            </a:pPr>
            <a:r>
              <a:rPr lang="cs-CZ" sz="1600" dirty="0">
                <a:latin typeface="Comenia Sans" panose="02000503080000020004" pitchFamily="50" charset="-18"/>
              </a:rPr>
              <a:t>Všechny důležité vnitřní předpisy jsou zveřejněny na www stránkách UHK (úřední deska UHK, popř. FF, www stránky studijního odd. FF UHK)</a:t>
            </a:r>
          </a:p>
          <a:p>
            <a:pPr marL="0" indent="0" eaLnBrk="1" hangingPunct="1">
              <a:buNone/>
              <a:defRPr/>
            </a:pPr>
            <a:endParaRPr lang="cs-CZ" dirty="0">
              <a:latin typeface="Comenia Sans" panose="02000503080000020004" pitchFamily="50" charset="-18"/>
            </a:endParaRPr>
          </a:p>
        </p:txBody>
      </p:sp>
    </p:spTree>
    <p:extLst>
      <p:ext uri="{BB962C8B-B14F-4D97-AF65-F5344CB8AC3E}">
        <p14:creationId xmlns:p14="http://schemas.microsoft.com/office/powerpoint/2010/main" val="2570108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356100" y="423863"/>
            <a:ext cx="4486275" cy="1008062"/>
          </a:xfrm>
        </p:spPr>
        <p:txBody>
          <a:bodyPr/>
          <a:lstStyle/>
          <a:p>
            <a:r>
              <a:rPr lang="cs-CZ" altLang="cs-CZ" dirty="0" smtClean="0">
                <a:ea typeface="ＭＳ Ｐゴシック" panose="020B0600070205080204" pitchFamily="34" charset="-128"/>
              </a:rPr>
              <a:t>Učební plán </a:t>
            </a:r>
            <a:r>
              <a:rPr lang="cs-CZ" altLang="cs-CZ" sz="2100" b="1" dirty="0" smtClean="0">
                <a:ea typeface="ＭＳ Ｐゴシック" panose="020B0600070205080204" pitchFamily="34" charset="-128"/>
              </a:rPr>
              <a:t/>
            </a:r>
            <a:br>
              <a:rPr lang="cs-CZ" altLang="cs-CZ" sz="2100" b="1" dirty="0" smtClean="0">
                <a:ea typeface="ＭＳ Ｐゴシック" panose="020B0600070205080204" pitchFamily="34" charset="-128"/>
              </a:rPr>
            </a:br>
            <a:endParaRPr lang="cs-CZ" altLang="cs-CZ" sz="2100" b="1" dirty="0" smtClean="0">
              <a:ea typeface="ＭＳ Ｐゴシック" panose="020B0600070205080204" pitchFamily="34" charset="-128"/>
            </a:endParaRPr>
          </a:p>
        </p:txBody>
      </p:sp>
      <p:sp>
        <p:nvSpPr>
          <p:cNvPr id="14339" name="Rectangle 3"/>
          <p:cNvSpPr>
            <a:spLocks noGrp="1" noChangeArrowheads="1"/>
          </p:cNvSpPr>
          <p:nvPr>
            <p:ph idx="1"/>
          </p:nvPr>
        </p:nvSpPr>
        <p:spPr>
          <a:xfrm>
            <a:off x="457200" y="1930688"/>
            <a:ext cx="8229600" cy="5115657"/>
          </a:xfrm>
        </p:spPr>
        <p:txBody>
          <a:bodyPr/>
          <a:lstStyle/>
          <a:p>
            <a:pPr marL="0" indent="0" algn="just">
              <a:spcBef>
                <a:spcPts val="1200"/>
              </a:spcBef>
              <a:buSzPct val="50000"/>
              <a:buNone/>
            </a:pPr>
            <a:r>
              <a:rPr lang="cs-CZ" b="1" dirty="0">
                <a:latin typeface="Comenia Sans" charset="0"/>
              </a:rPr>
              <a:t>Bloky předmětů</a:t>
            </a:r>
          </a:p>
          <a:p>
            <a:pPr marL="0" indent="0" algn="just">
              <a:spcBef>
                <a:spcPts val="1200"/>
              </a:spcBef>
              <a:buSzPct val="50000"/>
              <a:buFont typeface="Wingdings" pitchFamily="2" charset="2"/>
              <a:buChar char="q"/>
            </a:pPr>
            <a:r>
              <a:rPr lang="cs-CZ" sz="2800" b="1" dirty="0">
                <a:latin typeface="Comenia Sans" charset="0"/>
              </a:rPr>
              <a:t> povinné </a:t>
            </a:r>
            <a:r>
              <a:rPr lang="cs-CZ" sz="2800" dirty="0">
                <a:latin typeface="Comenia Sans" charset="0"/>
              </a:rPr>
              <a:t>– student musí předměty splnit</a:t>
            </a:r>
          </a:p>
          <a:p>
            <a:pPr marL="0" indent="0" algn="just">
              <a:spcBef>
                <a:spcPts val="1200"/>
              </a:spcBef>
              <a:buSzPct val="50000"/>
              <a:buFont typeface="Wingdings" pitchFamily="2" charset="2"/>
              <a:buChar char="q"/>
            </a:pPr>
            <a:r>
              <a:rPr lang="cs-CZ" sz="2800" dirty="0">
                <a:latin typeface="Comenia Sans" charset="0"/>
              </a:rPr>
              <a:t> </a:t>
            </a:r>
            <a:r>
              <a:rPr lang="cs-CZ" sz="2800" b="1" dirty="0">
                <a:latin typeface="Comenia Sans" charset="0"/>
              </a:rPr>
              <a:t>povinně volitelné </a:t>
            </a:r>
            <a:r>
              <a:rPr lang="cs-CZ" sz="2800" dirty="0">
                <a:latin typeface="Comenia Sans" charset="0"/>
              </a:rPr>
              <a:t>– student musí získat z daného </a:t>
            </a:r>
            <a:r>
              <a:rPr lang="cs-CZ" sz="2800" dirty="0" smtClean="0">
                <a:latin typeface="Comenia Sans" charset="0"/>
              </a:rPr>
              <a:t>    bloku </a:t>
            </a:r>
            <a:r>
              <a:rPr lang="cs-CZ" sz="2800" dirty="0">
                <a:latin typeface="Comenia Sans" charset="0"/>
              </a:rPr>
              <a:t>stanovený počet kreditů</a:t>
            </a:r>
          </a:p>
          <a:p>
            <a:pPr marL="0" indent="0" algn="just">
              <a:spcBef>
                <a:spcPts val="1200"/>
              </a:spcBef>
              <a:buSzPct val="50000"/>
              <a:buFont typeface="Wingdings" pitchFamily="2" charset="2"/>
              <a:buChar char="q"/>
            </a:pPr>
            <a:r>
              <a:rPr lang="cs-CZ" sz="2800" dirty="0">
                <a:latin typeface="Comenia Sans" charset="0"/>
              </a:rPr>
              <a:t> </a:t>
            </a:r>
            <a:r>
              <a:rPr lang="cs-CZ" sz="2800" b="1" dirty="0">
                <a:latin typeface="Comenia Sans" charset="0"/>
              </a:rPr>
              <a:t>volitelné</a:t>
            </a:r>
            <a:r>
              <a:rPr lang="cs-CZ" sz="2800" dirty="0">
                <a:latin typeface="Comenia Sans" charset="0"/>
              </a:rPr>
              <a:t> – pouze ze zájmu a pro doplnění chybějících </a:t>
            </a:r>
            <a:r>
              <a:rPr lang="cs-CZ" sz="2800" dirty="0" smtClean="0">
                <a:latin typeface="Comenia Sans" charset="0"/>
              </a:rPr>
              <a:t>kreditů</a:t>
            </a:r>
          </a:p>
          <a:p>
            <a:pPr marL="0" indent="0" algn="just">
              <a:spcBef>
                <a:spcPts val="1200"/>
              </a:spcBef>
              <a:buSzPct val="50000"/>
              <a:buFont typeface="Wingdings" pitchFamily="2" charset="2"/>
              <a:buChar char="q"/>
            </a:pPr>
            <a:r>
              <a:rPr lang="cs-CZ" sz="2800" dirty="0">
                <a:latin typeface="Comenia Sans" charset="0"/>
              </a:rPr>
              <a:t> </a:t>
            </a:r>
            <a:r>
              <a:rPr lang="cs-CZ" sz="2800" b="1" dirty="0" smtClean="0">
                <a:latin typeface="Comenia Sans" charset="0"/>
              </a:rPr>
              <a:t>SZZ</a:t>
            </a:r>
            <a:r>
              <a:rPr lang="cs-CZ" sz="2800" dirty="0" smtClean="0">
                <a:latin typeface="Comenia Sans" charset="0"/>
              </a:rPr>
              <a:t> – blok předmětů státní závěrečné zkoušky</a:t>
            </a:r>
            <a:endParaRPr lang="en-US" sz="2800" dirty="0">
              <a:latin typeface="Comenia Sans" charset="0"/>
            </a:endParaRPr>
          </a:p>
          <a:p>
            <a:pPr marL="0" indent="0">
              <a:buNone/>
            </a:pPr>
            <a:endParaRPr lang="cs-CZ" altLang="cs-CZ" dirty="0" smtClean="0">
              <a:ea typeface="ＭＳ Ｐゴシック" panose="020B0600070205080204" pitchFamily="34" charset="-128"/>
            </a:endParaRPr>
          </a:p>
        </p:txBody>
      </p:sp>
    </p:spTree>
    <p:extLst>
      <p:ext uri="{BB962C8B-B14F-4D97-AF65-F5344CB8AC3E}">
        <p14:creationId xmlns:p14="http://schemas.microsoft.com/office/powerpoint/2010/main" val="1146924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427538" y="260350"/>
            <a:ext cx="4537075" cy="1008063"/>
          </a:xfrm>
        </p:spPr>
        <p:txBody>
          <a:bodyPr/>
          <a:lstStyle/>
          <a:p>
            <a:r>
              <a:rPr lang="cs-CZ" altLang="cs-CZ" dirty="0" smtClean="0">
                <a:ea typeface="ＭＳ Ｐゴシック" panose="020B0600070205080204" pitchFamily="34" charset="-128"/>
              </a:rPr>
              <a:t>Předměty</a:t>
            </a:r>
            <a:r>
              <a:rPr lang="cs-CZ" altLang="cs-CZ" sz="2000" dirty="0" smtClean="0">
                <a:ea typeface="ＭＳ Ｐゴシック" panose="020B0600070205080204" pitchFamily="34" charset="-128"/>
              </a:rPr>
              <a:t> </a:t>
            </a:r>
          </a:p>
        </p:txBody>
      </p:sp>
      <p:sp>
        <p:nvSpPr>
          <p:cNvPr id="15363" name="Rectangle 3"/>
          <p:cNvSpPr>
            <a:spLocks noGrp="1" noChangeArrowheads="1"/>
          </p:cNvSpPr>
          <p:nvPr>
            <p:ph idx="1"/>
          </p:nvPr>
        </p:nvSpPr>
        <p:spPr>
          <a:xfrm>
            <a:off x="566738" y="1979253"/>
            <a:ext cx="8001000" cy="4404921"/>
          </a:xfrm>
        </p:spPr>
        <p:txBody>
          <a:bodyPr/>
          <a:lstStyle/>
          <a:p>
            <a:pPr marL="0" indent="0">
              <a:spcBef>
                <a:spcPts val="1200"/>
              </a:spcBef>
              <a:buSzPct val="50000"/>
              <a:buNone/>
            </a:pPr>
            <a:r>
              <a:rPr lang="cs-CZ" sz="2800" b="1" dirty="0">
                <a:latin typeface="Comenia Sans" charset="0"/>
              </a:rPr>
              <a:t>Kreditový </a:t>
            </a:r>
            <a:r>
              <a:rPr lang="cs-CZ" sz="2800" b="1" dirty="0" smtClean="0">
                <a:latin typeface="Comenia Sans" charset="0"/>
              </a:rPr>
              <a:t>systém</a:t>
            </a:r>
          </a:p>
          <a:p>
            <a:pPr marL="0" indent="0">
              <a:spcBef>
                <a:spcPts val="1200"/>
              </a:spcBef>
              <a:buSzPct val="50000"/>
              <a:buNone/>
            </a:pPr>
            <a:r>
              <a:rPr lang="cs-CZ" sz="2800" dirty="0">
                <a:latin typeface="Comenia Sans" charset="0"/>
              </a:rPr>
              <a:t>= bodové hodnocení vykonaných zápočtů a </a:t>
            </a:r>
            <a:r>
              <a:rPr lang="cs-CZ" sz="2800" dirty="0" smtClean="0">
                <a:latin typeface="Comenia Sans" charset="0"/>
              </a:rPr>
              <a:t>zkoušek (ECTS – A, B, C, D, E, F=nevyhovuje)</a:t>
            </a:r>
            <a:endParaRPr lang="cs-CZ" sz="2800" b="1" dirty="0">
              <a:latin typeface="Comenia Sans" charset="0"/>
            </a:endParaRPr>
          </a:p>
          <a:p>
            <a:pPr marL="0" indent="0" algn="just">
              <a:spcBef>
                <a:spcPts val="1200"/>
              </a:spcBef>
              <a:buSzPct val="50000"/>
              <a:buFont typeface="Wingdings" pitchFamily="2" charset="2"/>
              <a:buChar char="q"/>
            </a:pPr>
            <a:r>
              <a:rPr lang="cs-CZ" sz="2600" dirty="0" smtClean="0">
                <a:latin typeface="Comenia Sans" charset="0"/>
              </a:rPr>
              <a:t> počet </a:t>
            </a:r>
            <a:r>
              <a:rPr lang="cs-CZ" sz="2600" dirty="0">
                <a:latin typeface="Comenia Sans" charset="0"/>
              </a:rPr>
              <a:t>kreditů </a:t>
            </a:r>
            <a:r>
              <a:rPr lang="cs-CZ" sz="2600" dirty="0" smtClean="0">
                <a:latin typeface="Comenia Sans" charset="0"/>
              </a:rPr>
              <a:t>a způsob zakončení u </a:t>
            </a:r>
            <a:r>
              <a:rPr lang="cs-CZ" sz="2600" dirty="0">
                <a:latin typeface="Comenia Sans" charset="0"/>
              </a:rPr>
              <a:t>každého předmětu stanoví </a:t>
            </a:r>
            <a:r>
              <a:rPr lang="cs-CZ" sz="2600" dirty="0" smtClean="0">
                <a:latin typeface="Comenia Sans" charset="0"/>
              </a:rPr>
              <a:t>katedra a </a:t>
            </a:r>
            <a:r>
              <a:rPr lang="cs-CZ" sz="2600" dirty="0">
                <a:latin typeface="Comenia Sans" charset="0"/>
              </a:rPr>
              <a:t>může se v různých </a:t>
            </a:r>
            <a:r>
              <a:rPr lang="cs-CZ" sz="2600" dirty="0" err="1">
                <a:latin typeface="Comenia Sans" charset="0"/>
              </a:rPr>
              <a:t>ak</a:t>
            </a:r>
            <a:r>
              <a:rPr lang="cs-CZ" sz="2600" dirty="0">
                <a:latin typeface="Comenia Sans" charset="0"/>
              </a:rPr>
              <a:t>. letech lišit</a:t>
            </a:r>
          </a:p>
          <a:p>
            <a:pPr marL="0" indent="0" algn="just">
              <a:spcBef>
                <a:spcPts val="1200"/>
              </a:spcBef>
              <a:buSzPct val="50000"/>
              <a:buFont typeface="Wingdings" pitchFamily="2" charset="2"/>
              <a:buChar char="q"/>
            </a:pPr>
            <a:r>
              <a:rPr lang="cs-CZ" sz="2600" dirty="0">
                <a:latin typeface="Comenia Sans" charset="0"/>
              </a:rPr>
              <a:t> kredity navazujících předmětů se započítávají až po vykonání předmětů předcházejících (tzv</a:t>
            </a:r>
            <a:r>
              <a:rPr lang="cs-CZ" sz="2600" dirty="0" smtClean="0">
                <a:latin typeface="Comenia Sans" charset="0"/>
              </a:rPr>
              <a:t>. </a:t>
            </a:r>
            <a:r>
              <a:rPr lang="cs-CZ" sz="2600" dirty="0" err="1" smtClean="0">
                <a:latin typeface="Comenia Sans" charset="0"/>
              </a:rPr>
              <a:t>prerekvizit</a:t>
            </a:r>
            <a:r>
              <a:rPr lang="cs-CZ" sz="2600" dirty="0" smtClean="0">
                <a:latin typeface="Comenia Sans" charset="0"/>
              </a:rPr>
              <a:t> znak *, které naleznete v sylabu předmětu)</a:t>
            </a:r>
            <a:endParaRPr lang="cs-CZ" sz="2600" dirty="0">
              <a:latin typeface="Comenia Sans" charset="0"/>
            </a:endParaRPr>
          </a:p>
          <a:p>
            <a:pPr marL="0" indent="0">
              <a:spcBef>
                <a:spcPct val="0"/>
              </a:spcBef>
              <a:buNone/>
            </a:pPr>
            <a:endParaRPr lang="en-US" dirty="0">
              <a:solidFill>
                <a:srgbClr val="7F7F7F"/>
              </a:solidFill>
              <a:latin typeface="Comenia Sans" charset="0"/>
            </a:endParaRPr>
          </a:p>
          <a:p>
            <a:endParaRPr lang="cs-CZ" altLang="cs-CZ" dirty="0" smtClean="0">
              <a:ea typeface="ＭＳ Ｐゴシック" panose="020B0600070205080204" pitchFamily="34" charset="-128"/>
            </a:endParaRPr>
          </a:p>
        </p:txBody>
      </p:sp>
    </p:spTree>
    <p:extLst>
      <p:ext uri="{BB962C8B-B14F-4D97-AF65-F5344CB8AC3E}">
        <p14:creationId xmlns:p14="http://schemas.microsoft.com/office/powerpoint/2010/main" val="3869365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FF UHK prezentace CZ</Template>
  <TotalTime>1839</TotalTime>
  <Words>1318</Words>
  <Application>Microsoft Office PowerPoint</Application>
  <PresentationFormat>Předvádění na obrazovce (4:3)</PresentationFormat>
  <Paragraphs>319</Paragraphs>
  <Slides>22</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22</vt:i4>
      </vt:variant>
    </vt:vector>
  </HeadingPairs>
  <TitlesOfParts>
    <vt:vector size="30" baseType="lpstr">
      <vt:lpstr>ＭＳ Ｐゴシック</vt:lpstr>
      <vt:lpstr>Arial</vt:lpstr>
      <vt:lpstr>Calibri</vt:lpstr>
      <vt:lpstr>Comenia Sans</vt:lpstr>
      <vt:lpstr>Comenia Serif</vt:lpstr>
      <vt:lpstr>Verdana</vt:lpstr>
      <vt:lpstr>Wingdings</vt:lpstr>
      <vt:lpstr>Motiv Office</vt:lpstr>
      <vt:lpstr>Zápis do studia</vt:lpstr>
      <vt:lpstr>Organizační struktura UHK</vt:lpstr>
      <vt:lpstr>Dislokace budov UHK</vt:lpstr>
      <vt:lpstr>Obecné informace</vt:lpstr>
      <vt:lpstr>Organizace výuky </vt:lpstr>
      <vt:lpstr>Organizace výuky </vt:lpstr>
      <vt:lpstr>Vnitřní předpisy </vt:lpstr>
      <vt:lpstr>Učební plán  </vt:lpstr>
      <vt:lpstr>Předměty </vt:lpstr>
      <vt:lpstr>Organizace studia </vt:lpstr>
      <vt:lpstr>Organizace studia  </vt:lpstr>
      <vt:lpstr>Organizace studia  </vt:lpstr>
      <vt:lpstr>Důležité informace </vt:lpstr>
      <vt:lpstr>Důležité informace </vt:lpstr>
      <vt:lpstr>Studijní plány</vt:lpstr>
      <vt:lpstr>Evidenční karta studenta </vt:lpstr>
      <vt:lpstr>Studijní programy</vt:lpstr>
      <vt:lpstr>Přístup do systému </vt:lpstr>
      <vt:lpstr>Informační systém STAG </vt:lpstr>
      <vt:lpstr>Informační systém STAG </vt:lpstr>
      <vt:lpstr>Zápis předmětů </vt:lpstr>
      <vt:lpstr>Připojení tiskárny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prezentace</dc:title>
  <dc:subject/>
  <dc:creator>Čáslava Karel</dc:creator>
  <cp:keywords/>
  <dc:description/>
  <cp:lastModifiedBy>Zárubová Kateřina</cp:lastModifiedBy>
  <cp:revision>106</cp:revision>
  <cp:lastPrinted>2019-08-30T08:29:50Z</cp:lastPrinted>
  <dcterms:created xsi:type="dcterms:W3CDTF">2015-05-12T12:15:46Z</dcterms:created>
  <dcterms:modified xsi:type="dcterms:W3CDTF">2019-08-30T09:51:39Z</dcterms:modified>
  <cp:category/>
</cp:coreProperties>
</file>