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3"/>
  </p:notesMasterIdLst>
  <p:sldIdLst>
    <p:sldId id="256" r:id="rId2"/>
    <p:sldId id="275" r:id="rId3"/>
    <p:sldId id="276" r:id="rId4"/>
    <p:sldId id="300" r:id="rId5"/>
    <p:sldId id="278" r:id="rId6"/>
    <p:sldId id="285" r:id="rId7"/>
    <p:sldId id="298" r:id="rId8"/>
    <p:sldId id="279" r:id="rId9"/>
    <p:sldId id="280" r:id="rId10"/>
    <p:sldId id="282" r:id="rId11"/>
    <p:sldId id="303" r:id="rId12"/>
    <p:sldId id="301" r:id="rId13"/>
    <p:sldId id="281" r:id="rId14"/>
    <p:sldId id="299" r:id="rId15"/>
    <p:sldId id="294" r:id="rId16"/>
    <p:sldId id="288" r:id="rId17"/>
    <p:sldId id="289" r:id="rId18"/>
    <p:sldId id="290" r:id="rId19"/>
    <p:sldId id="292" r:id="rId20"/>
    <p:sldId id="293" r:id="rId21"/>
    <p:sldId id="302"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omenia Sans" panose="02000503080000020004" pitchFamily="50" charset="-18"/>
      <p:regular r:id="rId28"/>
      <p:bold r:id="rId29"/>
      <p:italic r:id="rId30"/>
      <p:boldItalic r:id="rId31"/>
    </p:embeddedFont>
    <p:embeddedFont>
      <p:font typeface="Comenia Serif" panose="02000503000000020004" pitchFamily="50" charset="-18"/>
      <p:regular r:id="rId32"/>
      <p:bold r:id="rId33"/>
      <p:italic r:id="rId34"/>
      <p:boldItalic r:id="rId35"/>
    </p:embeddedFont>
  </p:embeddedFontLst>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99CCFF"/>
    <a:srgbClr val="FF99CC"/>
    <a:srgbClr val="8CC8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Střední styl 4 – zvýraznění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14" d="100"/>
          <a:sy n="114"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skotová Kateřina" userId="3ebe6d4b-438e-47bc-b6b9-1c221241b8a3" providerId="ADAL" clId="{EA0DFC05-AD61-49F5-A615-EF821982409D}"/>
    <pc:docChg chg="custSel modSld">
      <pc:chgData name="Loskotová Kateřina" userId="3ebe6d4b-438e-47bc-b6b9-1c221241b8a3" providerId="ADAL" clId="{EA0DFC05-AD61-49F5-A615-EF821982409D}" dt="2023-08-09T08:25:34.017" v="226" actId="207"/>
      <pc:docMkLst>
        <pc:docMk/>
      </pc:docMkLst>
      <pc:sldChg chg="modSp mod">
        <pc:chgData name="Loskotová Kateřina" userId="3ebe6d4b-438e-47bc-b6b9-1c221241b8a3" providerId="ADAL" clId="{EA0DFC05-AD61-49F5-A615-EF821982409D}" dt="2023-08-03T08:16:16.658" v="26" actId="20577"/>
        <pc:sldMkLst>
          <pc:docMk/>
          <pc:sldMk cId="3747571403" sldId="278"/>
        </pc:sldMkLst>
        <pc:graphicFrameChg chg="modGraphic">
          <ac:chgData name="Loskotová Kateřina" userId="3ebe6d4b-438e-47bc-b6b9-1c221241b8a3" providerId="ADAL" clId="{EA0DFC05-AD61-49F5-A615-EF821982409D}" dt="2023-08-03T08:16:16.658" v="26" actId="20577"/>
          <ac:graphicFrameMkLst>
            <pc:docMk/>
            <pc:sldMk cId="3747571403" sldId="278"/>
            <ac:graphicFrameMk id="5" creationId="{00000000-0000-0000-0000-000000000000}"/>
          </ac:graphicFrameMkLst>
        </pc:graphicFrameChg>
      </pc:sldChg>
      <pc:sldChg chg="modSp mod">
        <pc:chgData name="Loskotová Kateřina" userId="3ebe6d4b-438e-47bc-b6b9-1c221241b8a3" providerId="ADAL" clId="{EA0DFC05-AD61-49F5-A615-EF821982409D}" dt="2023-08-03T08:21:59.604" v="75" actId="20577"/>
        <pc:sldMkLst>
          <pc:docMk/>
          <pc:sldMk cId="2505284441" sldId="279"/>
        </pc:sldMkLst>
        <pc:spChg chg="mod">
          <ac:chgData name="Loskotová Kateřina" userId="3ebe6d4b-438e-47bc-b6b9-1c221241b8a3" providerId="ADAL" clId="{EA0DFC05-AD61-49F5-A615-EF821982409D}" dt="2023-08-03T08:21:59.604" v="75" actId="20577"/>
          <ac:spMkLst>
            <pc:docMk/>
            <pc:sldMk cId="2505284441" sldId="279"/>
            <ac:spMk id="11267" creationId="{00000000-0000-0000-0000-000000000000}"/>
          </ac:spMkLst>
        </pc:spChg>
      </pc:sldChg>
      <pc:sldChg chg="modSp mod">
        <pc:chgData name="Loskotová Kateřina" userId="3ebe6d4b-438e-47bc-b6b9-1c221241b8a3" providerId="ADAL" clId="{EA0DFC05-AD61-49F5-A615-EF821982409D}" dt="2023-08-03T08:17:20.045" v="54" actId="20577"/>
        <pc:sldMkLst>
          <pc:docMk/>
          <pc:sldMk cId="3415030103" sldId="285"/>
        </pc:sldMkLst>
        <pc:graphicFrameChg chg="modGraphic">
          <ac:chgData name="Loskotová Kateřina" userId="3ebe6d4b-438e-47bc-b6b9-1c221241b8a3" providerId="ADAL" clId="{EA0DFC05-AD61-49F5-A615-EF821982409D}" dt="2023-08-03T08:17:20.045" v="54" actId="20577"/>
          <ac:graphicFrameMkLst>
            <pc:docMk/>
            <pc:sldMk cId="3415030103" sldId="285"/>
            <ac:graphicFrameMk id="5" creationId="{00000000-0000-0000-0000-000000000000}"/>
          </ac:graphicFrameMkLst>
        </pc:graphicFrameChg>
      </pc:sldChg>
      <pc:sldChg chg="modSp mod">
        <pc:chgData name="Loskotová Kateřina" userId="3ebe6d4b-438e-47bc-b6b9-1c221241b8a3" providerId="ADAL" clId="{EA0DFC05-AD61-49F5-A615-EF821982409D}" dt="2023-08-09T08:25:34.017" v="226" actId="207"/>
        <pc:sldMkLst>
          <pc:docMk/>
          <pc:sldMk cId="2903638432" sldId="292"/>
        </pc:sldMkLst>
        <pc:spChg chg="mod">
          <ac:chgData name="Loskotová Kateřina" userId="3ebe6d4b-438e-47bc-b6b9-1c221241b8a3" providerId="ADAL" clId="{EA0DFC05-AD61-49F5-A615-EF821982409D}" dt="2023-08-09T08:25:34.017" v="226" actId="207"/>
          <ac:spMkLst>
            <pc:docMk/>
            <pc:sldMk cId="2903638432" sldId="292"/>
            <ac:spMk id="16387" creationId="{00000000-0000-0000-0000-000000000000}"/>
          </ac:spMkLst>
        </pc:spChg>
      </pc:sldChg>
      <pc:sldChg chg="modSp mod">
        <pc:chgData name="Loskotová Kateřina" userId="3ebe6d4b-438e-47bc-b6b9-1c221241b8a3" providerId="ADAL" clId="{EA0DFC05-AD61-49F5-A615-EF821982409D}" dt="2023-08-09T07:50:26.440" v="205" actId="20577"/>
        <pc:sldMkLst>
          <pc:docMk/>
          <pc:sldMk cId="2110931788" sldId="294"/>
        </pc:sldMkLst>
        <pc:spChg chg="mod">
          <ac:chgData name="Loskotová Kateřina" userId="3ebe6d4b-438e-47bc-b6b9-1c221241b8a3" providerId="ADAL" clId="{EA0DFC05-AD61-49F5-A615-EF821982409D}" dt="2023-08-09T07:50:26.440" v="205" actId="20577"/>
          <ac:spMkLst>
            <pc:docMk/>
            <pc:sldMk cId="2110931788" sldId="294"/>
            <ac:spMk id="16387" creationId="{00000000-0000-0000-0000-000000000000}"/>
          </ac:spMkLst>
        </pc:spChg>
      </pc:sldChg>
      <pc:sldChg chg="modSp mod">
        <pc:chgData name="Loskotová Kateřina" userId="3ebe6d4b-438e-47bc-b6b9-1c221241b8a3" providerId="ADAL" clId="{EA0DFC05-AD61-49F5-A615-EF821982409D}" dt="2023-08-03T08:20:23.710" v="71" actId="20577"/>
        <pc:sldMkLst>
          <pc:docMk/>
          <pc:sldMk cId="3073818089" sldId="298"/>
        </pc:sldMkLst>
        <pc:spChg chg="mod">
          <ac:chgData name="Loskotová Kateřina" userId="3ebe6d4b-438e-47bc-b6b9-1c221241b8a3" providerId="ADAL" clId="{EA0DFC05-AD61-49F5-A615-EF821982409D}" dt="2023-08-03T08:20:23.710" v="71" actId="20577"/>
          <ac:spMkLst>
            <pc:docMk/>
            <pc:sldMk cId="3073818089" sldId="298"/>
            <ac:spMk id="5" creationId="{00000000-0000-0000-0000-000000000000}"/>
          </ac:spMkLst>
        </pc:spChg>
      </pc:sldChg>
      <pc:sldChg chg="modSp mod">
        <pc:chgData name="Loskotová Kateřina" userId="3ebe6d4b-438e-47bc-b6b9-1c221241b8a3" providerId="ADAL" clId="{EA0DFC05-AD61-49F5-A615-EF821982409D}" dt="2023-08-03T08:39:51.128" v="95" actId="6549"/>
        <pc:sldMkLst>
          <pc:docMk/>
          <pc:sldMk cId="3514334776" sldId="299"/>
        </pc:sldMkLst>
        <pc:spChg chg="mod">
          <ac:chgData name="Loskotová Kateřina" userId="3ebe6d4b-438e-47bc-b6b9-1c221241b8a3" providerId="ADAL" clId="{EA0DFC05-AD61-49F5-A615-EF821982409D}" dt="2023-08-03T08:39:51.128" v="95" actId="6549"/>
          <ac:spMkLst>
            <pc:docMk/>
            <pc:sldMk cId="3514334776" sldId="299"/>
            <ac:spMk id="16387" creationId="{00000000-0000-0000-0000-000000000000}"/>
          </ac:spMkLst>
        </pc:spChg>
      </pc:sldChg>
      <pc:sldChg chg="modSp mod">
        <pc:chgData name="Loskotová Kateřina" userId="3ebe6d4b-438e-47bc-b6b9-1c221241b8a3" providerId="ADAL" clId="{EA0DFC05-AD61-49F5-A615-EF821982409D}" dt="2023-08-03T08:14:56.315" v="4" actId="20577"/>
        <pc:sldMkLst>
          <pc:docMk/>
          <pc:sldMk cId="823653396" sldId="300"/>
        </pc:sldMkLst>
        <pc:spChg chg="mod">
          <ac:chgData name="Loskotová Kateřina" userId="3ebe6d4b-438e-47bc-b6b9-1c221241b8a3" providerId="ADAL" clId="{EA0DFC05-AD61-49F5-A615-EF821982409D}" dt="2023-08-03T08:14:56.315" v="4" actId="20577"/>
          <ac:spMkLst>
            <pc:docMk/>
            <pc:sldMk cId="823653396" sldId="300"/>
            <ac:spMk id="2" creationId="{00000000-0000-0000-0000-000000000000}"/>
          </ac:spMkLst>
        </pc:spChg>
      </pc:sldChg>
      <pc:sldChg chg="modSp mod">
        <pc:chgData name="Loskotová Kateřina" userId="3ebe6d4b-438e-47bc-b6b9-1c221241b8a3" providerId="ADAL" clId="{EA0DFC05-AD61-49F5-A615-EF821982409D}" dt="2023-08-09T07:41:35.335" v="203" actId="14100"/>
        <pc:sldMkLst>
          <pc:docMk/>
          <pc:sldMk cId="2785369123" sldId="301"/>
        </pc:sldMkLst>
        <pc:spChg chg="mod">
          <ac:chgData name="Loskotová Kateřina" userId="3ebe6d4b-438e-47bc-b6b9-1c221241b8a3" providerId="ADAL" clId="{EA0DFC05-AD61-49F5-A615-EF821982409D}" dt="2023-08-09T07:41:35.335" v="203" actId="14100"/>
          <ac:spMkLst>
            <pc:docMk/>
            <pc:sldMk cId="2785369123" sldId="301"/>
            <ac:spMk id="12291" creationId="{00000000-0000-0000-0000-000000000000}"/>
          </ac:spMkLst>
        </pc:spChg>
      </pc:sldChg>
    </pc:docChg>
  </pc:docChgLst>
  <pc:docChgLst>
    <pc:chgData name="Loskotová Kateřina" userId="3ebe6d4b-438e-47bc-b6b9-1c221241b8a3" providerId="ADAL" clId="{CB84C623-746D-47FB-9EC4-0107852EB51F}"/>
    <pc:docChg chg="modSld">
      <pc:chgData name="Loskotová Kateřina" userId="3ebe6d4b-438e-47bc-b6b9-1c221241b8a3" providerId="ADAL" clId="{CB84C623-746D-47FB-9EC4-0107852EB51F}" dt="2023-08-28T10:22:21.383" v="5" actId="20577"/>
      <pc:docMkLst>
        <pc:docMk/>
      </pc:docMkLst>
      <pc:sldChg chg="modSp mod">
        <pc:chgData name="Loskotová Kateřina" userId="3ebe6d4b-438e-47bc-b6b9-1c221241b8a3" providerId="ADAL" clId="{CB84C623-746D-47FB-9EC4-0107852EB51F}" dt="2023-08-28T10:22:21.383" v="5" actId="20577"/>
        <pc:sldMkLst>
          <pc:docMk/>
          <pc:sldMk cId="2903638432" sldId="292"/>
        </pc:sldMkLst>
        <pc:spChg chg="mod">
          <ac:chgData name="Loskotová Kateřina" userId="3ebe6d4b-438e-47bc-b6b9-1c221241b8a3" providerId="ADAL" clId="{CB84C623-746D-47FB-9EC4-0107852EB51F}" dt="2023-08-28T10:22:21.383" v="5" actId="20577"/>
          <ac:spMkLst>
            <pc:docMk/>
            <pc:sldMk cId="2903638432" sldId="292"/>
            <ac:spMk id="1638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E0D8E-ED41-4958-B233-B1DFB68BF647}"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cs-CZ"/>
        </a:p>
      </dgm:t>
    </dgm:pt>
    <dgm:pt modelId="{AE2BDD63-8176-48F9-9FD4-469B1F55489F}">
      <dgm:prSet phldrT="[Text]" custT="1"/>
      <dgm:spPr>
        <a:ln>
          <a:solidFill>
            <a:srgbClr val="8CC841"/>
          </a:solidFill>
        </a:ln>
      </dgm:spPr>
      <dgm:t>
        <a:bodyPr/>
        <a:lstStyle/>
        <a:p>
          <a:r>
            <a:rPr lang="cs-CZ" sz="1200" b="1" dirty="0">
              <a:latin typeface="Comenia Serif" pitchFamily="50" charset="-18"/>
            </a:rPr>
            <a:t>Univerzita </a:t>
          </a:r>
        </a:p>
        <a:p>
          <a:r>
            <a:rPr lang="cs-CZ" sz="1200" b="1" dirty="0">
              <a:latin typeface="Comenia Serif" pitchFamily="50" charset="-18"/>
            </a:rPr>
            <a:t>Hradec Králové</a:t>
          </a:r>
        </a:p>
      </dgm:t>
    </dgm:pt>
    <dgm:pt modelId="{51053607-CE33-4E8B-9194-BDA32468A2A5}" type="parTrans" cxnId="{CCD54F06-C956-4EE9-A46C-12487D26850B}">
      <dgm:prSet/>
      <dgm:spPr/>
      <dgm:t>
        <a:bodyPr/>
        <a:lstStyle/>
        <a:p>
          <a:endParaRPr lang="cs-CZ"/>
        </a:p>
      </dgm:t>
    </dgm:pt>
    <dgm:pt modelId="{F75BA0DE-0BA3-458B-9F2F-AFC5D3F51521}" type="sibTrans" cxnId="{CCD54F06-C956-4EE9-A46C-12487D26850B}">
      <dgm:prSet/>
      <dgm:spPr/>
      <dgm:t>
        <a:bodyPr/>
        <a:lstStyle/>
        <a:p>
          <a:endParaRPr lang="cs-CZ"/>
        </a:p>
      </dgm:t>
    </dgm:pt>
    <dgm:pt modelId="{83B00071-3053-4700-B271-A37B92EDC3DC}">
      <dgm:prSet phldrT="[Text]" custT="1"/>
      <dgm:spPr>
        <a:ln>
          <a:solidFill>
            <a:srgbClr val="8CC841"/>
          </a:solidFill>
        </a:ln>
      </dgm:spPr>
      <dgm:t>
        <a:bodyPr/>
        <a:lstStyle/>
        <a:p>
          <a:r>
            <a:rPr lang="cs-CZ" sz="1200" dirty="0">
              <a:latin typeface="Comenia Serif" pitchFamily="50" charset="-18"/>
            </a:rPr>
            <a:t>Fakulta informatiky </a:t>
          </a:r>
          <a:br>
            <a:rPr lang="cs-CZ" sz="1200" dirty="0">
              <a:latin typeface="Comenia Serif" pitchFamily="50" charset="-18"/>
            </a:rPr>
          </a:br>
          <a:r>
            <a:rPr lang="cs-CZ" sz="1200" dirty="0">
              <a:latin typeface="Comenia Serif" pitchFamily="50" charset="-18"/>
            </a:rPr>
            <a:t>a managementu</a:t>
          </a:r>
        </a:p>
      </dgm:t>
    </dgm:pt>
    <dgm:pt modelId="{7B05CB68-C810-4954-A83B-5B53646ADEF2}" type="parTrans" cxnId="{A3AE86D7-B0A4-4355-A658-3BFEFDC16D80}">
      <dgm:prSet>
        <dgm:style>
          <a:lnRef idx="2">
            <a:schemeClr val="accent3"/>
          </a:lnRef>
          <a:fillRef idx="0">
            <a:schemeClr val="accent3"/>
          </a:fillRef>
          <a:effectRef idx="1">
            <a:schemeClr val="accent3"/>
          </a:effectRef>
          <a:fontRef idx="minor">
            <a:schemeClr val="tx1"/>
          </a:fontRef>
        </dgm:style>
      </dgm:prSet>
      <dgm:spPr/>
      <dgm:t>
        <a:bodyPr/>
        <a:lstStyle/>
        <a:p>
          <a:endParaRPr lang="cs-CZ"/>
        </a:p>
      </dgm:t>
    </dgm:pt>
    <dgm:pt modelId="{B6243633-62D7-4A9D-9A4A-6A051319CE73}" type="sibTrans" cxnId="{A3AE86D7-B0A4-4355-A658-3BFEFDC16D80}">
      <dgm:prSet/>
      <dgm:spPr/>
      <dgm:t>
        <a:bodyPr/>
        <a:lstStyle/>
        <a:p>
          <a:endParaRPr lang="cs-CZ"/>
        </a:p>
      </dgm:t>
    </dgm:pt>
    <dgm:pt modelId="{8106A553-4A0A-45F0-AC79-C966D9828AEA}">
      <dgm:prSet phldrT="[Text]" custT="1"/>
      <dgm:spPr>
        <a:ln>
          <a:solidFill>
            <a:srgbClr val="8CC841"/>
          </a:solidFill>
        </a:ln>
      </dgm:spPr>
      <dgm:t>
        <a:bodyPr/>
        <a:lstStyle/>
        <a:p>
          <a:r>
            <a:rPr lang="cs-CZ" sz="1200" dirty="0">
              <a:latin typeface="Comenia Serif" pitchFamily="50" charset="-18"/>
            </a:rPr>
            <a:t>Filozofická fakulta</a:t>
          </a:r>
        </a:p>
      </dgm:t>
    </dgm:pt>
    <dgm:pt modelId="{DF7CC778-E7C2-4277-A29D-097D6038B0E9}" type="parTrans" cxnId="{12016012-FC29-49FE-86CA-F059A77C0A9A}">
      <dgm:prSet>
        <dgm:style>
          <a:lnRef idx="2">
            <a:schemeClr val="accent3"/>
          </a:lnRef>
          <a:fillRef idx="0">
            <a:schemeClr val="accent3"/>
          </a:fillRef>
          <a:effectRef idx="1">
            <a:schemeClr val="accent3"/>
          </a:effectRef>
          <a:fontRef idx="minor">
            <a:schemeClr val="tx1"/>
          </a:fontRef>
        </dgm:style>
      </dgm:prSet>
      <dgm:spPr/>
      <dgm:t>
        <a:bodyPr/>
        <a:lstStyle/>
        <a:p>
          <a:endParaRPr lang="cs-CZ"/>
        </a:p>
      </dgm:t>
    </dgm:pt>
    <dgm:pt modelId="{F24873EE-3035-40B7-9292-99C291D37A0D}" type="sibTrans" cxnId="{12016012-FC29-49FE-86CA-F059A77C0A9A}">
      <dgm:prSet/>
      <dgm:spPr/>
      <dgm:t>
        <a:bodyPr/>
        <a:lstStyle/>
        <a:p>
          <a:endParaRPr lang="cs-CZ"/>
        </a:p>
      </dgm:t>
    </dgm:pt>
    <dgm:pt modelId="{7EDE7797-5012-4B0B-ABE8-7AFB764024D8}">
      <dgm:prSet custT="1"/>
      <dgm:spPr>
        <a:ln>
          <a:solidFill>
            <a:srgbClr val="8CC841"/>
          </a:solidFill>
        </a:ln>
      </dgm:spPr>
      <dgm:t>
        <a:bodyPr/>
        <a:lstStyle/>
        <a:p>
          <a:r>
            <a:rPr lang="cs-CZ" sz="1200">
              <a:latin typeface="Comenia Serif" pitchFamily="50" charset="-18"/>
            </a:rPr>
            <a:t>Pedagogická fakulta</a:t>
          </a:r>
        </a:p>
      </dgm:t>
    </dgm:pt>
    <dgm:pt modelId="{18824CB9-06F3-408A-8A53-6FB7D4313EED}" type="parTrans" cxnId="{CE5C090F-2F64-4F48-A4AB-2C97E2F24483}">
      <dgm:prSet>
        <dgm:style>
          <a:lnRef idx="2">
            <a:schemeClr val="accent3"/>
          </a:lnRef>
          <a:fillRef idx="0">
            <a:schemeClr val="accent3"/>
          </a:fillRef>
          <a:effectRef idx="1">
            <a:schemeClr val="accent3"/>
          </a:effectRef>
          <a:fontRef idx="minor">
            <a:schemeClr val="tx1"/>
          </a:fontRef>
        </dgm:style>
      </dgm:prSet>
      <dgm:spPr/>
      <dgm:t>
        <a:bodyPr/>
        <a:lstStyle/>
        <a:p>
          <a:endParaRPr lang="cs-CZ"/>
        </a:p>
      </dgm:t>
    </dgm:pt>
    <dgm:pt modelId="{B9DDAD6B-FAFE-4864-A88E-0796E5110B31}" type="sibTrans" cxnId="{CE5C090F-2F64-4F48-A4AB-2C97E2F24483}">
      <dgm:prSet/>
      <dgm:spPr/>
      <dgm:t>
        <a:bodyPr/>
        <a:lstStyle/>
        <a:p>
          <a:endParaRPr lang="cs-CZ"/>
        </a:p>
      </dgm:t>
    </dgm:pt>
    <dgm:pt modelId="{C6D6D46C-B0AA-488F-8E06-9730F3EA143D}">
      <dgm:prSet custT="1"/>
      <dgm:spPr>
        <a:ln>
          <a:solidFill>
            <a:srgbClr val="8CC841"/>
          </a:solidFill>
        </a:ln>
      </dgm:spPr>
      <dgm:t>
        <a:bodyPr/>
        <a:lstStyle/>
        <a:p>
          <a:r>
            <a:rPr lang="cs-CZ" sz="1200" dirty="0">
              <a:latin typeface="Comenia Serif" pitchFamily="50" charset="-18"/>
            </a:rPr>
            <a:t>Přírodovědecká fakulta</a:t>
          </a:r>
        </a:p>
      </dgm:t>
    </dgm:pt>
    <dgm:pt modelId="{4A8B38F8-D3B6-414F-93AB-294804F9C6B9}" type="parTrans" cxnId="{A552CB15-7618-44E6-884F-CD8E564BE7DF}">
      <dgm:prSet>
        <dgm:style>
          <a:lnRef idx="2">
            <a:schemeClr val="accent3"/>
          </a:lnRef>
          <a:fillRef idx="0">
            <a:schemeClr val="accent3"/>
          </a:fillRef>
          <a:effectRef idx="1">
            <a:schemeClr val="accent3"/>
          </a:effectRef>
          <a:fontRef idx="minor">
            <a:schemeClr val="tx1"/>
          </a:fontRef>
        </dgm:style>
      </dgm:prSet>
      <dgm:spPr/>
      <dgm:t>
        <a:bodyPr/>
        <a:lstStyle/>
        <a:p>
          <a:endParaRPr lang="cs-CZ"/>
        </a:p>
      </dgm:t>
    </dgm:pt>
    <dgm:pt modelId="{541B6782-CBD6-47F7-98FE-F6D47653B1DB}" type="sibTrans" cxnId="{A552CB15-7618-44E6-884F-CD8E564BE7DF}">
      <dgm:prSet/>
      <dgm:spPr/>
      <dgm:t>
        <a:bodyPr/>
        <a:lstStyle/>
        <a:p>
          <a:endParaRPr lang="cs-CZ"/>
        </a:p>
      </dgm:t>
    </dgm:pt>
    <dgm:pt modelId="{01310DB1-5111-49C0-BB27-BA46656A23EE}" type="pres">
      <dgm:prSet presAssocID="{E1BE0D8E-ED41-4958-B233-B1DFB68BF647}" presName="hierChild1" presStyleCnt="0">
        <dgm:presLayoutVars>
          <dgm:chPref val="1"/>
          <dgm:dir/>
          <dgm:animOne val="branch"/>
          <dgm:animLvl val="lvl"/>
          <dgm:resizeHandles/>
        </dgm:presLayoutVars>
      </dgm:prSet>
      <dgm:spPr/>
    </dgm:pt>
    <dgm:pt modelId="{5D48BBD8-98E2-40D4-BAB9-33FFBC374DDF}" type="pres">
      <dgm:prSet presAssocID="{AE2BDD63-8176-48F9-9FD4-469B1F55489F}" presName="hierRoot1" presStyleCnt="0"/>
      <dgm:spPr/>
    </dgm:pt>
    <dgm:pt modelId="{D0C8B154-F03B-40EA-9A22-D7D745B79AFA}" type="pres">
      <dgm:prSet presAssocID="{AE2BDD63-8176-48F9-9FD4-469B1F55489F}" presName="composite" presStyleCnt="0"/>
      <dgm:spPr/>
    </dgm:pt>
    <dgm:pt modelId="{69F97A36-98C5-4DF3-A3DD-1882BEA580F7}" type="pres">
      <dgm:prSet presAssocID="{AE2BDD63-8176-48F9-9FD4-469B1F55489F}" presName="background" presStyleLbl="node0" presStyleIdx="0" presStyleCnt="1"/>
      <dgm:spPr>
        <a:solidFill>
          <a:srgbClr val="8CC841"/>
        </a:solidFill>
      </dgm:spPr>
    </dgm:pt>
    <dgm:pt modelId="{79AC9450-16C5-4999-BA0A-A8DFC097BD9E}" type="pres">
      <dgm:prSet presAssocID="{AE2BDD63-8176-48F9-9FD4-469B1F55489F}" presName="text" presStyleLbl="fgAcc0" presStyleIdx="0" presStyleCnt="1" custScaleX="112328">
        <dgm:presLayoutVars>
          <dgm:chPref val="3"/>
        </dgm:presLayoutVars>
      </dgm:prSet>
      <dgm:spPr/>
    </dgm:pt>
    <dgm:pt modelId="{D6D96CB8-BC48-4256-9A82-9CFACFFAA0FA}" type="pres">
      <dgm:prSet presAssocID="{AE2BDD63-8176-48F9-9FD4-469B1F55489F}" presName="hierChild2" presStyleCnt="0"/>
      <dgm:spPr/>
    </dgm:pt>
    <dgm:pt modelId="{978DB350-A465-4694-B85A-21781A8C894D}" type="pres">
      <dgm:prSet presAssocID="{7B05CB68-C810-4954-A83B-5B53646ADEF2}" presName="Name10" presStyleLbl="parChTrans1D2" presStyleIdx="0" presStyleCnt="4"/>
      <dgm:spPr/>
    </dgm:pt>
    <dgm:pt modelId="{0F4AD470-C545-4A05-89F9-1FF7DE60060B}" type="pres">
      <dgm:prSet presAssocID="{83B00071-3053-4700-B271-A37B92EDC3DC}" presName="hierRoot2" presStyleCnt="0"/>
      <dgm:spPr/>
    </dgm:pt>
    <dgm:pt modelId="{4F1AE514-030F-47AA-BB8E-FA577D60A4DD}" type="pres">
      <dgm:prSet presAssocID="{83B00071-3053-4700-B271-A37B92EDC3DC}" presName="composite2" presStyleCnt="0"/>
      <dgm:spPr/>
    </dgm:pt>
    <dgm:pt modelId="{E9B63E88-7C59-487F-857F-D705E4836168}" type="pres">
      <dgm:prSet presAssocID="{83B00071-3053-4700-B271-A37B92EDC3DC}" presName="background2" presStyleLbl="node2" presStyleIdx="0" presStyleCnt="4"/>
      <dgm:spPr>
        <a:solidFill>
          <a:srgbClr val="8CC841"/>
        </a:solidFill>
      </dgm:spPr>
    </dgm:pt>
    <dgm:pt modelId="{D092F4F0-1FFB-4949-8C86-6361A1629067}" type="pres">
      <dgm:prSet presAssocID="{83B00071-3053-4700-B271-A37B92EDC3DC}" presName="text2" presStyleLbl="fgAcc2" presStyleIdx="0" presStyleCnt="4" custScaleX="110937">
        <dgm:presLayoutVars>
          <dgm:chPref val="3"/>
        </dgm:presLayoutVars>
      </dgm:prSet>
      <dgm:spPr/>
    </dgm:pt>
    <dgm:pt modelId="{5E898DCC-719A-4950-9E7D-29F1A3DF7B4E}" type="pres">
      <dgm:prSet presAssocID="{83B00071-3053-4700-B271-A37B92EDC3DC}" presName="hierChild3" presStyleCnt="0"/>
      <dgm:spPr/>
    </dgm:pt>
    <dgm:pt modelId="{3F3B05DF-D7ED-4F87-9410-D5A658E9E371}" type="pres">
      <dgm:prSet presAssocID="{DF7CC778-E7C2-4277-A29D-097D6038B0E9}" presName="Name10" presStyleLbl="parChTrans1D2" presStyleIdx="1" presStyleCnt="4"/>
      <dgm:spPr/>
    </dgm:pt>
    <dgm:pt modelId="{2794197B-BB93-4B21-AFE6-67CB62E11DD3}" type="pres">
      <dgm:prSet presAssocID="{8106A553-4A0A-45F0-AC79-C966D9828AEA}" presName="hierRoot2" presStyleCnt="0"/>
      <dgm:spPr/>
    </dgm:pt>
    <dgm:pt modelId="{B7843243-D044-4AB6-AA4E-02258F9CC0E4}" type="pres">
      <dgm:prSet presAssocID="{8106A553-4A0A-45F0-AC79-C966D9828AEA}" presName="composite2" presStyleCnt="0"/>
      <dgm:spPr/>
    </dgm:pt>
    <dgm:pt modelId="{DB736FE5-37A4-409D-B4A8-716213003709}" type="pres">
      <dgm:prSet presAssocID="{8106A553-4A0A-45F0-AC79-C966D9828AEA}" presName="background2" presStyleLbl="node2" presStyleIdx="1" presStyleCnt="4"/>
      <dgm:spPr>
        <a:solidFill>
          <a:srgbClr val="8CC841"/>
        </a:solidFill>
      </dgm:spPr>
    </dgm:pt>
    <dgm:pt modelId="{DB2B71F8-8FC9-472E-BE10-1BAC9D6EFB58}" type="pres">
      <dgm:prSet presAssocID="{8106A553-4A0A-45F0-AC79-C966D9828AEA}" presName="text2" presStyleLbl="fgAcc2" presStyleIdx="1" presStyleCnt="4" custLinFactNeighborX="-933">
        <dgm:presLayoutVars>
          <dgm:chPref val="3"/>
        </dgm:presLayoutVars>
      </dgm:prSet>
      <dgm:spPr/>
    </dgm:pt>
    <dgm:pt modelId="{4621B461-DF9C-481A-995A-1E85BD651C16}" type="pres">
      <dgm:prSet presAssocID="{8106A553-4A0A-45F0-AC79-C966D9828AEA}" presName="hierChild3" presStyleCnt="0"/>
      <dgm:spPr/>
    </dgm:pt>
    <dgm:pt modelId="{3E5F12D0-BF39-46F9-8E10-ACA9DE17D3BF}" type="pres">
      <dgm:prSet presAssocID="{18824CB9-06F3-408A-8A53-6FB7D4313EED}" presName="Name10" presStyleLbl="parChTrans1D2" presStyleIdx="2" presStyleCnt="4"/>
      <dgm:spPr/>
    </dgm:pt>
    <dgm:pt modelId="{23C6B0BA-790C-4B16-A604-104640FC2268}" type="pres">
      <dgm:prSet presAssocID="{7EDE7797-5012-4B0B-ABE8-7AFB764024D8}" presName="hierRoot2" presStyleCnt="0"/>
      <dgm:spPr/>
    </dgm:pt>
    <dgm:pt modelId="{3B1B3056-6A81-4B0D-9D3B-2A9CEDB59527}" type="pres">
      <dgm:prSet presAssocID="{7EDE7797-5012-4B0B-ABE8-7AFB764024D8}" presName="composite2" presStyleCnt="0"/>
      <dgm:spPr/>
    </dgm:pt>
    <dgm:pt modelId="{BDFF0645-31D8-43CB-AFCF-7D86887050A5}" type="pres">
      <dgm:prSet presAssocID="{7EDE7797-5012-4B0B-ABE8-7AFB764024D8}" presName="background2" presStyleLbl="node2" presStyleIdx="2" presStyleCnt="4"/>
      <dgm:spPr>
        <a:solidFill>
          <a:srgbClr val="8CC841"/>
        </a:solidFill>
      </dgm:spPr>
    </dgm:pt>
    <dgm:pt modelId="{B23B81D5-FDF2-49F4-9DAC-A6A2FD3F99EA}" type="pres">
      <dgm:prSet presAssocID="{7EDE7797-5012-4B0B-ABE8-7AFB764024D8}" presName="text2" presStyleLbl="fgAcc2" presStyleIdx="2" presStyleCnt="4">
        <dgm:presLayoutVars>
          <dgm:chPref val="3"/>
        </dgm:presLayoutVars>
      </dgm:prSet>
      <dgm:spPr/>
    </dgm:pt>
    <dgm:pt modelId="{82F04A27-39AD-4766-9421-C6BA8DAFCF56}" type="pres">
      <dgm:prSet presAssocID="{7EDE7797-5012-4B0B-ABE8-7AFB764024D8}" presName="hierChild3" presStyleCnt="0"/>
      <dgm:spPr/>
    </dgm:pt>
    <dgm:pt modelId="{4497D0BB-30A0-4CDC-86F5-B2064DA92E1C}" type="pres">
      <dgm:prSet presAssocID="{4A8B38F8-D3B6-414F-93AB-294804F9C6B9}" presName="Name10" presStyleLbl="parChTrans1D2" presStyleIdx="3" presStyleCnt="4"/>
      <dgm:spPr/>
    </dgm:pt>
    <dgm:pt modelId="{A7080228-8D7C-4E17-90A8-D9176E90A3D1}" type="pres">
      <dgm:prSet presAssocID="{C6D6D46C-B0AA-488F-8E06-9730F3EA143D}" presName="hierRoot2" presStyleCnt="0"/>
      <dgm:spPr/>
    </dgm:pt>
    <dgm:pt modelId="{4923FDD6-C5B3-4F47-BF18-1610872A6E7B}" type="pres">
      <dgm:prSet presAssocID="{C6D6D46C-B0AA-488F-8E06-9730F3EA143D}" presName="composite2" presStyleCnt="0"/>
      <dgm:spPr/>
    </dgm:pt>
    <dgm:pt modelId="{9F3A7D4A-F48B-491C-AB1C-E24D722C5484}" type="pres">
      <dgm:prSet presAssocID="{C6D6D46C-B0AA-488F-8E06-9730F3EA143D}" presName="background2" presStyleLbl="node2" presStyleIdx="3" presStyleCnt="4"/>
      <dgm:spPr>
        <a:solidFill>
          <a:srgbClr val="8CC841"/>
        </a:solidFill>
      </dgm:spPr>
    </dgm:pt>
    <dgm:pt modelId="{CE4EA94D-9190-40C6-8C00-FF5FAF570416}" type="pres">
      <dgm:prSet presAssocID="{C6D6D46C-B0AA-488F-8E06-9730F3EA143D}" presName="text2" presStyleLbl="fgAcc2" presStyleIdx="3" presStyleCnt="4" custScaleX="116111">
        <dgm:presLayoutVars>
          <dgm:chPref val="3"/>
        </dgm:presLayoutVars>
      </dgm:prSet>
      <dgm:spPr/>
    </dgm:pt>
    <dgm:pt modelId="{5E979FA9-D95B-4527-85F1-93A8429A4901}" type="pres">
      <dgm:prSet presAssocID="{C6D6D46C-B0AA-488F-8E06-9730F3EA143D}" presName="hierChild3" presStyleCnt="0"/>
      <dgm:spPr/>
    </dgm:pt>
  </dgm:ptLst>
  <dgm:cxnLst>
    <dgm:cxn modelId="{F2397003-6FB0-4C2D-960B-9E5B1E8D2711}" type="presOf" srcId="{AE2BDD63-8176-48F9-9FD4-469B1F55489F}" destId="{79AC9450-16C5-4999-BA0A-A8DFC097BD9E}" srcOrd="0" destOrd="0" presId="urn:microsoft.com/office/officeart/2005/8/layout/hierarchy1"/>
    <dgm:cxn modelId="{CCD54F06-C956-4EE9-A46C-12487D26850B}" srcId="{E1BE0D8E-ED41-4958-B233-B1DFB68BF647}" destId="{AE2BDD63-8176-48F9-9FD4-469B1F55489F}" srcOrd="0" destOrd="0" parTransId="{51053607-CE33-4E8B-9194-BDA32468A2A5}" sibTransId="{F75BA0DE-0BA3-458B-9F2F-AFC5D3F51521}"/>
    <dgm:cxn modelId="{CE5C090F-2F64-4F48-A4AB-2C97E2F24483}" srcId="{AE2BDD63-8176-48F9-9FD4-469B1F55489F}" destId="{7EDE7797-5012-4B0B-ABE8-7AFB764024D8}" srcOrd="2" destOrd="0" parTransId="{18824CB9-06F3-408A-8A53-6FB7D4313EED}" sibTransId="{B9DDAD6B-FAFE-4864-A88E-0796E5110B31}"/>
    <dgm:cxn modelId="{12016012-FC29-49FE-86CA-F059A77C0A9A}" srcId="{AE2BDD63-8176-48F9-9FD4-469B1F55489F}" destId="{8106A553-4A0A-45F0-AC79-C966D9828AEA}" srcOrd="1" destOrd="0" parTransId="{DF7CC778-E7C2-4277-A29D-097D6038B0E9}" sibTransId="{F24873EE-3035-40B7-9292-99C291D37A0D}"/>
    <dgm:cxn modelId="{A552CB15-7618-44E6-884F-CD8E564BE7DF}" srcId="{AE2BDD63-8176-48F9-9FD4-469B1F55489F}" destId="{C6D6D46C-B0AA-488F-8E06-9730F3EA143D}" srcOrd="3" destOrd="0" parTransId="{4A8B38F8-D3B6-414F-93AB-294804F9C6B9}" sibTransId="{541B6782-CBD6-47F7-98FE-F6D47653B1DB}"/>
    <dgm:cxn modelId="{C68CAB18-45E8-4488-977D-BAD3CB41783F}" type="presOf" srcId="{7B05CB68-C810-4954-A83B-5B53646ADEF2}" destId="{978DB350-A465-4694-B85A-21781A8C894D}" srcOrd="0" destOrd="0" presId="urn:microsoft.com/office/officeart/2005/8/layout/hierarchy1"/>
    <dgm:cxn modelId="{FA97E628-5BEE-44CE-AF5A-19BD763E8C21}" type="presOf" srcId="{7EDE7797-5012-4B0B-ABE8-7AFB764024D8}" destId="{B23B81D5-FDF2-49F4-9DAC-A6A2FD3F99EA}" srcOrd="0" destOrd="0" presId="urn:microsoft.com/office/officeart/2005/8/layout/hierarchy1"/>
    <dgm:cxn modelId="{D4A8F32E-57FD-4FD0-9D29-23C53F351068}" type="presOf" srcId="{C6D6D46C-B0AA-488F-8E06-9730F3EA143D}" destId="{CE4EA94D-9190-40C6-8C00-FF5FAF570416}" srcOrd="0" destOrd="0" presId="urn:microsoft.com/office/officeart/2005/8/layout/hierarchy1"/>
    <dgm:cxn modelId="{BD8D0D3E-E59A-4D8E-B089-A8F643BC2792}" type="presOf" srcId="{83B00071-3053-4700-B271-A37B92EDC3DC}" destId="{D092F4F0-1FFB-4949-8C86-6361A1629067}" srcOrd="0" destOrd="0" presId="urn:microsoft.com/office/officeart/2005/8/layout/hierarchy1"/>
    <dgm:cxn modelId="{5914E165-0210-4D06-8F6E-244337E9CF5D}" type="presOf" srcId="{4A8B38F8-D3B6-414F-93AB-294804F9C6B9}" destId="{4497D0BB-30A0-4CDC-86F5-B2064DA92E1C}" srcOrd="0" destOrd="0" presId="urn:microsoft.com/office/officeart/2005/8/layout/hierarchy1"/>
    <dgm:cxn modelId="{89B5DA74-BDAB-4621-9574-3931F52AD9B7}" type="presOf" srcId="{DF7CC778-E7C2-4277-A29D-097D6038B0E9}" destId="{3F3B05DF-D7ED-4F87-9410-D5A658E9E371}" srcOrd="0" destOrd="0" presId="urn:microsoft.com/office/officeart/2005/8/layout/hierarchy1"/>
    <dgm:cxn modelId="{F6BD5B89-0931-4998-AD11-DBD17379443D}" type="presOf" srcId="{18824CB9-06F3-408A-8A53-6FB7D4313EED}" destId="{3E5F12D0-BF39-46F9-8E10-ACA9DE17D3BF}" srcOrd="0" destOrd="0" presId="urn:microsoft.com/office/officeart/2005/8/layout/hierarchy1"/>
    <dgm:cxn modelId="{DD4EADBD-4AE5-46F7-85C0-731C0D6C7E2A}" type="presOf" srcId="{E1BE0D8E-ED41-4958-B233-B1DFB68BF647}" destId="{01310DB1-5111-49C0-BB27-BA46656A23EE}" srcOrd="0" destOrd="0" presId="urn:microsoft.com/office/officeart/2005/8/layout/hierarchy1"/>
    <dgm:cxn modelId="{A3AE86D7-B0A4-4355-A658-3BFEFDC16D80}" srcId="{AE2BDD63-8176-48F9-9FD4-469B1F55489F}" destId="{83B00071-3053-4700-B271-A37B92EDC3DC}" srcOrd="0" destOrd="0" parTransId="{7B05CB68-C810-4954-A83B-5B53646ADEF2}" sibTransId="{B6243633-62D7-4A9D-9A4A-6A051319CE73}"/>
    <dgm:cxn modelId="{5E8991EB-50A9-487C-94C3-988DA4AC22F9}" type="presOf" srcId="{8106A553-4A0A-45F0-AC79-C966D9828AEA}" destId="{DB2B71F8-8FC9-472E-BE10-1BAC9D6EFB58}" srcOrd="0" destOrd="0" presId="urn:microsoft.com/office/officeart/2005/8/layout/hierarchy1"/>
    <dgm:cxn modelId="{C7F966E4-79DC-426B-BE67-5188AE213EA9}" type="presParOf" srcId="{01310DB1-5111-49C0-BB27-BA46656A23EE}" destId="{5D48BBD8-98E2-40D4-BAB9-33FFBC374DDF}" srcOrd="0" destOrd="0" presId="urn:microsoft.com/office/officeart/2005/8/layout/hierarchy1"/>
    <dgm:cxn modelId="{306DA5F6-EA27-4C07-8BDA-ADCDAAE7B5D1}" type="presParOf" srcId="{5D48BBD8-98E2-40D4-BAB9-33FFBC374DDF}" destId="{D0C8B154-F03B-40EA-9A22-D7D745B79AFA}" srcOrd="0" destOrd="0" presId="urn:microsoft.com/office/officeart/2005/8/layout/hierarchy1"/>
    <dgm:cxn modelId="{C17E793F-378B-4D84-B06A-4BD56981246F}" type="presParOf" srcId="{D0C8B154-F03B-40EA-9A22-D7D745B79AFA}" destId="{69F97A36-98C5-4DF3-A3DD-1882BEA580F7}" srcOrd="0" destOrd="0" presId="urn:microsoft.com/office/officeart/2005/8/layout/hierarchy1"/>
    <dgm:cxn modelId="{F0707142-3E18-46CF-AE84-4C723A72EFD3}" type="presParOf" srcId="{D0C8B154-F03B-40EA-9A22-D7D745B79AFA}" destId="{79AC9450-16C5-4999-BA0A-A8DFC097BD9E}" srcOrd="1" destOrd="0" presId="urn:microsoft.com/office/officeart/2005/8/layout/hierarchy1"/>
    <dgm:cxn modelId="{79A411F6-CBD0-4FE7-94D4-F81E82116CE1}" type="presParOf" srcId="{5D48BBD8-98E2-40D4-BAB9-33FFBC374DDF}" destId="{D6D96CB8-BC48-4256-9A82-9CFACFFAA0FA}" srcOrd="1" destOrd="0" presId="urn:microsoft.com/office/officeart/2005/8/layout/hierarchy1"/>
    <dgm:cxn modelId="{DEF9623A-0607-49E6-9C44-773E83CC0826}" type="presParOf" srcId="{D6D96CB8-BC48-4256-9A82-9CFACFFAA0FA}" destId="{978DB350-A465-4694-B85A-21781A8C894D}" srcOrd="0" destOrd="0" presId="urn:microsoft.com/office/officeart/2005/8/layout/hierarchy1"/>
    <dgm:cxn modelId="{BB2F8512-58CB-4B24-ABA6-356959DC8D55}" type="presParOf" srcId="{D6D96CB8-BC48-4256-9A82-9CFACFFAA0FA}" destId="{0F4AD470-C545-4A05-89F9-1FF7DE60060B}" srcOrd="1" destOrd="0" presId="urn:microsoft.com/office/officeart/2005/8/layout/hierarchy1"/>
    <dgm:cxn modelId="{013B5DCC-1CB9-41D9-8B31-78D5AFA17800}" type="presParOf" srcId="{0F4AD470-C545-4A05-89F9-1FF7DE60060B}" destId="{4F1AE514-030F-47AA-BB8E-FA577D60A4DD}" srcOrd="0" destOrd="0" presId="urn:microsoft.com/office/officeart/2005/8/layout/hierarchy1"/>
    <dgm:cxn modelId="{2E9BBD9A-1C94-43BC-841E-D3B37D9A28B5}" type="presParOf" srcId="{4F1AE514-030F-47AA-BB8E-FA577D60A4DD}" destId="{E9B63E88-7C59-487F-857F-D705E4836168}" srcOrd="0" destOrd="0" presId="urn:microsoft.com/office/officeart/2005/8/layout/hierarchy1"/>
    <dgm:cxn modelId="{C334EAE2-8E0A-4DF1-80D6-BEF685A9FFFB}" type="presParOf" srcId="{4F1AE514-030F-47AA-BB8E-FA577D60A4DD}" destId="{D092F4F0-1FFB-4949-8C86-6361A1629067}" srcOrd="1" destOrd="0" presId="urn:microsoft.com/office/officeart/2005/8/layout/hierarchy1"/>
    <dgm:cxn modelId="{B8F33F84-937D-4E5C-85C8-D027D01DC336}" type="presParOf" srcId="{0F4AD470-C545-4A05-89F9-1FF7DE60060B}" destId="{5E898DCC-719A-4950-9E7D-29F1A3DF7B4E}" srcOrd="1" destOrd="0" presId="urn:microsoft.com/office/officeart/2005/8/layout/hierarchy1"/>
    <dgm:cxn modelId="{7703C4CD-3490-4A3F-B85B-F7420FAF6E8F}" type="presParOf" srcId="{D6D96CB8-BC48-4256-9A82-9CFACFFAA0FA}" destId="{3F3B05DF-D7ED-4F87-9410-D5A658E9E371}" srcOrd="2" destOrd="0" presId="urn:microsoft.com/office/officeart/2005/8/layout/hierarchy1"/>
    <dgm:cxn modelId="{117779A4-D214-4970-B7DE-310789B2FAA4}" type="presParOf" srcId="{D6D96CB8-BC48-4256-9A82-9CFACFFAA0FA}" destId="{2794197B-BB93-4B21-AFE6-67CB62E11DD3}" srcOrd="3" destOrd="0" presId="urn:microsoft.com/office/officeart/2005/8/layout/hierarchy1"/>
    <dgm:cxn modelId="{2D09A08C-DB30-4F28-9CA9-813CAA8B81E8}" type="presParOf" srcId="{2794197B-BB93-4B21-AFE6-67CB62E11DD3}" destId="{B7843243-D044-4AB6-AA4E-02258F9CC0E4}" srcOrd="0" destOrd="0" presId="urn:microsoft.com/office/officeart/2005/8/layout/hierarchy1"/>
    <dgm:cxn modelId="{3A591122-E8CD-476D-BC59-79312AED50AF}" type="presParOf" srcId="{B7843243-D044-4AB6-AA4E-02258F9CC0E4}" destId="{DB736FE5-37A4-409D-B4A8-716213003709}" srcOrd="0" destOrd="0" presId="urn:microsoft.com/office/officeart/2005/8/layout/hierarchy1"/>
    <dgm:cxn modelId="{359520B4-75CA-4B8F-B6AE-9BF45599337F}" type="presParOf" srcId="{B7843243-D044-4AB6-AA4E-02258F9CC0E4}" destId="{DB2B71F8-8FC9-472E-BE10-1BAC9D6EFB58}" srcOrd="1" destOrd="0" presId="urn:microsoft.com/office/officeart/2005/8/layout/hierarchy1"/>
    <dgm:cxn modelId="{1B118DED-2B0E-4347-B6D1-D7B4D80BD474}" type="presParOf" srcId="{2794197B-BB93-4B21-AFE6-67CB62E11DD3}" destId="{4621B461-DF9C-481A-995A-1E85BD651C16}" srcOrd="1" destOrd="0" presId="urn:microsoft.com/office/officeart/2005/8/layout/hierarchy1"/>
    <dgm:cxn modelId="{6E28FBFF-D4B3-4D52-89BC-D3217641BF99}" type="presParOf" srcId="{D6D96CB8-BC48-4256-9A82-9CFACFFAA0FA}" destId="{3E5F12D0-BF39-46F9-8E10-ACA9DE17D3BF}" srcOrd="4" destOrd="0" presId="urn:microsoft.com/office/officeart/2005/8/layout/hierarchy1"/>
    <dgm:cxn modelId="{134DA385-2BFA-4162-B521-A50A023BCD31}" type="presParOf" srcId="{D6D96CB8-BC48-4256-9A82-9CFACFFAA0FA}" destId="{23C6B0BA-790C-4B16-A604-104640FC2268}" srcOrd="5" destOrd="0" presId="urn:microsoft.com/office/officeart/2005/8/layout/hierarchy1"/>
    <dgm:cxn modelId="{520CB5BC-DFB7-4B0C-BA40-D816E26ECB32}" type="presParOf" srcId="{23C6B0BA-790C-4B16-A604-104640FC2268}" destId="{3B1B3056-6A81-4B0D-9D3B-2A9CEDB59527}" srcOrd="0" destOrd="0" presId="urn:microsoft.com/office/officeart/2005/8/layout/hierarchy1"/>
    <dgm:cxn modelId="{8BE857CE-8B91-41C8-AF7D-D0199090ABE2}" type="presParOf" srcId="{3B1B3056-6A81-4B0D-9D3B-2A9CEDB59527}" destId="{BDFF0645-31D8-43CB-AFCF-7D86887050A5}" srcOrd="0" destOrd="0" presId="urn:microsoft.com/office/officeart/2005/8/layout/hierarchy1"/>
    <dgm:cxn modelId="{FF6409F2-92F2-4A2B-A703-D29590E39197}" type="presParOf" srcId="{3B1B3056-6A81-4B0D-9D3B-2A9CEDB59527}" destId="{B23B81D5-FDF2-49F4-9DAC-A6A2FD3F99EA}" srcOrd="1" destOrd="0" presId="urn:microsoft.com/office/officeart/2005/8/layout/hierarchy1"/>
    <dgm:cxn modelId="{8A48B5C5-42C4-45B9-8BB0-2507E4D429AD}" type="presParOf" srcId="{23C6B0BA-790C-4B16-A604-104640FC2268}" destId="{82F04A27-39AD-4766-9421-C6BA8DAFCF56}" srcOrd="1" destOrd="0" presId="urn:microsoft.com/office/officeart/2005/8/layout/hierarchy1"/>
    <dgm:cxn modelId="{373948BF-88ED-4C59-8228-852FC5D67F84}" type="presParOf" srcId="{D6D96CB8-BC48-4256-9A82-9CFACFFAA0FA}" destId="{4497D0BB-30A0-4CDC-86F5-B2064DA92E1C}" srcOrd="6" destOrd="0" presId="urn:microsoft.com/office/officeart/2005/8/layout/hierarchy1"/>
    <dgm:cxn modelId="{5B68A6F1-9419-45DD-B084-EA0F937F4FD3}" type="presParOf" srcId="{D6D96CB8-BC48-4256-9A82-9CFACFFAA0FA}" destId="{A7080228-8D7C-4E17-90A8-D9176E90A3D1}" srcOrd="7" destOrd="0" presId="urn:microsoft.com/office/officeart/2005/8/layout/hierarchy1"/>
    <dgm:cxn modelId="{348993BD-D5B0-4B24-9927-0ACB787F9922}" type="presParOf" srcId="{A7080228-8D7C-4E17-90A8-D9176E90A3D1}" destId="{4923FDD6-C5B3-4F47-BF18-1610872A6E7B}" srcOrd="0" destOrd="0" presId="urn:microsoft.com/office/officeart/2005/8/layout/hierarchy1"/>
    <dgm:cxn modelId="{7C74EC15-C3D7-4302-AC2C-169A5F67E0A5}" type="presParOf" srcId="{4923FDD6-C5B3-4F47-BF18-1610872A6E7B}" destId="{9F3A7D4A-F48B-491C-AB1C-E24D722C5484}" srcOrd="0" destOrd="0" presId="urn:microsoft.com/office/officeart/2005/8/layout/hierarchy1"/>
    <dgm:cxn modelId="{E3765B59-000F-4E32-AA41-26A4D57F80F6}" type="presParOf" srcId="{4923FDD6-C5B3-4F47-BF18-1610872A6E7B}" destId="{CE4EA94D-9190-40C6-8C00-FF5FAF570416}" srcOrd="1" destOrd="0" presId="urn:microsoft.com/office/officeart/2005/8/layout/hierarchy1"/>
    <dgm:cxn modelId="{B9547FFC-811A-4F1F-A87D-0EF9047ACE98}" type="presParOf" srcId="{A7080228-8D7C-4E17-90A8-D9176E90A3D1}" destId="{5E979FA9-D95B-4527-85F1-93A8429A4901}" srcOrd="1" destOrd="0" presId="urn:microsoft.com/office/officeart/2005/8/layout/hierarchy1"/>
  </dgm:cxnLst>
  <dgm:bg>
    <a:effectLst>
      <a:outerShdw blurRad="50800" dist="50800" dir="5400000" algn="ctr" rotWithShape="0">
        <a:srgbClr val="990099"/>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7D0BB-30A0-4CDC-86F5-B2064DA92E1C}">
      <dsp:nvSpPr>
        <dsp:cNvPr id="0" name=""/>
        <dsp:cNvSpPr/>
      </dsp:nvSpPr>
      <dsp:spPr>
        <a:xfrm>
          <a:off x="4258176" y="2102428"/>
          <a:ext cx="3254820" cy="501377"/>
        </a:xfrm>
        <a:custGeom>
          <a:avLst/>
          <a:gdLst/>
          <a:ahLst/>
          <a:cxnLst/>
          <a:rect l="0" t="0" r="0" b="0"/>
          <a:pathLst>
            <a:path>
              <a:moveTo>
                <a:pt x="0" y="0"/>
              </a:moveTo>
              <a:lnTo>
                <a:pt x="0" y="341674"/>
              </a:lnTo>
              <a:lnTo>
                <a:pt x="3254820" y="341674"/>
              </a:lnTo>
              <a:lnTo>
                <a:pt x="3254820" y="501377"/>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3E5F12D0-BF39-46F9-8E10-ACA9DE17D3BF}">
      <dsp:nvSpPr>
        <dsp:cNvPr id="0" name=""/>
        <dsp:cNvSpPr/>
      </dsp:nvSpPr>
      <dsp:spPr>
        <a:xfrm>
          <a:off x="4258176" y="2102428"/>
          <a:ext cx="1008917" cy="501377"/>
        </a:xfrm>
        <a:custGeom>
          <a:avLst/>
          <a:gdLst/>
          <a:ahLst/>
          <a:cxnLst/>
          <a:rect l="0" t="0" r="0" b="0"/>
          <a:pathLst>
            <a:path>
              <a:moveTo>
                <a:pt x="0" y="0"/>
              </a:moveTo>
              <a:lnTo>
                <a:pt x="0" y="341674"/>
              </a:lnTo>
              <a:lnTo>
                <a:pt x="1008917" y="341674"/>
              </a:lnTo>
              <a:lnTo>
                <a:pt x="1008917" y="501377"/>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3F3B05DF-D7ED-4F87-9410-D5A658E9E371}">
      <dsp:nvSpPr>
        <dsp:cNvPr id="0" name=""/>
        <dsp:cNvSpPr/>
      </dsp:nvSpPr>
      <dsp:spPr>
        <a:xfrm>
          <a:off x="3143978" y="2102428"/>
          <a:ext cx="1114198" cy="501377"/>
        </a:xfrm>
        <a:custGeom>
          <a:avLst/>
          <a:gdLst/>
          <a:ahLst/>
          <a:cxnLst/>
          <a:rect l="0" t="0" r="0" b="0"/>
          <a:pathLst>
            <a:path>
              <a:moveTo>
                <a:pt x="1114198" y="0"/>
              </a:moveTo>
              <a:lnTo>
                <a:pt x="1114198" y="341674"/>
              </a:lnTo>
              <a:lnTo>
                <a:pt x="0" y="341674"/>
              </a:lnTo>
              <a:lnTo>
                <a:pt x="0" y="501377"/>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978DB350-A465-4694-B85A-21781A8C894D}">
      <dsp:nvSpPr>
        <dsp:cNvPr id="0" name=""/>
        <dsp:cNvSpPr/>
      </dsp:nvSpPr>
      <dsp:spPr>
        <a:xfrm>
          <a:off x="958757" y="2102428"/>
          <a:ext cx="3299418" cy="501377"/>
        </a:xfrm>
        <a:custGeom>
          <a:avLst/>
          <a:gdLst/>
          <a:ahLst/>
          <a:cxnLst/>
          <a:rect l="0" t="0" r="0" b="0"/>
          <a:pathLst>
            <a:path>
              <a:moveTo>
                <a:pt x="3299418" y="0"/>
              </a:moveTo>
              <a:lnTo>
                <a:pt x="3299418" y="341674"/>
              </a:lnTo>
              <a:lnTo>
                <a:pt x="0" y="341674"/>
              </a:lnTo>
              <a:lnTo>
                <a:pt x="0" y="501377"/>
              </a:lnTo>
            </a:path>
          </a:pathLst>
        </a:custGeom>
        <a:noFill/>
        <a:ln w="25400" cap="flat" cmpd="sng" algn="ctr">
          <a:solidFill>
            <a:schemeClr val="accent3"/>
          </a:solidFill>
          <a:prstDash val="solid"/>
        </a:ln>
        <a:effectLst>
          <a:outerShdw blurRad="40000" dist="20000" dir="5400000" rotWithShape="0">
            <a:srgbClr val="000000">
              <a:alpha val="38000"/>
            </a:srgbClr>
          </a:outerShdw>
        </a:effectLst>
      </dsp:spPr>
      <dsp:style>
        <a:lnRef idx="2">
          <a:schemeClr val="accent3"/>
        </a:lnRef>
        <a:fillRef idx="0">
          <a:schemeClr val="accent3"/>
        </a:fillRef>
        <a:effectRef idx="1">
          <a:schemeClr val="accent3"/>
        </a:effectRef>
        <a:fontRef idx="minor">
          <a:schemeClr val="tx1"/>
        </a:fontRef>
      </dsp:style>
    </dsp:sp>
    <dsp:sp modelId="{69F97A36-98C5-4DF3-A3DD-1882BEA580F7}">
      <dsp:nvSpPr>
        <dsp:cNvPr id="0" name=""/>
        <dsp:cNvSpPr/>
      </dsp:nvSpPr>
      <dsp:spPr>
        <a:xfrm>
          <a:off x="3289945" y="1007730"/>
          <a:ext cx="1936461" cy="1094698"/>
        </a:xfrm>
        <a:prstGeom prst="roundRect">
          <a:avLst>
            <a:gd name="adj" fmla="val 10000"/>
          </a:avLst>
        </a:prstGeom>
        <a:solidFill>
          <a:srgbClr val="8CC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AC9450-16C5-4999-BA0A-A8DFC097BD9E}">
      <dsp:nvSpPr>
        <dsp:cNvPr id="0" name=""/>
        <dsp:cNvSpPr/>
      </dsp:nvSpPr>
      <dsp:spPr>
        <a:xfrm>
          <a:off x="3481493" y="1189701"/>
          <a:ext cx="1936461" cy="1094698"/>
        </a:xfrm>
        <a:prstGeom prst="roundRect">
          <a:avLst>
            <a:gd name="adj" fmla="val 10000"/>
          </a:avLst>
        </a:prstGeom>
        <a:solidFill>
          <a:schemeClr val="lt1">
            <a:alpha val="90000"/>
            <a:hueOff val="0"/>
            <a:satOff val="0"/>
            <a:lumOff val="0"/>
            <a:alphaOff val="0"/>
          </a:schemeClr>
        </a:solidFill>
        <a:ln w="25400" cap="flat" cmpd="sng" algn="ctr">
          <a:solidFill>
            <a:srgbClr val="8CC84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b="1" kern="1200" dirty="0">
              <a:latin typeface="Comenia Serif" pitchFamily="50" charset="-18"/>
            </a:rPr>
            <a:t>Univerzita </a:t>
          </a:r>
        </a:p>
        <a:p>
          <a:pPr marL="0" lvl="0" indent="0" algn="ctr" defTabSz="533400">
            <a:lnSpc>
              <a:spcPct val="90000"/>
            </a:lnSpc>
            <a:spcBef>
              <a:spcPct val="0"/>
            </a:spcBef>
            <a:spcAft>
              <a:spcPct val="35000"/>
            </a:spcAft>
            <a:buNone/>
          </a:pPr>
          <a:r>
            <a:rPr lang="cs-CZ" sz="1200" b="1" kern="1200" dirty="0">
              <a:latin typeface="Comenia Serif" pitchFamily="50" charset="-18"/>
            </a:rPr>
            <a:t>Hradec Králové</a:t>
          </a:r>
        </a:p>
      </dsp:txBody>
      <dsp:txXfrm>
        <a:off x="3513556" y="1221764"/>
        <a:ext cx="1872335" cy="1030572"/>
      </dsp:txXfrm>
    </dsp:sp>
    <dsp:sp modelId="{E9B63E88-7C59-487F-857F-D705E4836168}">
      <dsp:nvSpPr>
        <dsp:cNvPr id="0" name=""/>
        <dsp:cNvSpPr/>
      </dsp:nvSpPr>
      <dsp:spPr>
        <a:xfrm>
          <a:off x="2516" y="2603806"/>
          <a:ext cx="1912481" cy="1094698"/>
        </a:xfrm>
        <a:prstGeom prst="roundRect">
          <a:avLst>
            <a:gd name="adj" fmla="val 10000"/>
          </a:avLst>
        </a:prstGeom>
        <a:solidFill>
          <a:srgbClr val="8CC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2F4F0-1FFB-4949-8C86-6361A1629067}">
      <dsp:nvSpPr>
        <dsp:cNvPr id="0" name=""/>
        <dsp:cNvSpPr/>
      </dsp:nvSpPr>
      <dsp:spPr>
        <a:xfrm>
          <a:off x="194065" y="2785777"/>
          <a:ext cx="1912481" cy="1094698"/>
        </a:xfrm>
        <a:prstGeom prst="roundRect">
          <a:avLst>
            <a:gd name="adj" fmla="val 10000"/>
          </a:avLst>
        </a:prstGeom>
        <a:solidFill>
          <a:schemeClr val="lt1">
            <a:alpha val="90000"/>
            <a:hueOff val="0"/>
            <a:satOff val="0"/>
            <a:lumOff val="0"/>
            <a:alphaOff val="0"/>
          </a:schemeClr>
        </a:solidFill>
        <a:ln w="25400" cap="flat" cmpd="sng" algn="ctr">
          <a:solidFill>
            <a:srgbClr val="8CC84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Comenia Serif" pitchFamily="50" charset="-18"/>
            </a:rPr>
            <a:t>Fakulta informatiky </a:t>
          </a:r>
          <a:br>
            <a:rPr lang="cs-CZ" sz="1200" kern="1200" dirty="0">
              <a:latin typeface="Comenia Serif" pitchFamily="50" charset="-18"/>
            </a:rPr>
          </a:br>
          <a:r>
            <a:rPr lang="cs-CZ" sz="1200" kern="1200" dirty="0">
              <a:latin typeface="Comenia Serif" pitchFamily="50" charset="-18"/>
            </a:rPr>
            <a:t>a managementu</a:t>
          </a:r>
        </a:p>
      </dsp:txBody>
      <dsp:txXfrm>
        <a:off x="226128" y="2817840"/>
        <a:ext cx="1848355" cy="1030572"/>
      </dsp:txXfrm>
    </dsp:sp>
    <dsp:sp modelId="{DB736FE5-37A4-409D-B4A8-716213003709}">
      <dsp:nvSpPr>
        <dsp:cNvPr id="0" name=""/>
        <dsp:cNvSpPr/>
      </dsp:nvSpPr>
      <dsp:spPr>
        <a:xfrm>
          <a:off x="2282010" y="2603806"/>
          <a:ext cx="1723934" cy="1094698"/>
        </a:xfrm>
        <a:prstGeom prst="roundRect">
          <a:avLst>
            <a:gd name="adj" fmla="val 10000"/>
          </a:avLst>
        </a:prstGeom>
        <a:solidFill>
          <a:srgbClr val="8CC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B71F8-8FC9-472E-BE10-1BAC9D6EFB58}">
      <dsp:nvSpPr>
        <dsp:cNvPr id="0" name=""/>
        <dsp:cNvSpPr/>
      </dsp:nvSpPr>
      <dsp:spPr>
        <a:xfrm>
          <a:off x="2473559" y="2785777"/>
          <a:ext cx="1723934" cy="1094698"/>
        </a:xfrm>
        <a:prstGeom prst="roundRect">
          <a:avLst>
            <a:gd name="adj" fmla="val 10000"/>
          </a:avLst>
        </a:prstGeom>
        <a:solidFill>
          <a:schemeClr val="lt1">
            <a:alpha val="90000"/>
            <a:hueOff val="0"/>
            <a:satOff val="0"/>
            <a:lumOff val="0"/>
            <a:alphaOff val="0"/>
          </a:schemeClr>
        </a:solidFill>
        <a:ln w="25400" cap="flat" cmpd="sng" algn="ctr">
          <a:solidFill>
            <a:srgbClr val="8CC84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Comenia Serif" pitchFamily="50" charset="-18"/>
            </a:rPr>
            <a:t>Filozofická fakulta</a:t>
          </a:r>
        </a:p>
      </dsp:txBody>
      <dsp:txXfrm>
        <a:off x="2505622" y="2817840"/>
        <a:ext cx="1659808" cy="1030572"/>
      </dsp:txXfrm>
    </dsp:sp>
    <dsp:sp modelId="{BDFF0645-31D8-43CB-AFCF-7D86887050A5}">
      <dsp:nvSpPr>
        <dsp:cNvPr id="0" name=""/>
        <dsp:cNvSpPr/>
      </dsp:nvSpPr>
      <dsp:spPr>
        <a:xfrm>
          <a:off x="4405126" y="2603806"/>
          <a:ext cx="1723934" cy="1094698"/>
        </a:xfrm>
        <a:prstGeom prst="roundRect">
          <a:avLst>
            <a:gd name="adj" fmla="val 10000"/>
          </a:avLst>
        </a:prstGeom>
        <a:solidFill>
          <a:srgbClr val="8CC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B81D5-FDF2-49F4-9DAC-A6A2FD3F99EA}">
      <dsp:nvSpPr>
        <dsp:cNvPr id="0" name=""/>
        <dsp:cNvSpPr/>
      </dsp:nvSpPr>
      <dsp:spPr>
        <a:xfrm>
          <a:off x="4596674" y="2785777"/>
          <a:ext cx="1723934" cy="1094698"/>
        </a:xfrm>
        <a:prstGeom prst="roundRect">
          <a:avLst>
            <a:gd name="adj" fmla="val 10000"/>
          </a:avLst>
        </a:prstGeom>
        <a:solidFill>
          <a:schemeClr val="lt1">
            <a:alpha val="90000"/>
            <a:hueOff val="0"/>
            <a:satOff val="0"/>
            <a:lumOff val="0"/>
            <a:alphaOff val="0"/>
          </a:schemeClr>
        </a:solidFill>
        <a:ln w="25400" cap="flat" cmpd="sng" algn="ctr">
          <a:solidFill>
            <a:srgbClr val="8CC84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a:latin typeface="Comenia Serif" pitchFamily="50" charset="-18"/>
            </a:rPr>
            <a:t>Pedagogická fakulta</a:t>
          </a:r>
        </a:p>
      </dsp:txBody>
      <dsp:txXfrm>
        <a:off x="4628737" y="2817840"/>
        <a:ext cx="1659808" cy="1030572"/>
      </dsp:txXfrm>
    </dsp:sp>
    <dsp:sp modelId="{9F3A7D4A-F48B-491C-AB1C-E24D722C5484}">
      <dsp:nvSpPr>
        <dsp:cNvPr id="0" name=""/>
        <dsp:cNvSpPr/>
      </dsp:nvSpPr>
      <dsp:spPr>
        <a:xfrm>
          <a:off x="6512157" y="2603806"/>
          <a:ext cx="2001677" cy="1094698"/>
        </a:xfrm>
        <a:prstGeom prst="roundRect">
          <a:avLst>
            <a:gd name="adj" fmla="val 10000"/>
          </a:avLst>
        </a:prstGeom>
        <a:solidFill>
          <a:srgbClr val="8CC84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EA94D-9190-40C6-8C00-FF5FAF570416}">
      <dsp:nvSpPr>
        <dsp:cNvPr id="0" name=""/>
        <dsp:cNvSpPr/>
      </dsp:nvSpPr>
      <dsp:spPr>
        <a:xfrm>
          <a:off x="6703706" y="2785777"/>
          <a:ext cx="2001677" cy="1094698"/>
        </a:xfrm>
        <a:prstGeom prst="roundRect">
          <a:avLst>
            <a:gd name="adj" fmla="val 10000"/>
          </a:avLst>
        </a:prstGeom>
        <a:solidFill>
          <a:schemeClr val="lt1">
            <a:alpha val="90000"/>
            <a:hueOff val="0"/>
            <a:satOff val="0"/>
            <a:lumOff val="0"/>
            <a:alphaOff val="0"/>
          </a:schemeClr>
        </a:solidFill>
        <a:ln w="25400" cap="flat" cmpd="sng" algn="ctr">
          <a:solidFill>
            <a:srgbClr val="8CC84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cs-CZ" sz="1200" kern="1200" dirty="0">
              <a:latin typeface="Comenia Serif" pitchFamily="50" charset="-18"/>
            </a:rPr>
            <a:t>Přírodovědecká fakulta</a:t>
          </a:r>
        </a:p>
      </dsp:txBody>
      <dsp:txXfrm>
        <a:off x="6735769" y="2817840"/>
        <a:ext cx="1937551" cy="10305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0CFAC-2E8B-4EF5-90F0-0331FE233F23}" type="datetimeFigureOut">
              <a:rPr lang="cs-CZ" smtClean="0"/>
              <a:t>28.08.2023</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89BA3-ED3C-4034-B645-BEAD19389B54}" type="slidenum">
              <a:rPr lang="cs-CZ" smtClean="0"/>
              <a:t>‹#›</a:t>
            </a:fld>
            <a:endParaRPr lang="cs-CZ"/>
          </a:p>
        </p:txBody>
      </p:sp>
    </p:spTree>
    <p:extLst>
      <p:ext uri="{BB962C8B-B14F-4D97-AF65-F5344CB8AC3E}">
        <p14:creationId xmlns:p14="http://schemas.microsoft.com/office/powerpoint/2010/main" val="403112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Kliknutím lze upravit styl.</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a:p>
        </p:txBody>
      </p:sp>
      <p:sp>
        <p:nvSpPr>
          <p:cNvPr id="4" name="Date Placeholder 3"/>
          <p:cNvSpPr>
            <a:spLocks noGrp="1"/>
          </p:cNvSpPr>
          <p:nvPr>
            <p:ph type="dt" sz="half" idx="10"/>
          </p:nvPr>
        </p:nvSpPr>
        <p:spPr/>
        <p:txBody>
          <a:bodyPr/>
          <a:lstStyle>
            <a:lvl1pPr>
              <a:defRPr/>
            </a:lvl1pPr>
          </a:lstStyle>
          <a:p>
            <a:fld id="{6B35E3BF-1D59-405F-94C3-3588F4F804DF}" type="datetime1">
              <a:rPr lang="en-US" altLang="cs-CZ"/>
              <a:pPr/>
              <a:t>8/28/2023</a:t>
            </a:fld>
            <a:endParaRPr lang="en-US" altLang="cs-CZ"/>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13466CC-8848-4ED6-878E-08F731E89EB6}" type="slidenum">
              <a:rPr lang="en-US" altLang="cs-CZ"/>
              <a:pPr/>
              <a:t>‹#›</a:t>
            </a:fld>
            <a:endParaRPr lang="en-US" altLang="cs-CZ"/>
          </a:p>
        </p:txBody>
      </p:sp>
      <p:sp>
        <p:nvSpPr>
          <p:cNvPr id="8" name="Title 1"/>
          <p:cNvSpPr txBox="1">
            <a:spLocks/>
          </p:cNvSpPr>
          <p:nvPr userDrawn="1"/>
        </p:nvSpPr>
        <p:spPr bwMode="auto">
          <a:xfrm>
            <a:off x="4564566" y="468350"/>
            <a:ext cx="4579434" cy="58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600" kern="1200">
                <a:solidFill>
                  <a:schemeClr val="bg1"/>
                </a:solidFill>
                <a:latin typeface="Comenia Sans" panose="02000503080000020004" pitchFamily="50" charset="-18"/>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endParaRPr lang="en-US" dirty="0"/>
          </a:p>
        </p:txBody>
      </p:sp>
    </p:spTree>
    <p:extLst>
      <p:ext uri="{BB962C8B-B14F-4D97-AF65-F5344CB8AC3E}">
        <p14:creationId xmlns:p14="http://schemas.microsoft.com/office/powerpoint/2010/main" val="110726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fld id="{6AC0E5A1-3E13-4FF9-8F47-32D6955AF54D}" type="datetime1">
              <a:rPr lang="en-US" altLang="cs-CZ"/>
              <a:pPr/>
              <a:t>8/28/2023</a:t>
            </a:fld>
            <a:endParaRPr lang="en-US" altLang="cs-CZ"/>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324FC60-D2C4-4AFA-965A-CFD7018FA9F1}" type="slidenum">
              <a:rPr lang="en-US" altLang="cs-CZ"/>
              <a:pPr/>
              <a:t>‹#›</a:t>
            </a:fld>
            <a:endParaRPr lang="en-US" altLang="cs-CZ"/>
          </a:p>
        </p:txBody>
      </p:sp>
    </p:spTree>
    <p:extLst>
      <p:ext uri="{BB962C8B-B14F-4D97-AF65-F5344CB8AC3E}">
        <p14:creationId xmlns:p14="http://schemas.microsoft.com/office/powerpoint/2010/main" val="171481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fld id="{C19B557A-D4BB-46F4-832F-88986252C754}" type="datetime1">
              <a:rPr lang="en-US" altLang="cs-CZ"/>
              <a:pPr/>
              <a:t>8/28/2023</a:t>
            </a:fld>
            <a:endParaRPr lang="en-US" altLang="cs-CZ"/>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9BEC9DF-00D3-473D-96F7-030E78F8F9FF}" type="slidenum">
              <a:rPr lang="en-US" altLang="cs-CZ"/>
              <a:pPr/>
              <a:t>‹#›</a:t>
            </a:fld>
            <a:endParaRPr lang="en-US" altLang="cs-CZ"/>
          </a:p>
        </p:txBody>
      </p:sp>
    </p:spTree>
    <p:extLst>
      <p:ext uri="{BB962C8B-B14F-4D97-AF65-F5344CB8AC3E}">
        <p14:creationId xmlns:p14="http://schemas.microsoft.com/office/powerpoint/2010/main" val="133693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566" y="468350"/>
            <a:ext cx="4579434" cy="587299"/>
          </a:xfrm>
        </p:spPr>
        <p:txBody>
          <a:bodyPr/>
          <a:lstStyle>
            <a:lvl1pPr>
              <a:defRPr sz="2600">
                <a:solidFill>
                  <a:schemeClr val="bg1"/>
                </a:solidFill>
                <a:latin typeface="Comenia Sans" panose="02000503080000020004" pitchFamily="50" charset="-18"/>
              </a:defRPr>
            </a:lvl1pPr>
          </a:lstStyle>
          <a:p>
            <a:endParaRPr lang="en-US" dirty="0"/>
          </a:p>
        </p:txBody>
      </p:sp>
      <p:sp>
        <p:nvSpPr>
          <p:cNvPr id="3" name="Content Placeholder 2"/>
          <p:cNvSpPr>
            <a:spLocks noGrp="1"/>
          </p:cNvSpPr>
          <p:nvPr>
            <p:ph idx="1"/>
          </p:nvPr>
        </p:nvSpPr>
        <p:spPr>
          <a:xfrm>
            <a:off x="457200" y="1450330"/>
            <a:ext cx="8229600" cy="4675833"/>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Date Placeholder 3"/>
          <p:cNvSpPr>
            <a:spLocks noGrp="1"/>
          </p:cNvSpPr>
          <p:nvPr>
            <p:ph type="dt" sz="half" idx="10"/>
          </p:nvPr>
        </p:nvSpPr>
        <p:spPr/>
        <p:txBody>
          <a:bodyPr/>
          <a:lstStyle>
            <a:lvl1pPr>
              <a:defRPr/>
            </a:lvl1pPr>
          </a:lstStyle>
          <a:p>
            <a:fld id="{4BD895F7-0519-4EE0-8705-6974BF4BD8BE}" type="datetime1">
              <a:rPr lang="en-US" altLang="cs-CZ"/>
              <a:pPr/>
              <a:t>8/28/2023</a:t>
            </a:fld>
            <a:endParaRPr lang="en-US" altLang="cs-CZ"/>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BB0A061-6615-42E4-BE62-28C6F90DD8CD}" type="slidenum">
              <a:rPr lang="en-US" altLang="cs-CZ"/>
              <a:pPr/>
              <a:t>‹#›</a:t>
            </a:fld>
            <a:endParaRPr lang="en-US" altLang="cs-CZ"/>
          </a:p>
        </p:txBody>
      </p:sp>
    </p:spTree>
    <p:extLst>
      <p:ext uri="{BB962C8B-B14F-4D97-AF65-F5344CB8AC3E}">
        <p14:creationId xmlns:p14="http://schemas.microsoft.com/office/powerpoint/2010/main" val="305314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lvl1pPr>
              <a:defRPr/>
            </a:lvl1pPr>
          </a:lstStyle>
          <a:p>
            <a:fld id="{1C91FEC9-012E-473D-A299-A950CE44F19F}" type="datetime1">
              <a:rPr lang="en-US" altLang="cs-CZ"/>
              <a:pPr/>
              <a:t>8/28/2023</a:t>
            </a:fld>
            <a:endParaRPr lang="en-US" altLang="cs-CZ"/>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2E04BAA-3486-42A4-A820-9E786889D934}" type="slidenum">
              <a:rPr lang="en-US" altLang="cs-CZ"/>
              <a:pPr/>
              <a:t>‹#›</a:t>
            </a:fld>
            <a:endParaRPr lang="en-US" altLang="cs-CZ"/>
          </a:p>
        </p:txBody>
      </p:sp>
      <p:sp>
        <p:nvSpPr>
          <p:cNvPr id="7" name="Title 1"/>
          <p:cNvSpPr txBox="1">
            <a:spLocks/>
          </p:cNvSpPr>
          <p:nvPr userDrawn="1"/>
        </p:nvSpPr>
        <p:spPr bwMode="auto">
          <a:xfrm>
            <a:off x="4564566" y="468350"/>
            <a:ext cx="4579434" cy="58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600" kern="1200">
                <a:solidFill>
                  <a:schemeClr val="bg1"/>
                </a:solidFill>
                <a:latin typeface="Comenia Sans" panose="02000503080000020004" pitchFamily="50" charset="-18"/>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cs-CZ" dirty="0"/>
              <a:t>Kliknutím lze upravit styl.</a:t>
            </a:r>
            <a:endParaRPr lang="en-US" dirty="0"/>
          </a:p>
        </p:txBody>
      </p:sp>
    </p:spTree>
    <p:extLst>
      <p:ext uri="{BB962C8B-B14F-4D97-AF65-F5344CB8AC3E}">
        <p14:creationId xmlns:p14="http://schemas.microsoft.com/office/powerpoint/2010/main" val="2370483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0"/>
          </p:nvPr>
        </p:nvSpPr>
        <p:spPr/>
        <p:txBody>
          <a:bodyPr/>
          <a:lstStyle>
            <a:lvl1pPr>
              <a:defRPr/>
            </a:lvl1pPr>
          </a:lstStyle>
          <a:p>
            <a:fld id="{51F1C96E-95DE-450D-828E-2665606A4F6B}" type="datetime1">
              <a:rPr lang="en-US" altLang="cs-CZ"/>
              <a:pPr/>
              <a:t>8/28/2023</a:t>
            </a:fld>
            <a:endParaRPr lang="en-US" altLang="cs-CZ"/>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40AF924-EABF-412E-BE06-F215B12B557D}" type="slidenum">
              <a:rPr lang="en-US" altLang="cs-CZ"/>
              <a:pPr/>
              <a:t>‹#›</a:t>
            </a:fld>
            <a:endParaRPr lang="en-US" altLang="cs-CZ"/>
          </a:p>
        </p:txBody>
      </p:sp>
      <p:sp>
        <p:nvSpPr>
          <p:cNvPr id="8" name="Title 1"/>
          <p:cNvSpPr>
            <a:spLocks noGrp="1"/>
          </p:cNvSpPr>
          <p:nvPr>
            <p:ph type="title"/>
          </p:nvPr>
        </p:nvSpPr>
        <p:spPr>
          <a:xfrm>
            <a:off x="4564566" y="468350"/>
            <a:ext cx="4579434" cy="587299"/>
          </a:xfrm>
        </p:spPr>
        <p:txBody>
          <a:bodyPr/>
          <a:lstStyle>
            <a:lvl1pPr>
              <a:defRPr sz="2600">
                <a:solidFill>
                  <a:schemeClr val="bg1"/>
                </a:solidFill>
                <a:latin typeface="Comenia Sans" panose="02000503080000020004" pitchFamily="50" charset="-18"/>
              </a:defRPr>
            </a:lvl1pPr>
          </a:lstStyle>
          <a:p>
            <a:r>
              <a:rPr lang="cs-CZ" dirty="0"/>
              <a:t>Kliknutím lze upravit styl.</a:t>
            </a:r>
            <a:endParaRPr lang="en-US" dirty="0"/>
          </a:p>
        </p:txBody>
      </p:sp>
    </p:spTree>
    <p:extLst>
      <p:ext uri="{BB962C8B-B14F-4D97-AF65-F5344CB8AC3E}">
        <p14:creationId xmlns:p14="http://schemas.microsoft.com/office/powerpoint/2010/main" val="149015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fld id="{79116448-61F2-4283-AC20-B975F32B5804}" type="datetime1">
              <a:rPr lang="en-US" altLang="cs-CZ"/>
              <a:pPr/>
              <a:t>8/28/2023</a:t>
            </a:fld>
            <a:endParaRPr lang="en-US" altLang="cs-CZ"/>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110ECFF-42DE-4A65-86E4-B70380DE12F5}" type="slidenum">
              <a:rPr lang="en-US" altLang="cs-CZ"/>
              <a:pPr/>
              <a:t>‹#›</a:t>
            </a:fld>
            <a:endParaRPr lang="en-US" altLang="cs-CZ"/>
          </a:p>
        </p:txBody>
      </p:sp>
      <p:sp>
        <p:nvSpPr>
          <p:cNvPr id="10" name="Title 1"/>
          <p:cNvSpPr>
            <a:spLocks noGrp="1"/>
          </p:cNvSpPr>
          <p:nvPr>
            <p:ph type="title"/>
          </p:nvPr>
        </p:nvSpPr>
        <p:spPr>
          <a:xfrm>
            <a:off x="4564566" y="468350"/>
            <a:ext cx="4579434" cy="587299"/>
          </a:xfrm>
        </p:spPr>
        <p:txBody>
          <a:bodyPr/>
          <a:lstStyle>
            <a:lvl1pPr>
              <a:defRPr sz="2600">
                <a:solidFill>
                  <a:schemeClr val="bg1"/>
                </a:solidFill>
                <a:latin typeface="Comenia Sans" panose="02000503080000020004" pitchFamily="50" charset="-18"/>
              </a:defRPr>
            </a:lvl1pPr>
          </a:lstStyle>
          <a:p>
            <a:r>
              <a:rPr lang="cs-CZ" dirty="0"/>
              <a:t>Kliknutím lze upravit styl.</a:t>
            </a:r>
            <a:endParaRPr lang="en-US" dirty="0"/>
          </a:p>
        </p:txBody>
      </p:sp>
    </p:spTree>
    <p:extLst>
      <p:ext uri="{BB962C8B-B14F-4D97-AF65-F5344CB8AC3E}">
        <p14:creationId xmlns:p14="http://schemas.microsoft.com/office/powerpoint/2010/main" val="516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2793F607-5C41-488E-BE13-12A8D08BE828}" type="datetime1">
              <a:rPr lang="en-US" altLang="cs-CZ"/>
              <a:pPr/>
              <a:t>8/28/2023</a:t>
            </a:fld>
            <a:endParaRPr lang="en-US" altLang="cs-CZ"/>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37E8A7A-96B2-4306-8DCE-40E77CEA71C4}" type="slidenum">
              <a:rPr lang="en-US" altLang="cs-CZ"/>
              <a:pPr/>
              <a:t>‹#›</a:t>
            </a:fld>
            <a:endParaRPr lang="en-US" altLang="cs-CZ"/>
          </a:p>
        </p:txBody>
      </p:sp>
      <p:sp>
        <p:nvSpPr>
          <p:cNvPr id="6" name="Title 1"/>
          <p:cNvSpPr>
            <a:spLocks noGrp="1"/>
          </p:cNvSpPr>
          <p:nvPr>
            <p:ph type="title"/>
          </p:nvPr>
        </p:nvSpPr>
        <p:spPr>
          <a:xfrm>
            <a:off x="4564566" y="468350"/>
            <a:ext cx="4579434" cy="587299"/>
          </a:xfrm>
        </p:spPr>
        <p:txBody>
          <a:bodyPr/>
          <a:lstStyle>
            <a:lvl1pPr>
              <a:defRPr sz="2600">
                <a:solidFill>
                  <a:schemeClr val="bg1"/>
                </a:solidFill>
                <a:latin typeface="Comenia Sans" panose="02000503080000020004" pitchFamily="50" charset="-18"/>
              </a:defRPr>
            </a:lvl1pPr>
          </a:lstStyle>
          <a:p>
            <a:r>
              <a:rPr lang="cs-CZ" dirty="0"/>
              <a:t>Kliknutím lze upravit styl.</a:t>
            </a:r>
            <a:endParaRPr lang="en-US" dirty="0"/>
          </a:p>
        </p:txBody>
      </p:sp>
    </p:spTree>
    <p:extLst>
      <p:ext uri="{BB962C8B-B14F-4D97-AF65-F5344CB8AC3E}">
        <p14:creationId xmlns:p14="http://schemas.microsoft.com/office/powerpoint/2010/main" val="259037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35D386-69F2-4C89-B45E-D0AC1A5ACA28}" type="datetime1">
              <a:rPr lang="en-US" altLang="cs-CZ"/>
              <a:pPr/>
              <a:t>8/28/2023</a:t>
            </a:fld>
            <a:endParaRPr lang="en-US" altLang="cs-CZ"/>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59918246-FF18-44B0-8A65-AB3810EFE426}" type="slidenum">
              <a:rPr lang="en-US" altLang="cs-CZ"/>
              <a:pPr/>
              <a:t>‹#›</a:t>
            </a:fld>
            <a:endParaRPr lang="en-US" altLang="cs-CZ"/>
          </a:p>
        </p:txBody>
      </p:sp>
      <p:sp>
        <p:nvSpPr>
          <p:cNvPr id="5" name="Title 1"/>
          <p:cNvSpPr>
            <a:spLocks noGrp="1"/>
          </p:cNvSpPr>
          <p:nvPr>
            <p:ph type="title"/>
          </p:nvPr>
        </p:nvSpPr>
        <p:spPr>
          <a:xfrm>
            <a:off x="4564566" y="468350"/>
            <a:ext cx="4579434" cy="587299"/>
          </a:xfrm>
        </p:spPr>
        <p:txBody>
          <a:bodyPr/>
          <a:lstStyle>
            <a:lvl1pPr>
              <a:defRPr sz="2600">
                <a:solidFill>
                  <a:schemeClr val="bg1"/>
                </a:solidFill>
                <a:latin typeface="Comenia Sans" panose="02000503080000020004" pitchFamily="50" charset="-18"/>
              </a:defRPr>
            </a:lvl1pPr>
          </a:lstStyle>
          <a:p>
            <a:r>
              <a:rPr lang="cs-CZ" dirty="0"/>
              <a:t>Kliknutím lze upravit styl.</a:t>
            </a:r>
            <a:endParaRPr lang="en-US" dirty="0"/>
          </a:p>
        </p:txBody>
      </p:sp>
    </p:spTree>
    <p:extLst>
      <p:ext uri="{BB962C8B-B14F-4D97-AF65-F5344CB8AC3E}">
        <p14:creationId xmlns:p14="http://schemas.microsoft.com/office/powerpoint/2010/main" val="97377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US"/>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3"/>
          <p:cNvSpPr>
            <a:spLocks noGrp="1"/>
          </p:cNvSpPr>
          <p:nvPr>
            <p:ph type="dt" sz="half" idx="10"/>
          </p:nvPr>
        </p:nvSpPr>
        <p:spPr/>
        <p:txBody>
          <a:bodyPr/>
          <a:lstStyle>
            <a:lvl1pPr>
              <a:defRPr/>
            </a:lvl1pPr>
          </a:lstStyle>
          <a:p>
            <a:fld id="{7115FDA8-848F-41DF-BFEB-5D8C0013EC62}" type="datetime1">
              <a:rPr lang="en-US" altLang="cs-CZ"/>
              <a:pPr/>
              <a:t>8/28/2023</a:t>
            </a:fld>
            <a:endParaRPr lang="en-US" altLang="cs-CZ"/>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93BDE1-C131-4269-A65E-38304CDA617E}" type="slidenum">
              <a:rPr lang="en-US" altLang="cs-CZ"/>
              <a:pPr/>
              <a:t>‹#›</a:t>
            </a:fld>
            <a:endParaRPr lang="en-US" altLang="cs-CZ"/>
          </a:p>
        </p:txBody>
      </p:sp>
      <p:sp>
        <p:nvSpPr>
          <p:cNvPr id="8" name="Title 1"/>
          <p:cNvSpPr txBox="1">
            <a:spLocks/>
          </p:cNvSpPr>
          <p:nvPr userDrawn="1"/>
        </p:nvSpPr>
        <p:spPr bwMode="auto">
          <a:xfrm>
            <a:off x="4564566" y="468350"/>
            <a:ext cx="4579434" cy="58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600" kern="1200">
                <a:solidFill>
                  <a:schemeClr val="bg1"/>
                </a:solidFill>
                <a:latin typeface="Comenia Sans" panose="02000503080000020004" pitchFamily="50" charset="-18"/>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cs-CZ"/>
              <a:t>Kliknutím lze upravit styl.</a:t>
            </a:r>
            <a:endParaRPr lang="en-US" dirty="0"/>
          </a:p>
        </p:txBody>
      </p:sp>
    </p:spTree>
    <p:extLst>
      <p:ext uri="{BB962C8B-B14F-4D97-AF65-F5344CB8AC3E}">
        <p14:creationId xmlns:p14="http://schemas.microsoft.com/office/powerpoint/2010/main" val="705350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3"/>
          <p:cNvSpPr>
            <a:spLocks noGrp="1"/>
          </p:cNvSpPr>
          <p:nvPr>
            <p:ph type="dt" sz="half" idx="10"/>
          </p:nvPr>
        </p:nvSpPr>
        <p:spPr/>
        <p:txBody>
          <a:bodyPr/>
          <a:lstStyle>
            <a:lvl1pPr>
              <a:defRPr/>
            </a:lvl1pPr>
          </a:lstStyle>
          <a:p>
            <a:fld id="{D6D75544-5F6E-4CC9-B219-B34ABAAEA89F}" type="datetime1">
              <a:rPr lang="en-US" altLang="cs-CZ"/>
              <a:pPr/>
              <a:t>8/28/2023</a:t>
            </a:fld>
            <a:endParaRPr lang="en-US" altLang="cs-CZ"/>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994D585-D8BC-4552-93DA-AC68C1198B20}" type="slidenum">
              <a:rPr lang="en-US" altLang="cs-CZ"/>
              <a:pPr/>
              <a:t>‹#›</a:t>
            </a:fld>
            <a:endParaRPr lang="en-US" altLang="cs-CZ"/>
          </a:p>
        </p:txBody>
      </p:sp>
    </p:spTree>
    <p:extLst>
      <p:ext uri="{BB962C8B-B14F-4D97-AF65-F5344CB8AC3E}">
        <p14:creationId xmlns:p14="http://schemas.microsoft.com/office/powerpoint/2010/main" val="353130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endParaRPr lang="en-US" altLang="cs-CZ"/>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2971B68-5A79-4322-A6F3-42AEF8C7563E}" type="datetime1">
              <a:rPr lang="en-US" altLang="cs-CZ"/>
              <a:pPr/>
              <a:t>8/28/2023</a:t>
            </a:fld>
            <a:endParaRPr lang="en-US" alt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70EBBE6-F6F4-41D4-9973-6AFA2903F061}"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538163" y="2566382"/>
            <a:ext cx="5715000" cy="1117600"/>
          </a:xfrm>
        </p:spPr>
        <p:txBody>
          <a:bodyPr lIns="0" tIns="0" rIns="0" bIns="0" anchor="b"/>
          <a:lstStyle/>
          <a:p>
            <a:pPr algn="r"/>
            <a:r>
              <a:rPr lang="cs-CZ" altLang="cs-CZ" sz="4200" b="1" dirty="0">
                <a:latin typeface="Comenia Sans" panose="02000503080000020004" pitchFamily="50" charset="-18"/>
                <a:ea typeface="ＭＳ Ｐゴシック" panose="020B0600070205080204" pitchFamily="34" charset="-128"/>
              </a:rPr>
              <a:t>Zápis do studia</a:t>
            </a:r>
            <a:endParaRPr lang="en-US" altLang="cs-CZ" sz="4200" b="1" dirty="0">
              <a:latin typeface="Comenia Sans" panose="02000503080000020004" pitchFamily="50" charset="-18"/>
              <a:ea typeface="ＭＳ Ｐゴシック" panose="020B0600070205080204" pitchFamily="34" charset="-128"/>
            </a:endParaRPr>
          </a:p>
        </p:txBody>
      </p:sp>
      <p:sp>
        <p:nvSpPr>
          <p:cNvPr id="3" name="Subtitle 2"/>
          <p:cNvSpPr>
            <a:spLocks noGrp="1"/>
          </p:cNvSpPr>
          <p:nvPr>
            <p:ph type="subTitle" idx="1"/>
          </p:nvPr>
        </p:nvSpPr>
        <p:spPr>
          <a:xfrm>
            <a:off x="538163" y="4103688"/>
            <a:ext cx="5715000" cy="879475"/>
          </a:xfrm>
        </p:spPr>
        <p:txBody>
          <a:bodyPr wrap="none" lIns="0" tIns="0" rIns="0" bIns="0" rtlCol="0">
            <a:noAutofit/>
          </a:bodyPr>
          <a:lstStyle/>
          <a:p>
            <a:pPr algn="r" eaLnBrk="1" fontAlgn="auto" hangingPunct="1">
              <a:spcBef>
                <a:spcPts val="0"/>
              </a:spcBef>
              <a:spcAft>
                <a:spcPts val="0"/>
              </a:spcAft>
              <a:buFont typeface="Arial"/>
              <a:buNone/>
              <a:defRPr/>
            </a:pPr>
            <a:r>
              <a:rPr lang="cs-CZ" sz="2500" dirty="0">
                <a:latin typeface="Comenia Sans"/>
                <a:ea typeface="+mn-ea"/>
                <a:cs typeface="Comenia Sans"/>
              </a:rPr>
              <a:t>2023/2024</a:t>
            </a:r>
          </a:p>
          <a:p>
            <a:pPr algn="r" eaLnBrk="1" fontAlgn="auto" hangingPunct="1">
              <a:spcBef>
                <a:spcPts val="0"/>
              </a:spcBef>
              <a:spcAft>
                <a:spcPts val="0"/>
              </a:spcAft>
              <a:buFont typeface="Arial"/>
              <a:buNone/>
              <a:defRPr/>
            </a:pPr>
            <a:endParaRPr lang="en-US" sz="2500" dirty="0">
              <a:latin typeface="Comenia Sans"/>
              <a:ea typeface="+mn-ea"/>
              <a:cs typeface="Comenia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56100" y="423863"/>
            <a:ext cx="4486275" cy="1008062"/>
          </a:xfrm>
        </p:spPr>
        <p:txBody>
          <a:bodyPr/>
          <a:lstStyle/>
          <a:p>
            <a:r>
              <a:rPr lang="cs-CZ" altLang="cs-CZ" sz="2300" dirty="0">
                <a:ea typeface="ＭＳ Ｐゴシック" panose="020B0600070205080204" pitchFamily="34" charset="-128"/>
              </a:rPr>
              <a:t>Učební plán </a:t>
            </a:r>
            <a:br>
              <a:rPr lang="cs-CZ" altLang="cs-CZ" sz="2100" b="1" dirty="0">
                <a:ea typeface="ＭＳ Ｐゴシック" panose="020B0600070205080204" pitchFamily="34" charset="-128"/>
              </a:rPr>
            </a:br>
            <a:endParaRPr lang="cs-CZ" altLang="cs-CZ" sz="2100" b="1" dirty="0">
              <a:ea typeface="ＭＳ Ｐゴシック" panose="020B0600070205080204" pitchFamily="34" charset="-128"/>
            </a:endParaRPr>
          </a:p>
        </p:txBody>
      </p:sp>
      <p:sp>
        <p:nvSpPr>
          <p:cNvPr id="14339" name="Rectangle 3"/>
          <p:cNvSpPr>
            <a:spLocks noGrp="1" noChangeArrowheads="1"/>
          </p:cNvSpPr>
          <p:nvPr>
            <p:ph idx="1"/>
          </p:nvPr>
        </p:nvSpPr>
        <p:spPr>
          <a:xfrm>
            <a:off x="457431" y="1450686"/>
            <a:ext cx="8229600" cy="5115657"/>
          </a:xfrm>
        </p:spPr>
        <p:txBody>
          <a:bodyPr/>
          <a:lstStyle/>
          <a:p>
            <a:pPr marL="0" indent="0" algn="just">
              <a:spcBef>
                <a:spcPts val="1200"/>
              </a:spcBef>
              <a:buSzPct val="50000"/>
              <a:buNone/>
            </a:pPr>
            <a:r>
              <a:rPr lang="cs-CZ" sz="2800" dirty="0">
                <a:latin typeface="Comenia Sans" charset="0"/>
              </a:rPr>
              <a:t>Bloky předmětů</a:t>
            </a:r>
          </a:p>
          <a:p>
            <a:pPr marL="0" indent="0" algn="just">
              <a:spcBef>
                <a:spcPts val="1200"/>
              </a:spcBef>
              <a:buSzPct val="50000"/>
              <a:buFont typeface="Wingdings" pitchFamily="2" charset="2"/>
              <a:buChar char="q"/>
            </a:pPr>
            <a:r>
              <a:rPr lang="cs-CZ" sz="2800" b="1" dirty="0">
                <a:latin typeface="Comenia Sans" charset="0"/>
              </a:rPr>
              <a:t> </a:t>
            </a:r>
            <a:r>
              <a:rPr lang="cs-CZ" sz="2800" b="1" dirty="0">
                <a:solidFill>
                  <a:srgbClr val="FF99CC"/>
                </a:solidFill>
                <a:latin typeface="Comenia Sans" charset="0"/>
              </a:rPr>
              <a:t>povinné</a:t>
            </a:r>
            <a:r>
              <a:rPr lang="cs-CZ" sz="2800" b="1" dirty="0">
                <a:latin typeface="Comenia Sans" charset="0"/>
              </a:rPr>
              <a:t> </a:t>
            </a:r>
            <a:r>
              <a:rPr lang="cs-CZ" sz="2800" dirty="0">
                <a:latin typeface="Comenia Sans" charset="0"/>
              </a:rPr>
              <a:t>– student musí předměty splnit</a:t>
            </a:r>
          </a:p>
          <a:p>
            <a:pPr marL="0" indent="0" algn="just">
              <a:spcBef>
                <a:spcPts val="1200"/>
              </a:spcBef>
              <a:buSzPct val="50000"/>
              <a:buFont typeface="Wingdings" pitchFamily="2" charset="2"/>
              <a:buChar char="q"/>
            </a:pPr>
            <a:r>
              <a:rPr lang="cs-CZ" sz="2800" dirty="0">
                <a:latin typeface="Comenia Sans" charset="0"/>
              </a:rPr>
              <a:t> </a:t>
            </a:r>
            <a:r>
              <a:rPr lang="cs-CZ" sz="2800" b="1" dirty="0">
                <a:solidFill>
                  <a:srgbClr val="99CCFF"/>
                </a:solidFill>
                <a:latin typeface="Comenia Sans" charset="0"/>
              </a:rPr>
              <a:t>povinně volitelné </a:t>
            </a:r>
            <a:r>
              <a:rPr lang="cs-CZ" sz="2800" dirty="0">
                <a:latin typeface="Comenia Sans" charset="0"/>
              </a:rPr>
              <a:t>– student musí získat z daného bloku stanovený počet kreditů</a:t>
            </a:r>
          </a:p>
          <a:p>
            <a:pPr marL="0" indent="0" algn="just">
              <a:spcBef>
                <a:spcPts val="1200"/>
              </a:spcBef>
              <a:buSzPct val="50000"/>
              <a:buFont typeface="Wingdings" pitchFamily="2" charset="2"/>
              <a:buChar char="q"/>
            </a:pPr>
            <a:r>
              <a:rPr lang="cs-CZ" sz="2800" dirty="0">
                <a:latin typeface="Comenia Sans" charset="0"/>
              </a:rPr>
              <a:t> </a:t>
            </a:r>
            <a:r>
              <a:rPr lang="cs-CZ" sz="2800" b="1" dirty="0">
                <a:solidFill>
                  <a:srgbClr val="00CC00"/>
                </a:solidFill>
                <a:latin typeface="Comenia Sans" charset="0"/>
              </a:rPr>
              <a:t>volitelné</a:t>
            </a:r>
            <a:r>
              <a:rPr lang="cs-CZ" sz="2800" dirty="0">
                <a:latin typeface="Comenia Sans" charset="0"/>
              </a:rPr>
              <a:t> – pouze ze zájmu a pro doplnění chybějících kreditů</a:t>
            </a:r>
          </a:p>
          <a:p>
            <a:pPr marL="0" indent="0" algn="just">
              <a:spcBef>
                <a:spcPts val="1200"/>
              </a:spcBef>
              <a:buSzPct val="50000"/>
              <a:buFont typeface="Wingdings" pitchFamily="2" charset="2"/>
              <a:buChar char="q"/>
            </a:pPr>
            <a:r>
              <a:rPr lang="cs-CZ" sz="2800" dirty="0">
                <a:latin typeface="Comenia Sans" charset="0"/>
              </a:rPr>
              <a:t> </a:t>
            </a:r>
            <a:r>
              <a:rPr lang="cs-CZ" sz="2800" b="1" dirty="0">
                <a:latin typeface="Comenia Sans" charset="0"/>
              </a:rPr>
              <a:t>SZZ</a:t>
            </a:r>
            <a:r>
              <a:rPr lang="cs-CZ" sz="2800" dirty="0">
                <a:latin typeface="Comenia Sans" charset="0"/>
              </a:rPr>
              <a:t> – blok předmětů státní závěrečné zkoušky</a:t>
            </a:r>
            <a:endParaRPr lang="en-US" sz="2800" dirty="0">
              <a:latin typeface="Comenia Sans" charset="0"/>
            </a:endParaRPr>
          </a:p>
          <a:p>
            <a:pPr marL="0" indent="0" algn="ctr">
              <a:buNone/>
            </a:pPr>
            <a:r>
              <a:rPr lang="cs-CZ" altLang="cs-CZ" dirty="0">
                <a:ea typeface="ＭＳ Ｐゴシック" panose="020B0600070205080204" pitchFamily="34" charset="-128"/>
              </a:rPr>
              <a:t>! v daném roce předmět nevyučován</a:t>
            </a:r>
          </a:p>
          <a:p>
            <a:pPr marL="0" indent="0" algn="ctr">
              <a:buNone/>
            </a:pPr>
            <a:r>
              <a:rPr lang="cs-CZ" altLang="cs-CZ" dirty="0">
                <a:ea typeface="ＭＳ Ｐゴシック" panose="020B0600070205080204" pitchFamily="34" charset="-128"/>
              </a:rPr>
              <a:t>* </a:t>
            </a:r>
            <a:r>
              <a:rPr lang="cs-CZ" altLang="cs-CZ" dirty="0" err="1">
                <a:ea typeface="ＭＳ Ｐゴシック" panose="020B0600070205080204" pitchFamily="34" charset="-128"/>
              </a:rPr>
              <a:t>prerekvizita</a:t>
            </a:r>
            <a:r>
              <a:rPr lang="cs-CZ" altLang="cs-CZ" dirty="0">
                <a:ea typeface="ＭＳ Ｐゴシック" panose="020B0600070205080204" pitchFamily="34" charset="-128"/>
              </a:rPr>
              <a:t> / vyloučený předmět</a:t>
            </a:r>
          </a:p>
        </p:txBody>
      </p:sp>
    </p:spTree>
    <p:extLst>
      <p:ext uri="{BB962C8B-B14F-4D97-AF65-F5344CB8AC3E}">
        <p14:creationId xmlns:p14="http://schemas.microsoft.com/office/powerpoint/2010/main" val="169031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56100" y="423863"/>
            <a:ext cx="4486275" cy="1008062"/>
          </a:xfrm>
        </p:spPr>
        <p:txBody>
          <a:bodyPr/>
          <a:lstStyle/>
          <a:p>
            <a:r>
              <a:rPr lang="cs-CZ" altLang="cs-CZ" sz="2300" dirty="0">
                <a:ea typeface="ＭＳ Ｐゴシック" panose="020B0600070205080204" pitchFamily="34" charset="-128"/>
              </a:rPr>
              <a:t>Učební plán </a:t>
            </a:r>
            <a:br>
              <a:rPr lang="cs-CZ" altLang="cs-CZ" sz="2100" b="1" dirty="0">
                <a:ea typeface="ＭＳ Ｐゴシック" panose="020B0600070205080204" pitchFamily="34" charset="-128"/>
              </a:rPr>
            </a:br>
            <a:endParaRPr lang="cs-CZ" altLang="cs-CZ" sz="2100" b="1" dirty="0">
              <a:ea typeface="ＭＳ Ｐゴシック" panose="020B0600070205080204" pitchFamily="34" charset="-128"/>
            </a:endParaRP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98" y="2078182"/>
            <a:ext cx="8962018" cy="3532909"/>
          </a:xfrm>
        </p:spPr>
      </p:pic>
    </p:spTree>
    <p:extLst>
      <p:ext uri="{BB962C8B-B14F-4D97-AF65-F5344CB8AC3E}">
        <p14:creationId xmlns:p14="http://schemas.microsoft.com/office/powerpoint/2010/main" val="2027676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0" y="780954"/>
            <a:ext cx="4114800" cy="720725"/>
          </a:xfrm>
        </p:spPr>
        <p:txBody>
          <a:bodyPr/>
          <a:lstStyle/>
          <a:p>
            <a:r>
              <a:rPr lang="cs-CZ" altLang="cs-CZ" sz="2300" dirty="0">
                <a:ea typeface="ＭＳ Ｐゴシック" panose="020B0600070205080204" pitchFamily="34" charset="-128"/>
              </a:rPr>
              <a:t>Předměty</a:t>
            </a:r>
            <a:br>
              <a:rPr lang="cs-CZ" altLang="cs-CZ" sz="2300" dirty="0">
                <a:ea typeface="ＭＳ Ｐゴシック" panose="020B0600070205080204" pitchFamily="34" charset="-128"/>
              </a:rPr>
            </a:br>
            <a:br>
              <a:rPr lang="cs-CZ" altLang="cs-CZ" dirty="0">
                <a:ea typeface="ＭＳ Ｐゴシック" panose="020B0600070205080204" pitchFamily="34" charset="-128"/>
              </a:rPr>
            </a:br>
            <a:endParaRPr lang="cs-CZ" altLang="cs-CZ" dirty="0">
              <a:ea typeface="ＭＳ Ｐゴシック" panose="020B0600070205080204" pitchFamily="34" charset="-128"/>
            </a:endParaRPr>
          </a:p>
        </p:txBody>
      </p:sp>
      <p:sp>
        <p:nvSpPr>
          <p:cNvPr id="12291" name="Rectangle 3"/>
          <p:cNvSpPr>
            <a:spLocks noGrp="1" noChangeArrowheads="1"/>
          </p:cNvSpPr>
          <p:nvPr>
            <p:ph idx="1"/>
          </p:nvPr>
        </p:nvSpPr>
        <p:spPr>
          <a:xfrm>
            <a:off x="457200" y="1912690"/>
            <a:ext cx="8229600" cy="4945310"/>
          </a:xfrm>
        </p:spPr>
        <p:txBody>
          <a:bodyPr/>
          <a:lstStyle/>
          <a:p>
            <a:pPr marL="0" indent="0" algn="just">
              <a:spcBef>
                <a:spcPts val="1200"/>
              </a:spcBef>
              <a:buSzPct val="50000"/>
              <a:buFont typeface="Wingdings" pitchFamily="2" charset="2"/>
              <a:buChar char="q"/>
            </a:pPr>
            <a:r>
              <a:rPr lang="cs-CZ" sz="2600" dirty="0">
                <a:latin typeface="Comenia Sans" charset="0"/>
              </a:rPr>
              <a:t> student má právo během studia zapsat si každý předmět 2krát</a:t>
            </a:r>
          </a:p>
          <a:p>
            <a:pPr marL="0" indent="0" algn="just">
              <a:spcBef>
                <a:spcPts val="1200"/>
              </a:spcBef>
              <a:buSzPct val="50000"/>
              <a:buFont typeface="Wingdings" pitchFamily="2" charset="2"/>
              <a:buChar char="q"/>
            </a:pPr>
            <a:r>
              <a:rPr lang="cs-CZ" sz="2600" dirty="0">
                <a:latin typeface="Comenia Sans" charset="0"/>
              </a:rPr>
              <a:t> možné je plnit pouze předměty zapsané v IS</a:t>
            </a:r>
          </a:p>
          <a:p>
            <a:pPr marL="0" indent="0" algn="just">
              <a:spcBef>
                <a:spcPts val="1200"/>
              </a:spcBef>
              <a:buSzPct val="50000"/>
              <a:buFont typeface="Wingdings" pitchFamily="2" charset="2"/>
              <a:buChar char="q"/>
            </a:pPr>
            <a:r>
              <a:rPr lang="cs-CZ" sz="2600" dirty="0">
                <a:latin typeface="Comenia Sans" charset="0"/>
              </a:rPr>
              <a:t> počet kreditů a způsob zakončení u každého předmětu stanoví katedra a může se v různých </a:t>
            </a:r>
            <a:r>
              <a:rPr lang="cs-CZ" sz="2600" dirty="0" err="1">
                <a:latin typeface="Comenia Sans" charset="0"/>
              </a:rPr>
              <a:t>ak</a:t>
            </a:r>
            <a:r>
              <a:rPr lang="cs-CZ" sz="2600" dirty="0">
                <a:latin typeface="Comenia Sans" charset="0"/>
              </a:rPr>
              <a:t>. letech lišit</a:t>
            </a:r>
          </a:p>
          <a:p>
            <a:pPr marL="0" indent="0" algn="just">
              <a:spcBef>
                <a:spcPts val="1200"/>
              </a:spcBef>
              <a:buSzPct val="50000"/>
              <a:buFont typeface="Wingdings" pitchFamily="2" charset="2"/>
              <a:buChar char="q"/>
            </a:pPr>
            <a:r>
              <a:rPr lang="cs-CZ" sz="2600" dirty="0">
                <a:latin typeface="Comenia Sans" charset="0"/>
              </a:rPr>
              <a:t> kredity navazujících předmětů se započítávají až po vykonání předmětů předcházejících (tzv. </a:t>
            </a:r>
            <a:r>
              <a:rPr lang="cs-CZ" sz="2600" dirty="0" err="1">
                <a:latin typeface="Comenia Sans" charset="0"/>
              </a:rPr>
              <a:t>prerekvizit</a:t>
            </a:r>
            <a:r>
              <a:rPr lang="cs-CZ" sz="2600" dirty="0">
                <a:latin typeface="Comenia Sans" charset="0"/>
              </a:rPr>
              <a:t>)</a:t>
            </a:r>
          </a:p>
          <a:p>
            <a:pPr marL="0" indent="0" algn="just">
              <a:spcBef>
                <a:spcPts val="1200"/>
              </a:spcBef>
              <a:buSzPct val="50000"/>
              <a:buNone/>
            </a:pPr>
            <a:endParaRPr lang="en-US" sz="2600" dirty="0">
              <a:latin typeface="Comenia Sans" charset="0"/>
            </a:endParaRPr>
          </a:p>
          <a:p>
            <a:pPr marL="0" indent="0" algn="just">
              <a:spcBef>
                <a:spcPts val="1200"/>
              </a:spcBef>
              <a:buSzPct val="50000"/>
              <a:buFont typeface="Wingdings" pitchFamily="2" charset="2"/>
              <a:buChar char="q"/>
            </a:pP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2785369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9367" y="458659"/>
            <a:ext cx="4854633" cy="998538"/>
          </a:xfrm>
        </p:spPr>
        <p:txBody>
          <a:bodyPr/>
          <a:lstStyle/>
          <a:p>
            <a:r>
              <a:rPr lang="cs-CZ" altLang="cs-CZ" sz="2300" dirty="0">
                <a:ea typeface="ＭＳ Ｐゴシック" panose="020B0600070205080204" pitchFamily="34" charset="-128"/>
              </a:rPr>
              <a:t>Předčasné ukončení studia </a:t>
            </a:r>
            <a:br>
              <a:rPr lang="cs-CZ" altLang="cs-CZ" sz="2300" b="1" dirty="0">
                <a:ea typeface="ＭＳ Ｐゴシック" panose="020B0600070205080204" pitchFamily="34" charset="-128"/>
              </a:rPr>
            </a:br>
            <a:endParaRPr lang="cs-CZ" altLang="cs-CZ" sz="2300" b="1" dirty="0">
              <a:ea typeface="ＭＳ Ｐゴシック" panose="020B0600070205080204" pitchFamily="34" charset="-128"/>
            </a:endParaRPr>
          </a:p>
        </p:txBody>
      </p:sp>
      <p:sp>
        <p:nvSpPr>
          <p:cNvPr id="13315" name="Rectangle 3"/>
          <p:cNvSpPr>
            <a:spLocks noGrp="1" noChangeArrowheads="1"/>
          </p:cNvSpPr>
          <p:nvPr>
            <p:ph idx="1"/>
          </p:nvPr>
        </p:nvSpPr>
        <p:spPr>
          <a:xfrm>
            <a:off x="457200" y="1995660"/>
            <a:ext cx="8229600" cy="4525962"/>
          </a:xfrm>
        </p:spPr>
        <p:txBody>
          <a:bodyPr/>
          <a:lstStyle/>
          <a:p>
            <a:pPr marL="0" indent="0" algn="just">
              <a:spcBef>
                <a:spcPts val="1200"/>
              </a:spcBef>
              <a:buSzPct val="50000"/>
              <a:buFont typeface="Wingdings" pitchFamily="2" charset="2"/>
              <a:buChar char="q"/>
            </a:pPr>
            <a:r>
              <a:rPr lang="cs-CZ" sz="2600" dirty="0">
                <a:latin typeface="Comenia Sans" charset="0"/>
              </a:rPr>
              <a:t> studium je předčasně ukončeno, pokud student</a:t>
            </a:r>
          </a:p>
          <a:p>
            <a:pPr marL="400050" lvl="1" indent="0" algn="just">
              <a:spcBef>
                <a:spcPts val="1200"/>
              </a:spcBef>
              <a:buSzPct val="50000"/>
              <a:buFont typeface="Wingdings" pitchFamily="2" charset="2"/>
              <a:buChar char="q"/>
            </a:pPr>
            <a:r>
              <a:rPr lang="cs-CZ" sz="2400" dirty="0">
                <a:latin typeface="Comenia Sans" charset="0"/>
              </a:rPr>
              <a:t> v 1. ročníku nesplnil k poslednímu dni </a:t>
            </a:r>
            <a:r>
              <a:rPr lang="cs-CZ" sz="2400" dirty="0" err="1">
                <a:latin typeface="Comenia Sans" charset="0"/>
              </a:rPr>
              <a:t>zk</a:t>
            </a:r>
            <a:r>
              <a:rPr lang="cs-CZ" sz="2400" dirty="0">
                <a:latin typeface="Comenia Sans" charset="0"/>
              </a:rPr>
              <a:t>. období ZS  alespoň 15 kreditů</a:t>
            </a:r>
          </a:p>
          <a:p>
            <a:pPr marL="400050" lvl="1" indent="0" algn="just">
              <a:spcBef>
                <a:spcPts val="1200"/>
              </a:spcBef>
              <a:buSzPct val="50000"/>
              <a:buFont typeface="Wingdings" pitchFamily="2" charset="2"/>
              <a:buChar char="q"/>
            </a:pPr>
            <a:r>
              <a:rPr lang="cs-CZ" sz="2400" dirty="0">
                <a:latin typeface="Comenia Sans" charset="0"/>
              </a:rPr>
              <a:t> nesplnil požadovaný počet kreditů do konce </a:t>
            </a:r>
            <a:r>
              <a:rPr lang="cs-CZ" sz="2400" dirty="0" err="1">
                <a:latin typeface="Comenia Sans" charset="0"/>
              </a:rPr>
              <a:t>ak</a:t>
            </a:r>
            <a:r>
              <a:rPr lang="cs-CZ" sz="2400" dirty="0">
                <a:latin typeface="Comenia Sans" charset="0"/>
              </a:rPr>
              <a:t>. roku</a:t>
            </a:r>
          </a:p>
          <a:p>
            <a:pPr marL="400050" lvl="1" indent="0" algn="just">
              <a:spcBef>
                <a:spcPts val="1200"/>
              </a:spcBef>
              <a:buSzPct val="50000"/>
              <a:buFont typeface="Wingdings" pitchFamily="2" charset="2"/>
              <a:buChar char="q"/>
            </a:pPr>
            <a:r>
              <a:rPr lang="cs-CZ" sz="2400" dirty="0">
                <a:latin typeface="Comenia Sans" charset="0"/>
              </a:rPr>
              <a:t> neúspěšně vykonal podruhé zapsaný povinný předmět</a:t>
            </a:r>
          </a:p>
          <a:p>
            <a:pPr marL="400050" lvl="1" indent="0" algn="just">
              <a:spcBef>
                <a:spcPts val="1200"/>
              </a:spcBef>
              <a:buSzPct val="50000"/>
              <a:buFont typeface="Wingdings" pitchFamily="2" charset="2"/>
              <a:buChar char="q"/>
            </a:pPr>
            <a:r>
              <a:rPr lang="cs-CZ" sz="2400" dirty="0">
                <a:latin typeface="Comenia Sans" charset="0"/>
              </a:rPr>
              <a:t> vyčerpal možnosti splnit blok povinně volitelných předmětů</a:t>
            </a:r>
          </a:p>
          <a:p>
            <a:pPr marL="0" indent="0" algn="just">
              <a:spcBef>
                <a:spcPts val="1200"/>
              </a:spcBef>
              <a:buSzPct val="50000"/>
              <a:buFont typeface="Wingdings" pitchFamily="2" charset="2"/>
              <a:buChar char="q"/>
            </a:pPr>
            <a:r>
              <a:rPr lang="cs-CZ" sz="2800" dirty="0">
                <a:latin typeface="Comenia Sans" charset="0"/>
              </a:rPr>
              <a:t> </a:t>
            </a:r>
            <a:r>
              <a:rPr lang="cs-CZ" sz="2600" dirty="0">
                <a:latin typeface="Comenia Sans" charset="0"/>
              </a:rPr>
              <a:t>zanechání studia ze strany studenta </a:t>
            </a:r>
          </a:p>
          <a:p>
            <a:pPr marL="400050" lvl="1" indent="0" algn="just">
              <a:spcBef>
                <a:spcPts val="1200"/>
              </a:spcBef>
              <a:buSzPct val="50000"/>
              <a:buNone/>
            </a:pPr>
            <a:endParaRPr lang="en-US" sz="2000" dirty="0">
              <a:latin typeface="Comenia Sans" charset="0"/>
            </a:endParaRPr>
          </a:p>
          <a:p>
            <a:pPr>
              <a:lnSpc>
                <a:spcPct val="80000"/>
              </a:lnSpc>
            </a:pPr>
            <a:endParaRPr lang="cs-CZ" altLang="cs-CZ" sz="1500" dirty="0">
              <a:ea typeface="ＭＳ Ｐゴシック" panose="020B0600070205080204" pitchFamily="34" charset="-128"/>
            </a:endParaRPr>
          </a:p>
        </p:txBody>
      </p:sp>
    </p:spTree>
    <p:extLst>
      <p:ext uri="{BB962C8B-B14F-4D97-AF65-F5344CB8AC3E}">
        <p14:creationId xmlns:p14="http://schemas.microsoft.com/office/powerpoint/2010/main" val="164776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Důležité informace </a:t>
            </a:r>
          </a:p>
        </p:txBody>
      </p:sp>
      <p:sp>
        <p:nvSpPr>
          <p:cNvPr id="16387" name="Rectangle 3"/>
          <p:cNvSpPr>
            <a:spLocks noGrp="1" noChangeArrowheads="1"/>
          </p:cNvSpPr>
          <p:nvPr>
            <p:ph idx="1"/>
          </p:nvPr>
        </p:nvSpPr>
        <p:spPr>
          <a:xfrm>
            <a:off x="566738" y="1484852"/>
            <a:ext cx="8236440" cy="5310232"/>
          </a:xfrm>
        </p:spPr>
        <p:txBody>
          <a:bodyPr/>
          <a:lstStyle/>
          <a:p>
            <a:pPr algn="just">
              <a:spcBef>
                <a:spcPts val="1200"/>
              </a:spcBef>
              <a:spcAft>
                <a:spcPts val="1800"/>
              </a:spcAft>
              <a:buSzPct val="50000"/>
              <a:buFont typeface="Wingdings" pitchFamily="2" charset="2"/>
              <a:buChar char="q"/>
            </a:pPr>
            <a:r>
              <a:rPr lang="cs-CZ" sz="2600" dirty="0">
                <a:latin typeface="Comenia Sans" charset="0"/>
              </a:rPr>
              <a:t>zápis do dalšího roku studia probíhá elektronicky dle pokynů stanovených výnosem děkana</a:t>
            </a:r>
          </a:p>
          <a:p>
            <a:pPr algn="just">
              <a:spcBef>
                <a:spcPts val="1200"/>
              </a:spcBef>
              <a:spcAft>
                <a:spcPts val="1800"/>
              </a:spcAft>
              <a:buSzPct val="50000"/>
              <a:buFont typeface="Wingdings" pitchFamily="2" charset="2"/>
              <a:buChar char="q"/>
            </a:pPr>
            <a:r>
              <a:rPr lang="cs-CZ" sz="2600" dirty="0">
                <a:latin typeface="Comenia Sans" charset="0"/>
              </a:rPr>
              <a:t>průkaz studenta k vyzvednutí na Centru služeb UHK (budova A – Hradecká 1227)</a:t>
            </a:r>
          </a:p>
          <a:p>
            <a:pPr algn="just">
              <a:spcBef>
                <a:spcPts val="1200"/>
              </a:spcBef>
              <a:spcAft>
                <a:spcPts val="1800"/>
              </a:spcAft>
              <a:buSzPct val="50000"/>
              <a:buFont typeface="Wingdings" pitchFamily="2" charset="2"/>
              <a:buChar char="q"/>
            </a:pPr>
            <a:r>
              <a:rPr lang="cs-CZ" sz="2600" dirty="0">
                <a:latin typeface="Comenia Sans" charset="0"/>
              </a:rPr>
              <a:t>UHK Point</a:t>
            </a:r>
          </a:p>
          <a:p>
            <a:pPr algn="just">
              <a:spcBef>
                <a:spcPts val="1200"/>
              </a:spcBef>
              <a:spcAft>
                <a:spcPts val="1800"/>
              </a:spcAft>
              <a:buSzPct val="50000"/>
              <a:buFont typeface="Wingdings" pitchFamily="2" charset="2"/>
              <a:buChar char="q"/>
            </a:pPr>
            <a:r>
              <a:rPr lang="cs-CZ" sz="2600" dirty="0">
                <a:latin typeface="Comenia Sans" charset="0"/>
              </a:rPr>
              <a:t>Imatrikulace 19. 10. 2023</a:t>
            </a:r>
          </a:p>
          <a:p>
            <a:pPr algn="just">
              <a:spcBef>
                <a:spcPts val="1200"/>
              </a:spcBef>
              <a:spcAft>
                <a:spcPts val="1800"/>
              </a:spcAft>
              <a:buSzPct val="50000"/>
              <a:buFont typeface="Wingdings" pitchFamily="2" charset="2"/>
              <a:buChar char="q"/>
            </a:pPr>
            <a:r>
              <a:rPr lang="cs-CZ" sz="2600" dirty="0">
                <a:latin typeface="Comenia Sans" charset="0"/>
              </a:rPr>
              <a:t>webové stránky SO / FF UHK</a:t>
            </a:r>
          </a:p>
          <a:p>
            <a:pPr algn="just">
              <a:spcBef>
                <a:spcPts val="1200"/>
              </a:spcBef>
              <a:spcAft>
                <a:spcPts val="1800"/>
              </a:spcAft>
              <a:buSzPct val="50000"/>
              <a:buFont typeface="Wingdings" pitchFamily="2" charset="2"/>
              <a:buChar char="q"/>
            </a:pPr>
            <a:r>
              <a:rPr lang="cs-CZ" sz="2600" dirty="0">
                <a:latin typeface="Comenia Sans" charset="0"/>
              </a:rPr>
              <a:t>rozvrhy kombinované formy studia</a:t>
            </a:r>
          </a:p>
        </p:txBody>
      </p:sp>
    </p:spTree>
    <p:extLst>
      <p:ext uri="{BB962C8B-B14F-4D97-AF65-F5344CB8AC3E}">
        <p14:creationId xmlns:p14="http://schemas.microsoft.com/office/powerpoint/2010/main" val="3514334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Důležité informace </a:t>
            </a:r>
          </a:p>
        </p:txBody>
      </p:sp>
      <p:sp>
        <p:nvSpPr>
          <p:cNvPr id="16387" name="Rectangle 3"/>
          <p:cNvSpPr>
            <a:spLocks noGrp="1" noChangeArrowheads="1"/>
          </p:cNvSpPr>
          <p:nvPr>
            <p:ph idx="1"/>
          </p:nvPr>
        </p:nvSpPr>
        <p:spPr>
          <a:xfrm>
            <a:off x="508780" y="1620983"/>
            <a:ext cx="8001000" cy="5602778"/>
          </a:xfrm>
        </p:spPr>
        <p:txBody>
          <a:bodyPr/>
          <a:lstStyle/>
          <a:p>
            <a:pPr algn="just">
              <a:spcBef>
                <a:spcPts val="1200"/>
              </a:spcBef>
              <a:spcAft>
                <a:spcPts val="0"/>
              </a:spcAft>
              <a:buSzPct val="50000"/>
              <a:buFont typeface="Wingdings" pitchFamily="2" charset="2"/>
              <a:buChar char="q"/>
            </a:pPr>
            <a:r>
              <a:rPr lang="cs-CZ" sz="2600" dirty="0">
                <a:latin typeface="Comenia Sans" charset="0"/>
              </a:rPr>
              <a:t>volba specializací </a:t>
            </a:r>
          </a:p>
          <a:p>
            <a:pPr marL="0" indent="0" algn="ctr">
              <a:spcBef>
                <a:spcPts val="1200"/>
              </a:spcBef>
              <a:spcAft>
                <a:spcPts val="0"/>
              </a:spcAft>
              <a:buSzPct val="50000"/>
              <a:buNone/>
            </a:pPr>
            <a:r>
              <a:rPr lang="cs-CZ" sz="2600" dirty="0">
                <a:latin typeface="Comenia Sans" charset="0"/>
              </a:rPr>
              <a:t>(pouze Historické vědy / Sociální práce)</a:t>
            </a:r>
          </a:p>
          <a:p>
            <a:pPr algn="just">
              <a:spcBef>
                <a:spcPts val="1200"/>
              </a:spcBef>
              <a:spcAft>
                <a:spcPts val="0"/>
              </a:spcAft>
              <a:buSzPct val="50000"/>
              <a:buFont typeface="Wingdings" pitchFamily="2" charset="2"/>
              <a:buChar char="q"/>
            </a:pPr>
            <a:r>
              <a:rPr lang="cs-CZ" sz="2600" dirty="0">
                <a:latin typeface="Comenia Sans" charset="0"/>
              </a:rPr>
              <a:t>stipendium pro studenty prezenční formy</a:t>
            </a:r>
          </a:p>
          <a:p>
            <a:pPr marL="0" indent="0" algn="ctr">
              <a:spcBef>
                <a:spcPts val="1200"/>
              </a:spcBef>
              <a:spcAft>
                <a:spcPts val="1800"/>
              </a:spcAft>
              <a:buSzPct val="50000"/>
              <a:buNone/>
            </a:pPr>
            <a:r>
              <a:rPr lang="cs-CZ" sz="2600" dirty="0">
                <a:latin typeface="Comenia Sans" charset="0"/>
              </a:rPr>
              <a:t>prospěchové / ubytovací / sociální</a:t>
            </a:r>
          </a:p>
          <a:p>
            <a:pPr algn="just">
              <a:spcBef>
                <a:spcPts val="1200"/>
              </a:spcBef>
              <a:spcAft>
                <a:spcPts val="1800"/>
              </a:spcAft>
              <a:buSzPct val="50000"/>
              <a:buFont typeface="Wingdings" pitchFamily="2" charset="2"/>
              <a:buChar char="q"/>
            </a:pPr>
            <a:r>
              <a:rPr lang="cs-CZ" sz="2600" dirty="0">
                <a:latin typeface="Comenia Sans" charset="0"/>
              </a:rPr>
              <a:t>poplatek za studium / uznaná doba rodičovství</a:t>
            </a:r>
          </a:p>
          <a:p>
            <a:pPr algn="just">
              <a:spcBef>
                <a:spcPts val="1200"/>
              </a:spcBef>
              <a:spcAft>
                <a:spcPts val="1800"/>
              </a:spcAft>
              <a:buSzPct val="50000"/>
              <a:buFont typeface="Wingdings" pitchFamily="2" charset="2"/>
              <a:buChar char="q"/>
            </a:pPr>
            <a:r>
              <a:rPr lang="cs-CZ" sz="2600" dirty="0">
                <a:latin typeface="Comenia Sans" charset="0"/>
              </a:rPr>
              <a:t>internacionalizace</a:t>
            </a:r>
          </a:p>
          <a:p>
            <a:pPr algn="just">
              <a:spcBef>
                <a:spcPts val="1200"/>
              </a:spcBef>
              <a:spcAft>
                <a:spcPts val="600"/>
              </a:spcAft>
              <a:buSzPct val="50000"/>
              <a:buFont typeface="Wingdings" pitchFamily="2" charset="2"/>
              <a:buChar char="q"/>
            </a:pPr>
            <a:r>
              <a:rPr lang="cs-CZ" altLang="cs-CZ" sz="2600" dirty="0">
                <a:ea typeface="ＭＳ Ｐゴシック" panose="020B0600070205080204" pitchFamily="34" charset="-128"/>
              </a:rPr>
              <a:t>Hradecké dny sociální práce 2023 (7. – 8. 9. 2023)</a:t>
            </a:r>
          </a:p>
          <a:p>
            <a:pPr marL="0" indent="0" algn="ctr">
              <a:spcBef>
                <a:spcPts val="1200"/>
              </a:spcBef>
              <a:spcAft>
                <a:spcPts val="1800"/>
              </a:spcAft>
              <a:buSzPct val="50000"/>
              <a:buNone/>
            </a:pPr>
            <a:r>
              <a:rPr lang="cs-CZ" altLang="cs-CZ" sz="2600" dirty="0">
                <a:ea typeface="ＭＳ Ｐゴシック" panose="020B0600070205080204" pitchFamily="34" charset="-128"/>
              </a:rPr>
              <a:t>www.uhk.cz/hdsp</a:t>
            </a:r>
          </a:p>
          <a:p>
            <a:pPr>
              <a:spcBef>
                <a:spcPts val="1200"/>
              </a:spcBef>
              <a:buSzPct val="50000"/>
              <a:buFont typeface="Wingdings" panose="05000000000000000000" pitchFamily="2" charset="2"/>
              <a:buChar char="q"/>
            </a:pPr>
            <a:endParaRPr lang="cs-CZ" sz="2600" dirty="0">
              <a:latin typeface="Comenia Sans" charset="0"/>
            </a:endParaRPr>
          </a:p>
          <a:p>
            <a:pPr algn="ctr">
              <a:spcBef>
                <a:spcPts val="1200"/>
              </a:spcBef>
              <a:buSzPct val="50000"/>
              <a:buFont typeface="Wingdings" panose="05000000000000000000" pitchFamily="2" charset="2"/>
              <a:buChar char="q"/>
            </a:pPr>
            <a:endParaRPr lang="cs-CZ" sz="2600" dirty="0">
              <a:latin typeface="Comenia Sans" charset="0"/>
            </a:endParaRPr>
          </a:p>
          <a:p>
            <a:pPr algn="ct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211093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Evidenční karta studenta </a:t>
            </a:r>
          </a:p>
        </p:txBody>
      </p:sp>
      <p:sp>
        <p:nvSpPr>
          <p:cNvPr id="16387" name="Rectangle 3"/>
          <p:cNvSpPr>
            <a:spLocks noGrp="1" noChangeArrowheads="1"/>
          </p:cNvSpPr>
          <p:nvPr>
            <p:ph idx="1"/>
          </p:nvPr>
        </p:nvSpPr>
        <p:spPr>
          <a:xfrm>
            <a:off x="415636" y="2186247"/>
            <a:ext cx="8429106" cy="4405746"/>
          </a:xfrm>
        </p:spPr>
        <p:txBody>
          <a:bodyPr/>
          <a:lstStyle/>
          <a:p>
            <a:pPr algn="just">
              <a:spcBef>
                <a:spcPts val="1200"/>
              </a:spcBef>
              <a:buSzPct val="50000"/>
              <a:buFont typeface="Wingdings" panose="05000000000000000000" pitchFamily="2" charset="2"/>
              <a:buChar char="q"/>
            </a:pPr>
            <a:r>
              <a:rPr lang="cs-CZ" sz="2600" b="1" dirty="0">
                <a:latin typeface="Comenia Sans" charset="0"/>
              </a:rPr>
              <a:t>vyplnit čitelně - hůlkovým písmem</a:t>
            </a:r>
          </a:p>
          <a:p>
            <a:pPr algn="just">
              <a:spcBef>
                <a:spcPts val="1200"/>
              </a:spcBef>
              <a:buSzPct val="50000"/>
              <a:buFont typeface="Wingdings" panose="05000000000000000000" pitchFamily="2" charset="2"/>
              <a:buChar char="q"/>
            </a:pPr>
            <a:r>
              <a:rPr lang="cs-CZ" sz="2600" dirty="0">
                <a:latin typeface="Comenia Sans" charset="0"/>
              </a:rPr>
              <a:t>os. číslo = číslo, pod kterým je student evidován </a:t>
            </a:r>
            <a:br>
              <a:rPr lang="cs-CZ" sz="2600" dirty="0">
                <a:latin typeface="Comenia Sans" charset="0"/>
              </a:rPr>
            </a:br>
            <a:r>
              <a:rPr lang="cs-CZ" sz="2600" dirty="0">
                <a:latin typeface="Comenia Sans" charset="0"/>
              </a:rPr>
              <a:t>v systému</a:t>
            </a:r>
          </a:p>
          <a:p>
            <a:pPr algn="just">
              <a:spcBef>
                <a:spcPts val="1200"/>
              </a:spcBef>
              <a:buSzPct val="50000"/>
              <a:buFont typeface="Wingdings" panose="05000000000000000000" pitchFamily="2" charset="2"/>
              <a:buChar char="q"/>
            </a:pPr>
            <a:r>
              <a:rPr lang="cs-CZ" sz="2600" dirty="0">
                <a:latin typeface="Comenia Sans" charset="0"/>
              </a:rPr>
              <a:t>uvést kontakt, na kterém jste k zastižení (mobil, e-mail)</a:t>
            </a:r>
          </a:p>
          <a:p>
            <a:pPr algn="just">
              <a:spcBef>
                <a:spcPts val="1200"/>
              </a:spcBef>
              <a:buSzPct val="50000"/>
              <a:buFont typeface="Wingdings" panose="05000000000000000000" pitchFamily="2" charset="2"/>
              <a:buChar char="q"/>
            </a:pPr>
            <a:r>
              <a:rPr lang="cs-CZ" sz="2600" dirty="0">
                <a:latin typeface="Comenia Sans" charset="0"/>
              </a:rPr>
              <a:t>souhlas se zpracováním osobních údajů</a:t>
            </a:r>
          </a:p>
          <a:p>
            <a:pPr algn="just">
              <a:spcBef>
                <a:spcPts val="1200"/>
              </a:spcBef>
              <a:buSzPct val="50000"/>
              <a:buFont typeface="Wingdings" panose="05000000000000000000" pitchFamily="2" charset="2"/>
              <a:buChar char="q"/>
            </a:pPr>
            <a:r>
              <a:rPr lang="cs-CZ" sz="2600" dirty="0">
                <a:latin typeface="Comenia Sans" charset="0"/>
              </a:rPr>
              <a:t>potvrzení o proškolení BOZP</a:t>
            </a:r>
          </a:p>
          <a:p>
            <a:pPr algn="just">
              <a:spcBef>
                <a:spcPts val="1200"/>
              </a:spcBef>
              <a:buSzPct val="50000"/>
              <a:buFont typeface="Wingdings" panose="05000000000000000000" pitchFamily="2" charset="2"/>
              <a:buChar char="q"/>
            </a:pPr>
            <a:r>
              <a:rPr lang="cs-CZ" sz="2600" dirty="0">
                <a:latin typeface="Comenia Sans" charset="0"/>
              </a:rPr>
              <a:t>čestné prohlášení o UDR</a:t>
            </a:r>
          </a:p>
          <a:p>
            <a:pPr algn="just">
              <a:spcBef>
                <a:spcPts val="1200"/>
              </a:spcBef>
              <a:buSzPct val="50000"/>
              <a:buFont typeface="Wingdings" panose="05000000000000000000" pitchFamily="2" charset="2"/>
              <a:buChar char="q"/>
            </a:pPr>
            <a:endParaRPr lang="cs-CZ" sz="2600" dirty="0">
              <a:latin typeface="Comenia Sans" charset="0"/>
            </a:endParaRPr>
          </a:p>
          <a:p>
            <a:pPr marL="0" indent="0" algn="just">
              <a:spcBef>
                <a:spcPts val="1200"/>
              </a:spcBef>
              <a:buSzPct val="50000"/>
              <a:buFont typeface="Wingdings" pitchFamily="2" charset="2"/>
              <a:buChar char="q"/>
            </a:pP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4163510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Přístup do systému </a:t>
            </a:r>
          </a:p>
        </p:txBody>
      </p:sp>
      <p:sp>
        <p:nvSpPr>
          <p:cNvPr id="16387" name="Rectangle 3"/>
          <p:cNvSpPr>
            <a:spLocks noGrp="1" noChangeArrowheads="1"/>
          </p:cNvSpPr>
          <p:nvPr>
            <p:ph idx="1"/>
          </p:nvPr>
        </p:nvSpPr>
        <p:spPr>
          <a:xfrm>
            <a:off x="79514" y="1581688"/>
            <a:ext cx="8770288" cy="4977053"/>
          </a:xfrm>
        </p:spPr>
        <p:txBody>
          <a:bodyPr/>
          <a:lstStyle/>
          <a:p>
            <a:pPr marL="0" indent="0" algn="ctr">
              <a:spcBef>
                <a:spcPts val="1200"/>
              </a:spcBef>
              <a:buSzPct val="50000"/>
              <a:buNone/>
            </a:pPr>
            <a:r>
              <a:rPr lang="cs-CZ" sz="2400" dirty="0">
                <a:latin typeface="Comenia Sans" charset="0"/>
              </a:rPr>
              <a:t>přístup do systému je studentovi umožněn po zadání  </a:t>
            </a:r>
            <a:r>
              <a:rPr lang="cs-CZ" sz="2400" b="1" dirty="0">
                <a:latin typeface="Comenia Sans" charset="0"/>
              </a:rPr>
              <a:t>uživatelského jména (</a:t>
            </a:r>
            <a:r>
              <a:rPr lang="cs-CZ" sz="2400" b="1" dirty="0" err="1">
                <a:latin typeface="Comenia Sans" charset="0"/>
              </a:rPr>
              <a:t>login</a:t>
            </a:r>
            <a:r>
              <a:rPr lang="cs-CZ" sz="2400" b="1" dirty="0">
                <a:latin typeface="Comenia Sans" charset="0"/>
              </a:rPr>
              <a:t>) </a:t>
            </a:r>
            <a:r>
              <a:rPr lang="cs-CZ" sz="2400" dirty="0">
                <a:latin typeface="Comenia Sans" charset="0"/>
              </a:rPr>
              <a:t>a </a:t>
            </a:r>
            <a:r>
              <a:rPr lang="cs-CZ" sz="2400" b="1" dirty="0">
                <a:latin typeface="Comenia Sans" charset="0"/>
              </a:rPr>
              <a:t>hesla</a:t>
            </a:r>
          </a:p>
          <a:p>
            <a:pPr marL="0" indent="0" algn="ctr">
              <a:spcBef>
                <a:spcPts val="0"/>
              </a:spcBef>
              <a:buSzPct val="50000"/>
              <a:buNone/>
            </a:pPr>
            <a:endParaRPr lang="cs-CZ" sz="2600" dirty="0">
              <a:latin typeface="Comenia Sans" charset="0"/>
            </a:endParaRPr>
          </a:p>
          <a:p>
            <a:pPr marL="400050" lvl="1" indent="0" algn="ctr">
              <a:spcBef>
                <a:spcPts val="0"/>
              </a:spcBef>
              <a:buSzPct val="50000"/>
              <a:buNone/>
            </a:pPr>
            <a:r>
              <a:rPr lang="cs-CZ" sz="2200" dirty="0">
                <a:latin typeface="Comenia Sans" charset="0"/>
              </a:rPr>
              <a:t> </a:t>
            </a:r>
            <a:r>
              <a:rPr lang="cs-CZ" sz="2400" b="1" dirty="0">
                <a:latin typeface="Comenia Sans" charset="0"/>
              </a:rPr>
              <a:t>uživatelské jméno </a:t>
            </a:r>
            <a:r>
              <a:rPr lang="cs-CZ" sz="2400" dirty="0">
                <a:latin typeface="Comenia Sans" charset="0"/>
              </a:rPr>
              <a:t>= předáno u prezence</a:t>
            </a:r>
          </a:p>
          <a:p>
            <a:pPr marL="0" indent="0" algn="ctr" fontAlgn="ctr">
              <a:buNone/>
            </a:pPr>
            <a:r>
              <a:rPr lang="cs-CZ" sz="2400" dirty="0"/>
              <a:t>https://stag.uhk.cz/portal/ : </a:t>
            </a:r>
            <a:r>
              <a:rPr lang="cs-CZ" sz="2400" dirty="0">
                <a:solidFill>
                  <a:srgbClr val="FF0000"/>
                </a:solidFill>
              </a:rPr>
              <a:t>novakva1</a:t>
            </a:r>
          </a:p>
          <a:p>
            <a:pPr marL="0" indent="0" algn="ctr" fontAlgn="ctr">
              <a:buNone/>
            </a:pPr>
            <a:r>
              <a:rPr lang="cs-CZ" sz="2400" dirty="0"/>
              <a:t>https://posta.uhk.cz/ : </a:t>
            </a:r>
            <a:r>
              <a:rPr lang="cs-CZ" sz="2400" dirty="0" err="1">
                <a:solidFill>
                  <a:srgbClr val="FF0000"/>
                </a:solidFill>
              </a:rPr>
              <a:t>uhk</a:t>
            </a:r>
            <a:r>
              <a:rPr lang="cs-CZ" sz="2400" dirty="0">
                <a:solidFill>
                  <a:srgbClr val="FF0000"/>
                </a:solidFill>
              </a:rPr>
              <a:t>\novakva1</a:t>
            </a:r>
            <a:r>
              <a:rPr lang="cs-CZ" sz="2400" dirty="0"/>
              <a:t>  nebo </a:t>
            </a:r>
            <a:r>
              <a:rPr lang="cs-CZ" sz="2400" dirty="0">
                <a:solidFill>
                  <a:srgbClr val="FF0000"/>
                </a:solidFill>
              </a:rPr>
              <a:t>novakva1@uhk.cz</a:t>
            </a:r>
            <a:r>
              <a:rPr lang="cs-CZ" sz="2400" dirty="0"/>
              <a:t> nebo </a:t>
            </a:r>
            <a:r>
              <a:rPr lang="cs-CZ" sz="2400" dirty="0">
                <a:solidFill>
                  <a:srgbClr val="FF0000"/>
                </a:solidFill>
              </a:rPr>
              <a:t>novakva1</a:t>
            </a:r>
          </a:p>
          <a:p>
            <a:pPr marL="0" indent="0" algn="ctr" fontAlgn="ctr">
              <a:buNone/>
            </a:pPr>
            <a:r>
              <a:rPr lang="cs-CZ" sz="2400" dirty="0"/>
              <a:t>PC UHK : </a:t>
            </a:r>
            <a:r>
              <a:rPr lang="cs-CZ" sz="2400" dirty="0">
                <a:solidFill>
                  <a:srgbClr val="FF0000"/>
                </a:solidFill>
              </a:rPr>
              <a:t>novakva1</a:t>
            </a:r>
          </a:p>
          <a:p>
            <a:pPr marL="0" indent="0" algn="ctr" fontAlgn="ctr">
              <a:buNone/>
            </a:pPr>
            <a:r>
              <a:rPr lang="cs-CZ" sz="2400" dirty="0" err="1"/>
              <a:t>Wifi</a:t>
            </a:r>
            <a:r>
              <a:rPr lang="cs-CZ" sz="2400" dirty="0"/>
              <a:t> : </a:t>
            </a:r>
            <a:r>
              <a:rPr lang="cs-CZ" sz="2400" dirty="0">
                <a:solidFill>
                  <a:srgbClr val="FF0000"/>
                </a:solidFill>
              </a:rPr>
              <a:t>novakva1@uhk.cz</a:t>
            </a:r>
          </a:p>
          <a:p>
            <a:pPr marL="400050" lvl="1" indent="0" algn="ctr">
              <a:spcBef>
                <a:spcPts val="0"/>
              </a:spcBef>
              <a:buSzPct val="50000"/>
              <a:buNone/>
            </a:pPr>
            <a:endParaRPr lang="cs-CZ" sz="2400" dirty="0">
              <a:latin typeface="Comenia Sans" charset="0"/>
            </a:endParaRPr>
          </a:p>
          <a:p>
            <a:pPr marL="400050" lvl="1" indent="0" algn="ctr">
              <a:spcBef>
                <a:spcPts val="1200"/>
              </a:spcBef>
              <a:buSzPct val="50000"/>
              <a:buNone/>
            </a:pPr>
            <a:r>
              <a:rPr lang="cs-CZ" sz="2400" dirty="0">
                <a:latin typeface="Comenia Sans" charset="0"/>
              </a:rPr>
              <a:t> </a:t>
            </a:r>
            <a:r>
              <a:rPr lang="cs-CZ" sz="2400" b="1" dirty="0">
                <a:latin typeface="Comenia Sans" charset="0"/>
              </a:rPr>
              <a:t>heslo</a:t>
            </a:r>
            <a:r>
              <a:rPr lang="cs-CZ" sz="2400" dirty="0">
                <a:latin typeface="Comenia Sans" charset="0"/>
              </a:rPr>
              <a:t> = </a:t>
            </a:r>
            <a:r>
              <a:rPr lang="cs-CZ" sz="2400" dirty="0" err="1">
                <a:latin typeface="Comenia Sans" charset="0"/>
              </a:rPr>
              <a:t>UHK.rodné</a:t>
            </a:r>
            <a:r>
              <a:rPr lang="cs-CZ" sz="2400" dirty="0">
                <a:latin typeface="Comenia Sans" charset="0"/>
              </a:rPr>
              <a:t> číslo (bez znaku lomítka)</a:t>
            </a:r>
          </a:p>
          <a:p>
            <a:pPr marL="400050" lvl="1" indent="0" algn="ctr">
              <a:spcBef>
                <a:spcPts val="600"/>
              </a:spcBef>
              <a:buSzPct val="50000"/>
              <a:buNone/>
            </a:pPr>
            <a:r>
              <a:rPr lang="cs-CZ" sz="2400" dirty="0">
                <a:latin typeface="Comenia Sans" charset="0"/>
              </a:rPr>
              <a:t>např. UHK.8545257854</a:t>
            </a:r>
          </a:p>
          <a:p>
            <a:pPr marL="400050" lvl="1" indent="0" algn="ctr">
              <a:spcBef>
                <a:spcPts val="600"/>
              </a:spcBef>
              <a:buSzPct val="50000"/>
              <a:buNone/>
            </a:pPr>
            <a:endParaRPr lang="cs-CZ" sz="1400" dirty="0">
              <a:latin typeface="Comenia Sans" charset="0"/>
            </a:endParaRPr>
          </a:p>
          <a:p>
            <a:pPr marL="0" indent="0" algn="ctr">
              <a:spcBef>
                <a:spcPts val="1200"/>
              </a:spcBef>
              <a:buSzPct val="50000"/>
              <a:buNone/>
            </a:pPr>
            <a:r>
              <a:rPr lang="cs-CZ" sz="2000" dirty="0">
                <a:latin typeface="Comenia Sans" charset="0"/>
              </a:rPr>
              <a:t>      </a:t>
            </a: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275582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Informační systém STAG </a:t>
            </a:r>
          </a:p>
        </p:txBody>
      </p:sp>
      <p:sp>
        <p:nvSpPr>
          <p:cNvPr id="16387" name="Rectangle 3"/>
          <p:cNvSpPr>
            <a:spLocks noGrp="1" noChangeArrowheads="1"/>
          </p:cNvSpPr>
          <p:nvPr>
            <p:ph idx="1"/>
          </p:nvPr>
        </p:nvSpPr>
        <p:spPr>
          <a:xfrm>
            <a:off x="630349" y="1466193"/>
            <a:ext cx="8001000" cy="5533123"/>
          </a:xfrm>
        </p:spPr>
        <p:txBody>
          <a:bodyPr/>
          <a:lstStyle/>
          <a:p>
            <a:pPr marL="0" indent="0" algn="just">
              <a:spcBef>
                <a:spcPts val="1200"/>
              </a:spcBef>
              <a:buSzPct val="50000"/>
              <a:buNone/>
            </a:pPr>
            <a:r>
              <a:rPr lang="cs-CZ" sz="2000" dirty="0">
                <a:latin typeface="Comenia Sans" charset="0"/>
              </a:rPr>
              <a:t>= </a:t>
            </a:r>
            <a:r>
              <a:rPr lang="cs-CZ" sz="2600" dirty="0">
                <a:latin typeface="Comenia Sans" charset="0"/>
              </a:rPr>
              <a:t>elektronická evidence studentů</a:t>
            </a:r>
          </a:p>
          <a:p>
            <a:pPr marL="0" indent="0" algn="just">
              <a:spcBef>
                <a:spcPts val="1200"/>
              </a:spcBef>
              <a:buSzPct val="50000"/>
              <a:buFont typeface="Wingdings" pitchFamily="2" charset="2"/>
              <a:buChar char="q"/>
            </a:pPr>
            <a:r>
              <a:rPr lang="cs-CZ" sz="2600" dirty="0">
                <a:latin typeface="Comenia Sans" charset="0"/>
              </a:rPr>
              <a:t> naleznete zde veškeré informace týkající se Vašeho studia, např. učební plán, sylaby předmětů, zápisový list A / B</a:t>
            </a:r>
          </a:p>
          <a:p>
            <a:pPr marL="0" indent="0" algn="just">
              <a:spcBef>
                <a:spcPts val="1200"/>
              </a:spcBef>
              <a:buSzPct val="50000"/>
              <a:buFont typeface="Wingdings" pitchFamily="2" charset="2"/>
              <a:buChar char="q"/>
            </a:pPr>
            <a:r>
              <a:rPr lang="cs-CZ" sz="2600" dirty="0">
                <a:latin typeface="Comenia Sans" charset="0"/>
              </a:rPr>
              <a:t> přes tento systém </a:t>
            </a:r>
            <a:endParaRPr lang="cs-CZ" sz="2400" dirty="0">
              <a:latin typeface="Comenia Sans" charset="0"/>
            </a:endParaRPr>
          </a:p>
          <a:p>
            <a:pPr marL="400050" lvl="1" indent="0" algn="just">
              <a:spcBef>
                <a:spcPts val="1200"/>
              </a:spcBef>
              <a:buSzPct val="50000"/>
              <a:buFont typeface="Wingdings" pitchFamily="2" charset="2"/>
              <a:buChar char="q"/>
            </a:pPr>
            <a:r>
              <a:rPr lang="cs-CZ" sz="2400" dirty="0">
                <a:latin typeface="Comenia Sans" charset="0"/>
              </a:rPr>
              <a:t> volíte předměty pro příslušný </a:t>
            </a:r>
            <a:r>
              <a:rPr lang="cs-CZ" sz="2400" dirty="0" err="1">
                <a:latin typeface="Comenia Sans" charset="0"/>
              </a:rPr>
              <a:t>ak</a:t>
            </a:r>
            <a:r>
              <a:rPr lang="cs-CZ" sz="2400" dirty="0">
                <a:latin typeface="Comenia Sans" charset="0"/>
              </a:rPr>
              <a:t>. rok</a:t>
            </a:r>
          </a:p>
          <a:p>
            <a:pPr marL="400050" lvl="1" indent="0" algn="just">
              <a:spcBef>
                <a:spcPts val="1200"/>
              </a:spcBef>
              <a:buSzPct val="50000"/>
              <a:buFont typeface="Wingdings" pitchFamily="2" charset="2"/>
              <a:buChar char="q"/>
            </a:pPr>
            <a:r>
              <a:rPr lang="cs-CZ" sz="2400" dirty="0">
                <a:latin typeface="Comenia Sans" charset="0"/>
              </a:rPr>
              <a:t> registrujete se na rozvrhové aktivity</a:t>
            </a:r>
          </a:p>
          <a:p>
            <a:pPr marL="400050" lvl="1" indent="0" algn="just">
              <a:spcBef>
                <a:spcPts val="1200"/>
              </a:spcBef>
              <a:buSzPct val="50000"/>
              <a:buFont typeface="Wingdings" pitchFamily="2" charset="2"/>
              <a:buChar char="q"/>
            </a:pPr>
            <a:r>
              <a:rPr lang="cs-CZ" sz="2400" dirty="0">
                <a:latin typeface="Comenia Sans" charset="0"/>
              </a:rPr>
              <a:t> hlásíte se na termíny </a:t>
            </a:r>
            <a:r>
              <a:rPr lang="cs-CZ" sz="2400" dirty="0" err="1">
                <a:latin typeface="Comenia Sans" charset="0"/>
              </a:rPr>
              <a:t>zk</a:t>
            </a:r>
            <a:r>
              <a:rPr lang="cs-CZ" sz="2400" dirty="0">
                <a:latin typeface="Comenia Sans" charset="0"/>
              </a:rPr>
              <a:t> / z</a:t>
            </a:r>
          </a:p>
          <a:p>
            <a:pPr marL="400050" lvl="1" indent="0" algn="just">
              <a:spcBef>
                <a:spcPts val="1200"/>
              </a:spcBef>
              <a:buSzPct val="50000"/>
              <a:buNone/>
            </a:pPr>
            <a:endParaRPr lang="cs-CZ" sz="1000" dirty="0">
              <a:latin typeface="Comenia Sans" charset="0"/>
            </a:endParaRPr>
          </a:p>
          <a:p>
            <a:pPr marL="0" indent="0" algn="ctr">
              <a:spcBef>
                <a:spcPts val="1200"/>
              </a:spcBef>
              <a:buSzPct val="50000"/>
              <a:buNone/>
            </a:pPr>
            <a:r>
              <a:rPr lang="cs-CZ" altLang="cs-CZ" b="1" dirty="0">
                <a:ea typeface="ＭＳ Ｐゴシック" panose="020B0600070205080204" pitchFamily="34" charset="-128"/>
              </a:rPr>
              <a:t>https://stag.uhk.cz</a:t>
            </a:r>
          </a:p>
        </p:txBody>
      </p:sp>
    </p:spTree>
    <p:extLst>
      <p:ext uri="{BB962C8B-B14F-4D97-AF65-F5344CB8AC3E}">
        <p14:creationId xmlns:p14="http://schemas.microsoft.com/office/powerpoint/2010/main" val="4186383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Zápis předmětů </a:t>
            </a:r>
          </a:p>
        </p:txBody>
      </p:sp>
      <p:sp>
        <p:nvSpPr>
          <p:cNvPr id="16387" name="Rectangle 3"/>
          <p:cNvSpPr>
            <a:spLocks noGrp="1" noChangeArrowheads="1"/>
          </p:cNvSpPr>
          <p:nvPr>
            <p:ph idx="1"/>
          </p:nvPr>
        </p:nvSpPr>
        <p:spPr>
          <a:xfrm>
            <a:off x="686007" y="2261062"/>
            <a:ext cx="8108135" cy="3865418"/>
          </a:xfrm>
        </p:spPr>
        <p:txBody>
          <a:bodyPr/>
          <a:lstStyle/>
          <a:p>
            <a:pPr marL="0" indent="0" algn="just">
              <a:spcBef>
                <a:spcPts val="1200"/>
              </a:spcBef>
              <a:buSzPct val="50000"/>
              <a:buFont typeface="Wingdings" pitchFamily="2" charset="2"/>
              <a:buChar char="q"/>
            </a:pPr>
            <a:r>
              <a:rPr lang="cs-CZ" sz="2600" dirty="0">
                <a:latin typeface="Comenia Sans" charset="0"/>
              </a:rPr>
              <a:t>  zápis předmětů na </a:t>
            </a:r>
            <a:r>
              <a:rPr lang="cs-CZ" sz="2600" dirty="0" err="1">
                <a:latin typeface="Comenia Sans" charset="0"/>
              </a:rPr>
              <a:t>ak</a:t>
            </a:r>
            <a:r>
              <a:rPr lang="cs-CZ" sz="2600" dirty="0">
                <a:latin typeface="Comenia Sans" charset="0"/>
              </a:rPr>
              <a:t>. rok 2023/2024  </a:t>
            </a:r>
          </a:p>
          <a:p>
            <a:pPr marL="0" indent="0" algn="ctr">
              <a:spcBef>
                <a:spcPts val="1200"/>
              </a:spcBef>
              <a:buSzPct val="50000"/>
              <a:buNone/>
            </a:pPr>
            <a:r>
              <a:rPr lang="cs-CZ" sz="2600" b="1" dirty="0">
                <a:latin typeface="Comenia Sans" charset="0"/>
              </a:rPr>
              <a:t>do 8. 9. 2023</a:t>
            </a:r>
          </a:p>
          <a:p>
            <a:pPr marL="0" indent="0" algn="just">
              <a:spcBef>
                <a:spcPts val="1200"/>
              </a:spcBef>
              <a:buSzPct val="50000"/>
              <a:buFont typeface="Wingdings" pitchFamily="2" charset="2"/>
              <a:buChar char="q"/>
            </a:pPr>
            <a:r>
              <a:rPr lang="cs-CZ" sz="2600" dirty="0">
                <a:latin typeface="Comenia Sans" charset="0"/>
              </a:rPr>
              <a:t>  registrace předmětů na rozvrhové akce</a:t>
            </a:r>
          </a:p>
          <a:p>
            <a:pPr marL="0" indent="0" algn="ctr">
              <a:spcBef>
                <a:spcPts val="1200"/>
              </a:spcBef>
              <a:buSzPct val="50000"/>
              <a:buNone/>
            </a:pPr>
            <a:r>
              <a:rPr lang="cs-CZ" sz="2800" b="1" dirty="0">
                <a:latin typeface="Comenia Sans" charset="0"/>
              </a:rPr>
              <a:t>11. 9. – 17. 9. 2023</a:t>
            </a:r>
          </a:p>
          <a:p>
            <a:pPr algn="just">
              <a:spcBef>
                <a:spcPts val="1200"/>
              </a:spcBef>
              <a:buSzPct val="50000"/>
              <a:buFont typeface="Wingdings" panose="05000000000000000000" pitchFamily="2" charset="2"/>
              <a:buChar char="q"/>
            </a:pPr>
            <a:r>
              <a:rPr lang="cs-CZ" sz="2800" dirty="0"/>
              <a:t>registrace na volné rozvrhové akce</a:t>
            </a:r>
          </a:p>
          <a:p>
            <a:pPr marL="0" indent="0" algn="ctr">
              <a:spcBef>
                <a:spcPts val="1200"/>
              </a:spcBef>
              <a:buSzPct val="50000"/>
              <a:buNone/>
            </a:pPr>
            <a:r>
              <a:rPr lang="cs-CZ" sz="2800" b="1" dirty="0">
                <a:latin typeface="Comenia Sans" charset="0"/>
              </a:rPr>
              <a:t>21. 9. – 24. 9. 2023</a:t>
            </a:r>
          </a:p>
          <a:p>
            <a:pPr marL="0" indent="0" algn="ctr">
              <a:spcBef>
                <a:spcPts val="0"/>
              </a:spcBef>
              <a:buSzPct val="50000"/>
              <a:buNone/>
            </a:pPr>
            <a:endParaRPr lang="cs-CZ" sz="2800" dirty="0"/>
          </a:p>
          <a:p>
            <a:pPr marL="0" indent="0" algn="just">
              <a:spcBef>
                <a:spcPts val="1200"/>
              </a:spcBef>
              <a:buSzPct val="50000"/>
              <a:buNone/>
            </a:pP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290363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0" y="274320"/>
            <a:ext cx="4111625" cy="963638"/>
          </a:xfrm>
        </p:spPr>
        <p:txBody>
          <a:bodyPr/>
          <a:lstStyle/>
          <a:p>
            <a:pPr>
              <a:spcBef>
                <a:spcPts val="600"/>
              </a:spcBef>
            </a:pPr>
            <a:r>
              <a:rPr lang="cs-CZ" altLang="cs-CZ" sz="2300" dirty="0">
                <a:ea typeface="ＭＳ Ｐゴシック" panose="020B0600070205080204" pitchFamily="34" charset="-128"/>
              </a:rPr>
              <a:t>Organizační struktura UHK</a:t>
            </a:r>
          </a:p>
        </p:txBody>
      </p:sp>
      <p:sp>
        <p:nvSpPr>
          <p:cNvPr id="2" name="Zástupný symbol pro obsah 1"/>
          <p:cNvSpPr>
            <a:spLocks noGrp="1"/>
          </p:cNvSpPr>
          <p:nvPr>
            <p:ph idx="1"/>
          </p:nvPr>
        </p:nvSpPr>
        <p:spPr/>
        <p:txBody>
          <a:bodyPr/>
          <a:lstStyle/>
          <a:p>
            <a:endParaRPr lang="cs-CZ"/>
          </a:p>
        </p:txBody>
      </p:sp>
      <p:graphicFrame>
        <p:nvGraphicFramePr>
          <p:cNvPr id="5" name="Zástupný symbol pro obsah 3"/>
          <p:cNvGraphicFramePr>
            <a:graphicFrameLocks/>
          </p:cNvGraphicFramePr>
          <p:nvPr>
            <p:extLst>
              <p:ext uri="{D42A27DB-BD31-4B8C-83A1-F6EECF244321}">
                <p14:modId xmlns:p14="http://schemas.microsoft.com/office/powerpoint/2010/main" val="4117738374"/>
              </p:ext>
            </p:extLst>
          </p:nvPr>
        </p:nvGraphicFramePr>
        <p:xfrm>
          <a:off x="239151" y="1237958"/>
          <a:ext cx="8707901" cy="4888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367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Elektronická pošta </a:t>
            </a:r>
          </a:p>
        </p:txBody>
      </p:sp>
      <p:sp>
        <p:nvSpPr>
          <p:cNvPr id="16387" name="Rectangle 3"/>
          <p:cNvSpPr>
            <a:spLocks noGrp="1" noChangeArrowheads="1"/>
          </p:cNvSpPr>
          <p:nvPr>
            <p:ph idx="1"/>
          </p:nvPr>
        </p:nvSpPr>
        <p:spPr>
          <a:xfrm>
            <a:off x="686007" y="1546991"/>
            <a:ext cx="8108135" cy="5011751"/>
          </a:xfrm>
        </p:spPr>
        <p:txBody>
          <a:bodyPr/>
          <a:lstStyle/>
          <a:p>
            <a:pPr marL="0" indent="0" algn="ctr">
              <a:spcBef>
                <a:spcPts val="1800"/>
              </a:spcBef>
              <a:buSzPct val="50000"/>
              <a:buNone/>
            </a:pPr>
            <a:endParaRPr lang="cs-CZ" sz="2600" dirty="0">
              <a:latin typeface="Comenia Sans" charset="0"/>
            </a:endParaRPr>
          </a:p>
          <a:p>
            <a:pPr marL="0" indent="0" algn="ctr">
              <a:spcBef>
                <a:spcPts val="1800"/>
              </a:spcBef>
              <a:buSzPct val="50000"/>
              <a:buNone/>
            </a:pPr>
            <a:endParaRPr lang="cs-CZ" sz="2600" dirty="0">
              <a:latin typeface="Comenia Sans" charset="0"/>
            </a:endParaRPr>
          </a:p>
          <a:p>
            <a:pPr marL="0" indent="0" algn="ctr">
              <a:spcBef>
                <a:spcPts val="1800"/>
              </a:spcBef>
              <a:buSzPct val="50000"/>
              <a:buNone/>
            </a:pPr>
            <a:r>
              <a:rPr lang="cs-CZ" sz="2600" dirty="0">
                <a:latin typeface="Comenia Sans" charset="0"/>
              </a:rPr>
              <a:t> </a:t>
            </a:r>
            <a:r>
              <a:rPr lang="cs-CZ" sz="2800" dirty="0">
                <a:latin typeface="Comenia Sans" charset="0"/>
              </a:rPr>
              <a:t>elektronická pošta - emailová adresa ve formátu</a:t>
            </a:r>
          </a:p>
          <a:p>
            <a:pPr marL="0" indent="0" algn="ctr">
              <a:spcBef>
                <a:spcPts val="1800"/>
              </a:spcBef>
              <a:buSzPct val="50000"/>
              <a:buNone/>
            </a:pPr>
            <a:endParaRPr lang="cs-CZ" sz="1600" dirty="0">
              <a:latin typeface="Comenia Sans" charset="0"/>
            </a:endParaRPr>
          </a:p>
          <a:p>
            <a:pPr marL="0" indent="0" algn="ctr">
              <a:spcBef>
                <a:spcPts val="1200"/>
              </a:spcBef>
              <a:buSzPct val="50000"/>
              <a:buNone/>
            </a:pPr>
            <a:r>
              <a:rPr lang="cs-CZ" sz="2800" b="1" dirty="0">
                <a:latin typeface="Comenia Sans" charset="0"/>
              </a:rPr>
              <a:t>uživatelské jméno@uhk.cz</a:t>
            </a:r>
          </a:p>
          <a:p>
            <a:pPr marL="0" indent="0" algn="ctr">
              <a:spcBef>
                <a:spcPts val="1200"/>
              </a:spcBef>
              <a:buSzPct val="50000"/>
              <a:buNone/>
            </a:pPr>
            <a:endParaRPr lang="cs-CZ" sz="1600" b="1" dirty="0">
              <a:latin typeface="Comenia Sans" charset="0"/>
            </a:endParaRPr>
          </a:p>
          <a:p>
            <a:pPr marL="0" indent="0" algn="ctr">
              <a:spcBef>
                <a:spcPts val="1200"/>
              </a:spcBef>
              <a:buSzPct val="50000"/>
              <a:buNone/>
            </a:pPr>
            <a:r>
              <a:rPr lang="cs-CZ" sz="2800" b="1" dirty="0">
                <a:latin typeface="Comenia Sans" charset="0"/>
              </a:rPr>
              <a:t> </a:t>
            </a:r>
            <a:r>
              <a:rPr lang="cs-CZ" sz="2800" dirty="0">
                <a:latin typeface="Comenia Sans" charset="0"/>
              </a:rPr>
              <a:t>přístupná z https://posta.uhk.cz</a:t>
            </a:r>
          </a:p>
          <a:p>
            <a:pPr marL="0" indent="0" algn="ctr">
              <a:spcBef>
                <a:spcPts val="1200"/>
              </a:spcBef>
              <a:buSzPct val="50000"/>
              <a:buNone/>
            </a:pPr>
            <a:endParaRPr lang="cs-CZ" sz="2800" dirty="0">
              <a:latin typeface="Comenia Sans" charset="0"/>
            </a:endParaRPr>
          </a:p>
          <a:p>
            <a:pPr marL="0" indent="0" algn="ctr">
              <a:spcBef>
                <a:spcPts val="1200"/>
              </a:spcBef>
              <a:buSzPct val="50000"/>
              <a:buNone/>
            </a:pPr>
            <a:endParaRPr lang="cs-CZ" sz="2800" b="1" dirty="0">
              <a:latin typeface="Comenia Sans" charset="0"/>
            </a:endParaRPr>
          </a:p>
          <a:p>
            <a:pPr marL="0" indent="0" algn="ctr">
              <a:spcBef>
                <a:spcPts val="1200"/>
              </a:spcBef>
              <a:buSzPct val="50000"/>
              <a:buNone/>
            </a:pPr>
            <a:endParaRPr lang="cs-CZ" sz="2800" dirty="0">
              <a:latin typeface="Comenia Sans" charset="0"/>
            </a:endParaRPr>
          </a:p>
          <a:p>
            <a:pPr marL="0" indent="0" algn="just">
              <a:spcBef>
                <a:spcPts val="1200"/>
              </a:spcBef>
              <a:buSzPct val="50000"/>
              <a:buFont typeface="Wingdings" pitchFamily="2" charset="2"/>
              <a:buChar char="q"/>
            </a:pP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3998613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56100" y="284329"/>
            <a:ext cx="4679950" cy="936625"/>
          </a:xfrm>
        </p:spPr>
        <p:txBody>
          <a:bodyPr/>
          <a:lstStyle/>
          <a:p>
            <a:r>
              <a:rPr lang="cs-CZ" altLang="cs-CZ" sz="2300" dirty="0">
                <a:ea typeface="ＭＳ Ｐゴシック" panose="020B0600070205080204" pitchFamily="34" charset="-128"/>
              </a:rPr>
              <a:t>Studijní oddělení </a:t>
            </a:r>
          </a:p>
        </p:txBody>
      </p:sp>
      <p:sp>
        <p:nvSpPr>
          <p:cNvPr id="16387" name="Rectangle 3"/>
          <p:cNvSpPr>
            <a:spLocks noGrp="1" noChangeArrowheads="1"/>
          </p:cNvSpPr>
          <p:nvPr>
            <p:ph idx="1"/>
          </p:nvPr>
        </p:nvSpPr>
        <p:spPr>
          <a:xfrm>
            <a:off x="686007" y="1546991"/>
            <a:ext cx="8108135" cy="5011751"/>
          </a:xfrm>
        </p:spPr>
        <p:txBody>
          <a:bodyPr/>
          <a:lstStyle/>
          <a:p>
            <a:pPr marL="0" indent="0" algn="ctr">
              <a:spcBef>
                <a:spcPts val="1800"/>
              </a:spcBef>
              <a:buSzPct val="50000"/>
              <a:buNone/>
            </a:pPr>
            <a:endParaRPr lang="cs-CZ" sz="2800" b="1" dirty="0">
              <a:latin typeface="Comenia Sans" charset="0"/>
            </a:endParaRPr>
          </a:p>
          <a:p>
            <a:pPr marL="0" indent="0" algn="ctr">
              <a:spcBef>
                <a:spcPts val="1800"/>
              </a:spcBef>
              <a:spcAft>
                <a:spcPts val="1800"/>
              </a:spcAft>
              <a:buSzPct val="50000"/>
              <a:buNone/>
            </a:pPr>
            <a:r>
              <a:rPr lang="cs-CZ" sz="2800" b="1" dirty="0">
                <a:latin typeface="Comenia Sans" charset="0"/>
              </a:rPr>
              <a:t>studijni.ff@uhk.cz</a:t>
            </a:r>
          </a:p>
          <a:p>
            <a:pPr marL="0" indent="0" algn="ctr">
              <a:buNone/>
            </a:pPr>
            <a:r>
              <a:rPr lang="cs-CZ" sz="2600" b="1" dirty="0">
                <a:latin typeface="Comenia Sans" panose="02000503080000020004" pitchFamily="50" charset="-18"/>
              </a:rPr>
              <a:t>Úřední hodiny</a:t>
            </a:r>
          </a:p>
          <a:p>
            <a:pPr marL="0" indent="0" algn="ctr">
              <a:spcBef>
                <a:spcPts val="1800"/>
              </a:spcBef>
              <a:buSzPct val="50000"/>
              <a:buNone/>
            </a:pPr>
            <a:endParaRPr lang="cs-CZ" sz="2800" b="1" dirty="0">
              <a:latin typeface="Comenia Sans" charset="0"/>
            </a:endParaRPr>
          </a:p>
          <a:p>
            <a:pPr marL="0" indent="0" algn="ctr">
              <a:spcBef>
                <a:spcPts val="1200"/>
              </a:spcBef>
              <a:buSzPct val="50000"/>
              <a:buNone/>
            </a:pPr>
            <a:endParaRPr lang="cs-CZ" sz="2800" dirty="0">
              <a:latin typeface="Comenia Sans" charset="0"/>
            </a:endParaRPr>
          </a:p>
          <a:p>
            <a:pPr marL="0" indent="0" algn="just">
              <a:spcBef>
                <a:spcPts val="1200"/>
              </a:spcBef>
              <a:buSzPct val="50000"/>
              <a:buFont typeface="Wingdings" pitchFamily="2" charset="2"/>
              <a:buChar char="q"/>
            </a:pPr>
            <a:endParaRPr lang="cs-CZ" altLang="cs-CZ" sz="2600" dirty="0">
              <a:ea typeface="ＭＳ Ｐゴシック" panose="020B0600070205080204" pitchFamily="34" charset="-128"/>
            </a:endParaRPr>
          </a:p>
        </p:txBody>
      </p:sp>
      <p:graphicFrame>
        <p:nvGraphicFramePr>
          <p:cNvPr id="5" name="Tabulka 4"/>
          <p:cNvGraphicFramePr>
            <a:graphicFrameLocks noGrp="1"/>
          </p:cNvGraphicFramePr>
          <p:nvPr>
            <p:extLst>
              <p:ext uri="{D42A27DB-BD31-4B8C-83A1-F6EECF244321}">
                <p14:modId xmlns:p14="http://schemas.microsoft.com/office/powerpoint/2010/main" val="3597682661"/>
              </p:ext>
            </p:extLst>
          </p:nvPr>
        </p:nvGraphicFramePr>
        <p:xfrm>
          <a:off x="1691123" y="3574472"/>
          <a:ext cx="5551719" cy="1844040"/>
        </p:xfrm>
        <a:graphic>
          <a:graphicData uri="http://schemas.openxmlformats.org/drawingml/2006/table">
            <a:tbl>
              <a:tblPr firstRow="1" bandRow="1">
                <a:tableStyleId>{0505E3EF-67EA-436B-97B2-0124C06EBD24}</a:tableStyleId>
              </a:tblPr>
              <a:tblGrid>
                <a:gridCol w="1048536">
                  <a:extLst>
                    <a:ext uri="{9D8B030D-6E8A-4147-A177-3AD203B41FA5}">
                      <a16:colId xmlns:a16="http://schemas.microsoft.com/office/drawing/2014/main" val="1295716195"/>
                    </a:ext>
                  </a:extLst>
                </a:gridCol>
                <a:gridCol w="925820">
                  <a:extLst>
                    <a:ext uri="{9D8B030D-6E8A-4147-A177-3AD203B41FA5}">
                      <a16:colId xmlns:a16="http://schemas.microsoft.com/office/drawing/2014/main" val="3567989843"/>
                    </a:ext>
                  </a:extLst>
                </a:gridCol>
                <a:gridCol w="361426">
                  <a:extLst>
                    <a:ext uri="{9D8B030D-6E8A-4147-A177-3AD203B41FA5}">
                      <a16:colId xmlns:a16="http://schemas.microsoft.com/office/drawing/2014/main" val="3641654876"/>
                    </a:ext>
                  </a:extLst>
                </a:gridCol>
                <a:gridCol w="989081">
                  <a:extLst>
                    <a:ext uri="{9D8B030D-6E8A-4147-A177-3AD203B41FA5}">
                      <a16:colId xmlns:a16="http://schemas.microsoft.com/office/drawing/2014/main" val="469165466"/>
                    </a:ext>
                  </a:extLst>
                </a:gridCol>
                <a:gridCol w="878922">
                  <a:extLst>
                    <a:ext uri="{9D8B030D-6E8A-4147-A177-3AD203B41FA5}">
                      <a16:colId xmlns:a16="http://schemas.microsoft.com/office/drawing/2014/main" val="4132861916"/>
                    </a:ext>
                  </a:extLst>
                </a:gridCol>
                <a:gridCol w="322763">
                  <a:extLst>
                    <a:ext uri="{9D8B030D-6E8A-4147-A177-3AD203B41FA5}">
                      <a16:colId xmlns:a16="http://schemas.microsoft.com/office/drawing/2014/main" val="2749216968"/>
                    </a:ext>
                  </a:extLst>
                </a:gridCol>
                <a:gridCol w="1025171">
                  <a:extLst>
                    <a:ext uri="{9D8B030D-6E8A-4147-A177-3AD203B41FA5}">
                      <a16:colId xmlns:a16="http://schemas.microsoft.com/office/drawing/2014/main" val="2511257976"/>
                    </a:ext>
                  </a:extLst>
                </a:gridCol>
              </a:tblGrid>
              <a:tr h="329738">
                <a:tc>
                  <a:txBody>
                    <a:bodyPr/>
                    <a:lstStyle/>
                    <a:p>
                      <a:pPr algn="ctr"/>
                      <a:r>
                        <a:rPr lang="cs-CZ" sz="1600" b="0" dirty="0">
                          <a:latin typeface="Comenia Sans" panose="02000503080000020004" pitchFamily="50" charset="-18"/>
                        </a:rPr>
                        <a:t>Pondělí</a:t>
                      </a:r>
                    </a:p>
                  </a:txBody>
                  <a:tcPr anchor="ctr"/>
                </a:tc>
                <a:tc gridSpan="3">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tc gridSpan="3">
                  <a:txBody>
                    <a:bodyPr/>
                    <a:lstStyle/>
                    <a:p>
                      <a:pPr algn="ctr"/>
                      <a:endParaRPr lang="cs-CZ" dirty="0">
                        <a:latin typeface="Comenia Sans" panose="02000503080000020004" pitchFamily="50" charset="-18"/>
                      </a:endParaRPr>
                    </a:p>
                  </a:txBody>
                  <a:tcPr anchor="ctr"/>
                </a:tc>
                <a:tc hMerge="1">
                  <a:txBody>
                    <a:bodyPr/>
                    <a:lstStyle/>
                    <a:p>
                      <a:pPr algn="ctr"/>
                      <a:endParaRPr lang="cs-CZ">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extLst>
                  <a:ext uri="{0D108BD9-81ED-4DB2-BD59-A6C34878D82A}">
                    <a16:rowId xmlns:a16="http://schemas.microsoft.com/office/drawing/2014/main" val="3583687041"/>
                  </a:ext>
                </a:extLst>
              </a:tr>
              <a:tr h="340823">
                <a:tc>
                  <a:txBody>
                    <a:bodyPr/>
                    <a:lstStyle/>
                    <a:p>
                      <a:pPr marL="0" algn="ctr" defTabSz="457200" rtl="0" eaLnBrk="1" latinLnBrk="0" hangingPunct="1"/>
                      <a:r>
                        <a:rPr lang="cs-CZ" sz="1600" b="0" kern="1200" dirty="0">
                          <a:solidFill>
                            <a:schemeClr val="dk1"/>
                          </a:solidFill>
                          <a:latin typeface="Comenia Sans" panose="02000503080000020004" pitchFamily="50" charset="-18"/>
                          <a:ea typeface="+mn-ea"/>
                          <a:cs typeface="+mn-cs"/>
                        </a:rPr>
                        <a:t>Úterý</a:t>
                      </a:r>
                    </a:p>
                  </a:txBody>
                  <a:tcPr anchor="ctr"/>
                </a:tc>
                <a:tc>
                  <a:txBody>
                    <a:bodyPr/>
                    <a:lstStyle/>
                    <a:p>
                      <a:pPr algn="ctr"/>
                      <a:r>
                        <a:rPr lang="cs-CZ" dirty="0">
                          <a:latin typeface="Comenia Sans" panose="02000503080000020004" pitchFamily="50" charset="-18"/>
                        </a:rPr>
                        <a:t>7:30</a:t>
                      </a:r>
                    </a:p>
                  </a:txBody>
                  <a:tcPr anchor="ctr"/>
                </a:tc>
                <a:tc>
                  <a:txBody>
                    <a:bodyPr/>
                    <a:lstStyle/>
                    <a:p>
                      <a:pPr algn="ctr"/>
                      <a:r>
                        <a:rPr lang="cs-CZ" dirty="0">
                          <a:latin typeface="Comenia Sans" panose="02000503080000020004" pitchFamily="50" charset="-18"/>
                        </a:rPr>
                        <a:t>-</a:t>
                      </a:r>
                    </a:p>
                  </a:txBody>
                  <a:tcPr anchor="ctr"/>
                </a:tc>
                <a:tc>
                  <a:txBody>
                    <a:bodyPr/>
                    <a:lstStyle/>
                    <a:p>
                      <a:pPr algn="ctr"/>
                      <a:r>
                        <a:rPr lang="cs-CZ" dirty="0">
                          <a:latin typeface="Comenia Sans" panose="02000503080000020004" pitchFamily="50" charset="-18"/>
                        </a:rPr>
                        <a:t>10:00</a:t>
                      </a:r>
                    </a:p>
                  </a:txBody>
                  <a:tcPr anchor="ctr"/>
                </a:tc>
                <a:tc>
                  <a:txBody>
                    <a:bodyPr/>
                    <a:lstStyle/>
                    <a:p>
                      <a:pPr algn="ctr"/>
                      <a:r>
                        <a:rPr lang="cs-CZ" dirty="0">
                          <a:latin typeface="Comenia Sans" panose="02000503080000020004" pitchFamily="50" charset="-18"/>
                        </a:rPr>
                        <a:t>13:00</a:t>
                      </a:r>
                    </a:p>
                  </a:txBody>
                  <a:tcPr anchor="ctr"/>
                </a:tc>
                <a:tc>
                  <a:txBody>
                    <a:bodyPr/>
                    <a:lstStyle/>
                    <a:p>
                      <a:pPr algn="ctr"/>
                      <a:r>
                        <a:rPr lang="cs-CZ" dirty="0">
                          <a:latin typeface="Comenia Sans" panose="02000503080000020004" pitchFamily="50" charset="-18"/>
                        </a:rPr>
                        <a:t>-</a:t>
                      </a:r>
                    </a:p>
                  </a:txBody>
                  <a:tcPr anchor="ctr"/>
                </a:tc>
                <a:tc>
                  <a:txBody>
                    <a:bodyPr/>
                    <a:lstStyle/>
                    <a:p>
                      <a:pPr algn="ctr"/>
                      <a:r>
                        <a:rPr lang="cs-CZ" dirty="0">
                          <a:latin typeface="Comenia Sans" panose="02000503080000020004" pitchFamily="50" charset="-18"/>
                        </a:rPr>
                        <a:t>15:00</a:t>
                      </a:r>
                    </a:p>
                  </a:txBody>
                  <a:tcPr anchor="ctr"/>
                </a:tc>
                <a:extLst>
                  <a:ext uri="{0D108BD9-81ED-4DB2-BD59-A6C34878D82A}">
                    <a16:rowId xmlns:a16="http://schemas.microsoft.com/office/drawing/2014/main" val="988521586"/>
                  </a:ext>
                </a:extLst>
              </a:tr>
              <a:tr h="370840">
                <a:tc>
                  <a:txBody>
                    <a:bodyPr/>
                    <a:lstStyle/>
                    <a:p>
                      <a:pPr marL="0" algn="ctr" defTabSz="457200" rtl="0" eaLnBrk="1" latinLnBrk="0" hangingPunct="1"/>
                      <a:r>
                        <a:rPr lang="cs-CZ" sz="1600" b="0" kern="1200" dirty="0">
                          <a:solidFill>
                            <a:schemeClr val="dk1"/>
                          </a:solidFill>
                          <a:latin typeface="Comenia Sans" panose="02000503080000020004" pitchFamily="50" charset="-18"/>
                          <a:ea typeface="+mn-ea"/>
                          <a:cs typeface="+mn-cs"/>
                        </a:rPr>
                        <a:t>Středa</a:t>
                      </a:r>
                    </a:p>
                  </a:txBody>
                  <a:tcPr anchor="ctr"/>
                </a:tc>
                <a:tc>
                  <a:txBody>
                    <a:bodyPr/>
                    <a:lstStyle/>
                    <a:p>
                      <a:pPr algn="ctr"/>
                      <a:r>
                        <a:rPr lang="cs-CZ" dirty="0">
                          <a:latin typeface="Comenia Sans" panose="02000503080000020004" pitchFamily="50" charset="-18"/>
                        </a:rPr>
                        <a:t>7:30</a:t>
                      </a:r>
                    </a:p>
                  </a:txBody>
                  <a:tcPr anchor="ctr"/>
                </a:tc>
                <a:tc>
                  <a:txBody>
                    <a:bodyPr/>
                    <a:lstStyle/>
                    <a:p>
                      <a:pPr algn="ctr"/>
                      <a:r>
                        <a:rPr lang="cs-CZ" dirty="0">
                          <a:latin typeface="Comenia Sans" panose="02000503080000020004" pitchFamily="50" charset="-18"/>
                        </a:rPr>
                        <a:t>-</a:t>
                      </a:r>
                    </a:p>
                  </a:txBody>
                  <a:tcPr anchor="ctr"/>
                </a:tc>
                <a:tc>
                  <a:txBody>
                    <a:bodyPr/>
                    <a:lstStyle/>
                    <a:p>
                      <a:pPr algn="ctr"/>
                      <a:r>
                        <a:rPr lang="cs-CZ" dirty="0">
                          <a:latin typeface="Comenia Sans" panose="02000503080000020004" pitchFamily="50" charset="-18"/>
                        </a:rPr>
                        <a:t>10:00</a:t>
                      </a:r>
                    </a:p>
                  </a:txBody>
                  <a:tcPr anchor="ctr"/>
                </a:tc>
                <a:tc gridSpan="3">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extLst>
                  <a:ext uri="{0D108BD9-81ED-4DB2-BD59-A6C34878D82A}">
                    <a16:rowId xmlns:a16="http://schemas.microsoft.com/office/drawing/2014/main" val="3393199009"/>
                  </a:ext>
                </a:extLst>
              </a:tr>
              <a:tr h="370840">
                <a:tc>
                  <a:txBody>
                    <a:bodyPr/>
                    <a:lstStyle/>
                    <a:p>
                      <a:pPr marL="0" algn="ctr" defTabSz="457200" rtl="0" eaLnBrk="1" latinLnBrk="0" hangingPunct="1"/>
                      <a:r>
                        <a:rPr lang="cs-CZ" sz="1600" b="0" kern="1200" dirty="0">
                          <a:solidFill>
                            <a:schemeClr val="dk1"/>
                          </a:solidFill>
                          <a:latin typeface="Comenia Sans" panose="02000503080000020004" pitchFamily="50" charset="-18"/>
                          <a:ea typeface="+mn-ea"/>
                          <a:cs typeface="+mn-cs"/>
                        </a:rPr>
                        <a:t>Čtvrtek</a:t>
                      </a:r>
                    </a:p>
                  </a:txBody>
                  <a:tcPr anchor="ctr"/>
                </a:tc>
                <a:tc gridSpan="3">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tc hMerge="1">
                  <a:txBody>
                    <a:bodyPr/>
                    <a:lstStyle/>
                    <a:p>
                      <a:pPr algn="ctr"/>
                      <a:endParaRPr lang="cs-CZ">
                        <a:latin typeface="Comenia Sans" panose="02000503080000020004" pitchFamily="50" charset="-18"/>
                      </a:endParaRPr>
                    </a:p>
                  </a:txBody>
                  <a:tcPr anchor="ctr"/>
                </a:tc>
                <a:tc gridSpan="3">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tc hMerge="1">
                  <a:txBody>
                    <a:bodyPr/>
                    <a:lstStyle/>
                    <a:p>
                      <a:pPr algn="ctr"/>
                      <a:endParaRPr lang="cs-CZ" dirty="0">
                        <a:latin typeface="Comenia Sans" panose="02000503080000020004" pitchFamily="50" charset="-18"/>
                      </a:endParaRPr>
                    </a:p>
                  </a:txBody>
                  <a:tcPr anchor="ctr"/>
                </a:tc>
                <a:extLst>
                  <a:ext uri="{0D108BD9-81ED-4DB2-BD59-A6C34878D82A}">
                    <a16:rowId xmlns:a16="http://schemas.microsoft.com/office/drawing/2014/main" val="2022863968"/>
                  </a:ext>
                </a:extLst>
              </a:tr>
              <a:tr h="370840">
                <a:tc>
                  <a:txBody>
                    <a:bodyPr/>
                    <a:lstStyle/>
                    <a:p>
                      <a:pPr marL="0" algn="ctr" defTabSz="457200" rtl="0" eaLnBrk="1" latinLnBrk="0" hangingPunct="1"/>
                      <a:r>
                        <a:rPr lang="cs-CZ" sz="1600" b="0" kern="1200" dirty="0">
                          <a:solidFill>
                            <a:schemeClr val="dk1"/>
                          </a:solidFill>
                          <a:latin typeface="Comenia Sans" panose="02000503080000020004" pitchFamily="50" charset="-18"/>
                          <a:ea typeface="+mn-ea"/>
                          <a:cs typeface="+mn-cs"/>
                        </a:rPr>
                        <a:t>Pátek</a:t>
                      </a:r>
                    </a:p>
                  </a:txBody>
                  <a:tcPr anchor="ctr"/>
                </a:tc>
                <a:tc>
                  <a:txBody>
                    <a:bodyPr/>
                    <a:lstStyle/>
                    <a:p>
                      <a:pPr algn="ctr"/>
                      <a:r>
                        <a:rPr lang="cs-CZ" dirty="0">
                          <a:latin typeface="Comenia Sans" panose="02000503080000020004" pitchFamily="50" charset="-18"/>
                        </a:rPr>
                        <a:t>7:30</a:t>
                      </a:r>
                    </a:p>
                  </a:txBody>
                  <a:tcPr anchor="ctr"/>
                </a:tc>
                <a:tc>
                  <a:txBody>
                    <a:bodyPr/>
                    <a:lstStyle/>
                    <a:p>
                      <a:pPr algn="ctr"/>
                      <a:r>
                        <a:rPr lang="cs-CZ" dirty="0">
                          <a:latin typeface="Comenia Sans" panose="02000503080000020004" pitchFamily="50" charset="-18"/>
                        </a:rPr>
                        <a:t>-</a:t>
                      </a:r>
                    </a:p>
                  </a:txBody>
                  <a:tcPr anchor="ctr"/>
                </a:tc>
                <a:tc>
                  <a:txBody>
                    <a:bodyPr/>
                    <a:lstStyle/>
                    <a:p>
                      <a:pPr algn="ctr"/>
                      <a:r>
                        <a:rPr lang="cs-CZ" dirty="0">
                          <a:latin typeface="Comenia Sans" panose="02000503080000020004" pitchFamily="50" charset="-18"/>
                        </a:rPr>
                        <a:t>10:00</a:t>
                      </a:r>
                    </a:p>
                  </a:txBody>
                  <a:tcPr anchor="ctr"/>
                </a:tc>
                <a:tc>
                  <a:txBody>
                    <a:bodyPr/>
                    <a:lstStyle/>
                    <a:p>
                      <a:pPr algn="ctr"/>
                      <a:r>
                        <a:rPr lang="cs-CZ" dirty="0">
                          <a:latin typeface="Comenia Sans" panose="02000503080000020004" pitchFamily="50" charset="-18"/>
                        </a:rPr>
                        <a:t>12:30</a:t>
                      </a:r>
                    </a:p>
                  </a:txBody>
                  <a:tcPr anchor="ctr"/>
                </a:tc>
                <a:tc>
                  <a:txBody>
                    <a:bodyPr/>
                    <a:lstStyle/>
                    <a:p>
                      <a:pPr algn="ctr"/>
                      <a:r>
                        <a:rPr lang="cs-CZ" dirty="0">
                          <a:latin typeface="Comenia Sans" panose="02000503080000020004" pitchFamily="50" charset="-18"/>
                        </a:rPr>
                        <a:t>-</a:t>
                      </a:r>
                    </a:p>
                  </a:txBody>
                  <a:tcPr anchor="ctr"/>
                </a:tc>
                <a:tc>
                  <a:txBody>
                    <a:bodyPr/>
                    <a:lstStyle/>
                    <a:p>
                      <a:pPr algn="ctr"/>
                      <a:r>
                        <a:rPr lang="cs-CZ" dirty="0">
                          <a:latin typeface="Comenia Sans" panose="02000503080000020004" pitchFamily="50" charset="-18"/>
                        </a:rPr>
                        <a:t>13:30</a:t>
                      </a:r>
                    </a:p>
                  </a:txBody>
                  <a:tcPr anchor="ctr"/>
                </a:tc>
                <a:extLst>
                  <a:ext uri="{0D108BD9-81ED-4DB2-BD59-A6C34878D82A}">
                    <a16:rowId xmlns:a16="http://schemas.microsoft.com/office/drawing/2014/main" val="140997936"/>
                  </a:ext>
                </a:extLst>
              </a:tr>
            </a:tbl>
          </a:graphicData>
        </a:graphic>
      </p:graphicFrame>
    </p:spTree>
    <p:extLst>
      <p:ext uri="{BB962C8B-B14F-4D97-AF65-F5344CB8AC3E}">
        <p14:creationId xmlns:p14="http://schemas.microsoft.com/office/powerpoint/2010/main" val="164985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64063" y="468313"/>
            <a:ext cx="4579937" cy="587375"/>
          </a:xfrm>
        </p:spPr>
        <p:txBody>
          <a:bodyPr/>
          <a:lstStyle/>
          <a:p>
            <a:r>
              <a:rPr lang="cs-CZ" altLang="cs-CZ" sz="2300" dirty="0">
                <a:ea typeface="ＭＳ Ｐゴシック" panose="020B0600070205080204" pitchFamily="34" charset="-128"/>
              </a:rPr>
              <a:t>Dislokace budov UHK</a:t>
            </a:r>
          </a:p>
        </p:txBody>
      </p:sp>
      <p:sp>
        <p:nvSpPr>
          <p:cNvPr id="2" name="Zástupný symbol pro obsah 1"/>
          <p:cNvSpPr>
            <a:spLocks noGrp="1"/>
          </p:cNvSpPr>
          <p:nvPr>
            <p:ph idx="1"/>
          </p:nvPr>
        </p:nvSpPr>
        <p:spPr>
          <a:xfrm>
            <a:off x="457200" y="1998970"/>
            <a:ext cx="8229600" cy="4675833"/>
          </a:xfrm>
        </p:spPr>
        <p:txBody>
          <a:bodyPr/>
          <a:lstStyle/>
          <a:p>
            <a:pPr marL="0" indent="0">
              <a:spcBef>
                <a:spcPts val="0"/>
              </a:spcBef>
              <a:buSzPct val="50000"/>
              <a:buNone/>
            </a:pPr>
            <a:endParaRPr lang="cs-CZ" sz="1000" dirty="0">
              <a:latin typeface="Comenia Sans" charset="0"/>
            </a:endParaRPr>
          </a:p>
          <a:p>
            <a:pPr marL="0" indent="0">
              <a:spcBef>
                <a:spcPts val="1200"/>
              </a:spcBef>
              <a:buSzPct val="50000"/>
              <a:buNone/>
            </a:pPr>
            <a:endParaRPr lang="cs-CZ" sz="2600" dirty="0">
              <a:latin typeface="Comenia Sans" charset="0"/>
            </a:endParaRPr>
          </a:p>
          <a:p>
            <a:pPr marL="0" indent="0">
              <a:spcBef>
                <a:spcPts val="1200"/>
              </a:spcBef>
              <a:buSzPct val="50000"/>
              <a:buFont typeface="Wingdings" pitchFamily="2" charset="2"/>
              <a:buChar char="q"/>
            </a:pPr>
            <a:endParaRPr lang="cs-CZ" sz="2600" b="1" dirty="0">
              <a:latin typeface="Comenia Sans" charset="0"/>
            </a:endParaRP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859" y="1711501"/>
            <a:ext cx="6716062" cy="4324954"/>
          </a:xfrm>
          <a:prstGeom prst="rect">
            <a:avLst/>
          </a:prstGeom>
        </p:spPr>
      </p:pic>
    </p:spTree>
    <p:extLst>
      <p:ext uri="{BB962C8B-B14F-4D97-AF65-F5344CB8AC3E}">
        <p14:creationId xmlns:p14="http://schemas.microsoft.com/office/powerpoint/2010/main" val="371028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64063" y="468313"/>
            <a:ext cx="4579937" cy="587375"/>
          </a:xfrm>
        </p:spPr>
        <p:txBody>
          <a:bodyPr/>
          <a:lstStyle/>
          <a:p>
            <a:r>
              <a:rPr lang="cs-CZ" altLang="cs-CZ" sz="2300" dirty="0">
                <a:ea typeface="ＭＳ Ｐゴシック" panose="020B0600070205080204" pitchFamily="34" charset="-128"/>
              </a:rPr>
              <a:t>Dislokace budov UHK</a:t>
            </a:r>
          </a:p>
        </p:txBody>
      </p:sp>
      <p:sp>
        <p:nvSpPr>
          <p:cNvPr id="2" name="Zástupný symbol pro obsah 1"/>
          <p:cNvSpPr>
            <a:spLocks noGrp="1"/>
          </p:cNvSpPr>
          <p:nvPr>
            <p:ph idx="1"/>
          </p:nvPr>
        </p:nvSpPr>
        <p:spPr>
          <a:xfrm>
            <a:off x="457200" y="1998970"/>
            <a:ext cx="8229600" cy="4675833"/>
          </a:xfrm>
        </p:spPr>
        <p:txBody>
          <a:bodyPr/>
          <a:lstStyle/>
          <a:p>
            <a:pPr marL="0" indent="0">
              <a:spcBef>
                <a:spcPts val="1200"/>
              </a:spcBef>
              <a:buSzPct val="50000"/>
              <a:buNone/>
            </a:pPr>
            <a:r>
              <a:rPr lang="cs-CZ" sz="2600" dirty="0">
                <a:latin typeface="Comenia Sans" charset="0"/>
              </a:rPr>
              <a:t>budova B (nám. Svobody 331/2)</a:t>
            </a:r>
          </a:p>
          <a:p>
            <a:pPr marL="0" indent="0">
              <a:spcBef>
                <a:spcPts val="1200"/>
              </a:spcBef>
              <a:buSzPct val="50000"/>
              <a:buNone/>
            </a:pPr>
            <a:endParaRPr lang="cs-CZ" sz="2600" dirty="0">
              <a:latin typeface="Comenia Sans" charset="0"/>
            </a:endParaRPr>
          </a:p>
          <a:p>
            <a:pPr marL="0" indent="0">
              <a:spcBef>
                <a:spcPts val="1200"/>
              </a:spcBef>
              <a:buSzPct val="50000"/>
              <a:buNone/>
            </a:pPr>
            <a:endParaRPr lang="cs-CZ" sz="2600" dirty="0">
              <a:latin typeface="Comenia Sans" charset="0"/>
            </a:endParaRPr>
          </a:p>
          <a:p>
            <a:pPr marL="0" indent="0">
              <a:spcBef>
                <a:spcPts val="1200"/>
              </a:spcBef>
              <a:buSzPct val="50000"/>
              <a:buNone/>
            </a:pPr>
            <a:endParaRPr lang="cs-CZ" sz="2600" dirty="0">
              <a:latin typeface="Comenia Sans" charset="0"/>
            </a:endParaRPr>
          </a:p>
          <a:p>
            <a:pPr lvl="1">
              <a:spcBef>
                <a:spcPts val="0"/>
              </a:spcBef>
              <a:buSzPct val="50000"/>
              <a:buFont typeface="Wingdings" panose="05000000000000000000" pitchFamily="2" charset="2"/>
              <a:buChar char="q"/>
            </a:pPr>
            <a:r>
              <a:rPr lang="cs-CZ" sz="2200" dirty="0">
                <a:latin typeface="Comenia Sans" charset="0"/>
              </a:rPr>
              <a:t>děkanát FF UHK</a:t>
            </a:r>
          </a:p>
          <a:p>
            <a:pPr lvl="1">
              <a:spcBef>
                <a:spcPts val="0"/>
              </a:spcBef>
              <a:buSzPct val="50000"/>
              <a:buFont typeface="Wingdings" panose="05000000000000000000" pitchFamily="2" charset="2"/>
              <a:buChar char="q"/>
            </a:pPr>
            <a:r>
              <a:rPr lang="cs-CZ" sz="2200" dirty="0">
                <a:latin typeface="Comenia Sans" charset="0"/>
              </a:rPr>
              <a:t>studijní oddělení </a:t>
            </a:r>
          </a:p>
          <a:p>
            <a:pPr lvl="1">
              <a:spcBef>
                <a:spcPts val="0"/>
              </a:spcBef>
              <a:buSzPct val="50000"/>
              <a:buFont typeface="Wingdings" panose="05000000000000000000" pitchFamily="2" charset="2"/>
              <a:buChar char="q"/>
            </a:pPr>
            <a:r>
              <a:rPr lang="cs-CZ" sz="2200" dirty="0">
                <a:latin typeface="Comenia Sans" charset="0"/>
              </a:rPr>
              <a:t>učebny B</a:t>
            </a:r>
          </a:p>
          <a:p>
            <a:pPr marL="0" indent="0">
              <a:spcBef>
                <a:spcPts val="1200"/>
              </a:spcBef>
              <a:buSzPct val="50000"/>
              <a:buNone/>
            </a:pPr>
            <a:endParaRPr lang="cs-CZ" sz="2600" dirty="0">
              <a:latin typeface="Comenia Sans" charset="0"/>
            </a:endParaRPr>
          </a:p>
          <a:p>
            <a:pPr marL="0" indent="0">
              <a:spcBef>
                <a:spcPts val="1200"/>
              </a:spcBef>
              <a:buSzPct val="50000"/>
              <a:buFont typeface="Wingdings" pitchFamily="2" charset="2"/>
              <a:buChar char="q"/>
            </a:pPr>
            <a:endParaRPr lang="cs-CZ" sz="2600" b="1" dirty="0">
              <a:latin typeface="Comenia Sans" charset="0"/>
            </a:endParaRP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3802" y="3333404"/>
            <a:ext cx="4828557" cy="3217026"/>
          </a:xfrm>
          <a:prstGeom prst="rect">
            <a:avLst/>
          </a:prstGeom>
        </p:spPr>
      </p:pic>
    </p:spTree>
    <p:extLst>
      <p:ext uri="{BB962C8B-B14F-4D97-AF65-F5344CB8AC3E}">
        <p14:creationId xmlns:p14="http://schemas.microsoft.com/office/powerpoint/2010/main" val="823653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72247" y="652780"/>
            <a:ext cx="4497185" cy="502336"/>
          </a:xfrm>
        </p:spPr>
        <p:txBody>
          <a:bodyPr/>
          <a:lstStyle/>
          <a:p>
            <a:r>
              <a:rPr lang="cs-CZ" altLang="cs-CZ" sz="2300" dirty="0">
                <a:ea typeface="ＭＳ Ｐゴシック" panose="020B0600070205080204" pitchFamily="34" charset="-128"/>
              </a:rPr>
              <a:t>Harmonogram roku</a:t>
            </a:r>
            <a:br>
              <a:rPr lang="cs-CZ" altLang="cs-CZ" sz="2300" dirty="0">
                <a:ea typeface="ＭＳ Ｐゴシック" panose="020B0600070205080204" pitchFamily="34" charset="-128"/>
              </a:rPr>
            </a:br>
            <a:endParaRPr lang="cs-CZ" altLang="cs-CZ" sz="2300" dirty="0">
              <a:ea typeface="ＭＳ Ｐゴシック" panose="020B0600070205080204" pitchFamily="34" charset="-128"/>
            </a:endParaRPr>
          </a:p>
        </p:txBody>
      </p:sp>
      <p:sp>
        <p:nvSpPr>
          <p:cNvPr id="4" name="Zástupný symbol pro obsah 3"/>
          <p:cNvSpPr>
            <a:spLocks noGrp="1"/>
          </p:cNvSpPr>
          <p:nvPr>
            <p:ph idx="1"/>
          </p:nvPr>
        </p:nvSpPr>
        <p:spPr/>
        <p:txBody>
          <a:bodyPr/>
          <a:lstStyle/>
          <a:p>
            <a:pPr marL="0" indent="0">
              <a:buNone/>
            </a:pPr>
            <a:endParaRPr lang="cs-CZ" dirty="0">
              <a:latin typeface="Comenia Sans" panose="02000503080000020004" pitchFamily="50" charset="-18"/>
            </a:endParaRPr>
          </a:p>
          <a:p>
            <a:pPr marL="0" indent="0">
              <a:buNone/>
            </a:pPr>
            <a:r>
              <a:rPr lang="cs-CZ" dirty="0">
                <a:latin typeface="Comenia Sans" panose="02000503080000020004" pitchFamily="50" charset="-18"/>
              </a:rPr>
              <a:t>Zimní semestr</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91188788"/>
              </p:ext>
            </p:extLst>
          </p:nvPr>
        </p:nvGraphicFramePr>
        <p:xfrm>
          <a:off x="568409" y="3056726"/>
          <a:ext cx="8091617" cy="1463040"/>
        </p:xfrm>
        <a:graphic>
          <a:graphicData uri="http://schemas.openxmlformats.org/drawingml/2006/table">
            <a:tbl>
              <a:tblPr firstRow="1" bandRow="1">
                <a:tableStyleId>{0505E3EF-67EA-436B-97B2-0124C06EBD24}</a:tableStyleId>
              </a:tblPr>
              <a:tblGrid>
                <a:gridCol w="2483579">
                  <a:extLst>
                    <a:ext uri="{9D8B030D-6E8A-4147-A177-3AD203B41FA5}">
                      <a16:colId xmlns:a16="http://schemas.microsoft.com/office/drawing/2014/main" val="2980522061"/>
                    </a:ext>
                  </a:extLst>
                </a:gridCol>
                <a:gridCol w="373338">
                  <a:extLst>
                    <a:ext uri="{9D8B030D-6E8A-4147-A177-3AD203B41FA5}">
                      <a16:colId xmlns:a16="http://schemas.microsoft.com/office/drawing/2014/main" val="45028251"/>
                    </a:ext>
                  </a:extLst>
                </a:gridCol>
                <a:gridCol w="2296114">
                  <a:extLst>
                    <a:ext uri="{9D8B030D-6E8A-4147-A177-3AD203B41FA5}">
                      <a16:colId xmlns:a16="http://schemas.microsoft.com/office/drawing/2014/main" val="1020891680"/>
                    </a:ext>
                  </a:extLst>
                </a:gridCol>
                <a:gridCol w="2938586">
                  <a:extLst>
                    <a:ext uri="{9D8B030D-6E8A-4147-A177-3AD203B41FA5}">
                      <a16:colId xmlns:a16="http://schemas.microsoft.com/office/drawing/2014/main" val="1735676619"/>
                    </a:ext>
                  </a:extLst>
                </a:gridCol>
              </a:tblGrid>
              <a:tr h="448274">
                <a:tc>
                  <a:txBody>
                    <a:bodyPr/>
                    <a:lstStyle/>
                    <a:p>
                      <a:pPr algn="ctr"/>
                      <a:r>
                        <a:rPr lang="cs-CZ" sz="2600" b="0" dirty="0">
                          <a:latin typeface="Comenia Sans" panose="02000503080000020004" pitchFamily="50" charset="-18"/>
                        </a:rPr>
                        <a:t>18. 9. 2023</a:t>
                      </a:r>
                    </a:p>
                  </a:txBody>
                  <a:tcPr/>
                </a:tc>
                <a:tc>
                  <a:txBody>
                    <a:bodyPr/>
                    <a:lstStyle/>
                    <a:p>
                      <a:pPr algn="ctr"/>
                      <a:r>
                        <a:rPr lang="cs-CZ"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sz="2600" b="0" kern="1200" dirty="0">
                          <a:solidFill>
                            <a:schemeClr val="dk1"/>
                          </a:solidFill>
                          <a:latin typeface="Comenia Sans" panose="02000503080000020004" pitchFamily="50" charset="-18"/>
                          <a:ea typeface="+mn-ea"/>
                          <a:cs typeface="+mn-cs"/>
                        </a:rPr>
                        <a:t>17. 12. 2023</a:t>
                      </a:r>
                    </a:p>
                  </a:txBody>
                  <a:tcPr/>
                </a:tc>
                <a:tc>
                  <a:txBody>
                    <a:bodyPr/>
                    <a:lstStyle/>
                    <a:p>
                      <a:pPr algn="ctr"/>
                      <a:r>
                        <a:rPr lang="cs-CZ" sz="2600" b="0" kern="1200" dirty="0">
                          <a:solidFill>
                            <a:schemeClr val="dk1"/>
                          </a:solidFill>
                          <a:latin typeface="Comenia Sans" panose="02000503080000020004" pitchFamily="50" charset="-18"/>
                          <a:ea typeface="+mn-ea"/>
                          <a:cs typeface="+mn-cs"/>
                        </a:rPr>
                        <a:t>výuka</a:t>
                      </a:r>
                    </a:p>
                  </a:txBody>
                  <a:tcPr/>
                </a:tc>
                <a:extLst>
                  <a:ext uri="{0D108BD9-81ED-4DB2-BD59-A6C34878D82A}">
                    <a16:rowId xmlns:a16="http://schemas.microsoft.com/office/drawing/2014/main" val="2825215907"/>
                  </a:ext>
                </a:extLst>
              </a:tr>
              <a:tr h="461318">
                <a:tc>
                  <a:txBody>
                    <a:bodyPr/>
                    <a:lstStyle/>
                    <a:p>
                      <a:pPr marL="0" algn="ctr" defTabSz="457200" rtl="0" eaLnBrk="1" latinLnBrk="0" hangingPunct="1"/>
                      <a:r>
                        <a:rPr lang="cs-CZ" sz="2600" b="0" kern="1200" dirty="0">
                          <a:solidFill>
                            <a:schemeClr val="dk1"/>
                          </a:solidFill>
                          <a:latin typeface="Comenia Sans" panose="02000503080000020004" pitchFamily="50" charset="-18"/>
                          <a:ea typeface="+mn-ea"/>
                          <a:cs typeface="+mn-cs"/>
                        </a:rPr>
                        <a:t>18. 12. 2023</a:t>
                      </a:r>
                    </a:p>
                  </a:txBody>
                  <a:tcPr/>
                </a:tc>
                <a:tc>
                  <a:txBody>
                    <a:bodyPr/>
                    <a:lstStyle/>
                    <a:p>
                      <a:pPr marL="0" algn="ctr" defTabSz="457200" rtl="0" eaLnBrk="1" latinLnBrk="0" hangingPunct="1"/>
                      <a:r>
                        <a:rPr lang="cs-CZ" sz="1800" b="1" kern="1200" dirty="0">
                          <a:solidFill>
                            <a:schemeClr val="dk1"/>
                          </a:solidFill>
                          <a:latin typeface="+mn-lt"/>
                          <a:ea typeface="+mn-ea"/>
                          <a:cs typeface="+mn-cs"/>
                        </a:rPr>
                        <a:t>-</a:t>
                      </a:r>
                    </a:p>
                  </a:txBody>
                  <a:tcPr/>
                </a:tc>
                <a:tc>
                  <a:txBody>
                    <a:bodyPr/>
                    <a:lstStyle/>
                    <a:p>
                      <a:pPr marL="0" algn="ctr" defTabSz="457200" rtl="0" eaLnBrk="1" latinLnBrk="0" hangingPunct="1"/>
                      <a:r>
                        <a:rPr lang="cs-CZ" sz="2600" b="0" kern="1200" dirty="0">
                          <a:solidFill>
                            <a:schemeClr val="dk1"/>
                          </a:solidFill>
                          <a:latin typeface="Comenia Sans" panose="02000503080000020004" pitchFamily="50" charset="-18"/>
                          <a:ea typeface="+mn-ea"/>
                          <a:cs typeface="+mn-cs"/>
                        </a:rPr>
                        <a:t>1. 1. 2024</a:t>
                      </a:r>
                    </a:p>
                  </a:txBody>
                  <a:tcPr/>
                </a:tc>
                <a:tc>
                  <a:txBody>
                    <a:bodyPr/>
                    <a:lstStyle/>
                    <a:p>
                      <a:pPr marL="0" algn="ctr" defTabSz="457200" rtl="0" eaLnBrk="1" latinLnBrk="0" hangingPunct="1"/>
                      <a:r>
                        <a:rPr lang="cs-CZ" sz="2600" b="0" kern="1200" dirty="0">
                          <a:solidFill>
                            <a:schemeClr val="dk1"/>
                          </a:solidFill>
                          <a:latin typeface="Comenia Sans" panose="02000503080000020004" pitchFamily="50" charset="-18"/>
                          <a:ea typeface="+mn-ea"/>
                          <a:cs typeface="+mn-cs"/>
                        </a:rPr>
                        <a:t>zimní prázdniny</a:t>
                      </a:r>
                    </a:p>
                  </a:txBody>
                  <a:tcPr/>
                </a:tc>
                <a:extLst>
                  <a:ext uri="{0D108BD9-81ED-4DB2-BD59-A6C34878D82A}">
                    <a16:rowId xmlns:a16="http://schemas.microsoft.com/office/drawing/2014/main" val="2627307864"/>
                  </a:ext>
                </a:extLst>
              </a:tr>
              <a:tr h="461320">
                <a:tc>
                  <a:txBody>
                    <a:bodyPr/>
                    <a:lstStyle/>
                    <a:p>
                      <a:pPr algn="ctr"/>
                      <a:r>
                        <a:rPr lang="cs-CZ" sz="2600" b="0" kern="1200" dirty="0">
                          <a:solidFill>
                            <a:schemeClr val="dk1"/>
                          </a:solidFill>
                          <a:latin typeface="Comenia Sans" panose="02000503080000020004" pitchFamily="50" charset="-18"/>
                          <a:ea typeface="+mn-ea"/>
                          <a:cs typeface="+mn-cs"/>
                        </a:rPr>
                        <a:t>2. 1. 2024</a:t>
                      </a:r>
                    </a:p>
                  </a:txBody>
                  <a:tcPr/>
                </a:tc>
                <a:tc>
                  <a:txBody>
                    <a:bodyPr/>
                    <a:lstStyle/>
                    <a:p>
                      <a:pPr marL="0" algn="ctr" defTabSz="457200" rtl="0" eaLnBrk="1" latinLnBrk="0" hangingPunct="1"/>
                      <a:r>
                        <a:rPr lang="cs-CZ" sz="1800" b="1" kern="1200" dirty="0">
                          <a:solidFill>
                            <a:schemeClr val="dk1"/>
                          </a:solidFill>
                          <a:latin typeface="+mn-lt"/>
                          <a:ea typeface="+mn-ea"/>
                          <a:cs typeface="+mn-cs"/>
                        </a:rPr>
                        <a:t>-</a:t>
                      </a:r>
                    </a:p>
                  </a:txBody>
                  <a:tcPr/>
                </a:tc>
                <a:tc>
                  <a:txBody>
                    <a:bodyPr/>
                    <a:lstStyle/>
                    <a:p>
                      <a:pPr algn="ctr"/>
                      <a:r>
                        <a:rPr lang="cs-CZ" sz="2600" b="0" kern="1200" dirty="0">
                          <a:solidFill>
                            <a:schemeClr val="dk1"/>
                          </a:solidFill>
                          <a:latin typeface="Comenia Sans" panose="02000503080000020004" pitchFamily="50" charset="-18"/>
                          <a:ea typeface="+mn-ea"/>
                          <a:cs typeface="+mn-cs"/>
                        </a:rPr>
                        <a:t>4. 2. 2024</a:t>
                      </a:r>
                    </a:p>
                  </a:txBody>
                  <a:tcPr/>
                </a:tc>
                <a:tc>
                  <a:txBody>
                    <a:bodyPr/>
                    <a:lstStyle/>
                    <a:p>
                      <a:r>
                        <a:rPr lang="cs-CZ" sz="2600" b="0" kern="1200" dirty="0">
                          <a:solidFill>
                            <a:schemeClr val="dk1"/>
                          </a:solidFill>
                          <a:latin typeface="Comenia Sans" panose="02000503080000020004" pitchFamily="50" charset="-18"/>
                          <a:ea typeface="+mn-ea"/>
                          <a:cs typeface="+mn-cs"/>
                        </a:rPr>
                        <a:t>zkouškové období</a:t>
                      </a:r>
                    </a:p>
                  </a:txBody>
                  <a:tcPr/>
                </a:tc>
                <a:extLst>
                  <a:ext uri="{0D108BD9-81ED-4DB2-BD59-A6C34878D82A}">
                    <a16:rowId xmlns:a16="http://schemas.microsoft.com/office/drawing/2014/main" val="1257607855"/>
                  </a:ext>
                </a:extLst>
              </a:tr>
            </a:tbl>
          </a:graphicData>
        </a:graphic>
      </p:graphicFrame>
    </p:spTree>
    <p:extLst>
      <p:ext uri="{BB962C8B-B14F-4D97-AF65-F5344CB8AC3E}">
        <p14:creationId xmlns:p14="http://schemas.microsoft.com/office/powerpoint/2010/main" val="3747571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438996" y="692150"/>
            <a:ext cx="4613564" cy="502336"/>
          </a:xfrm>
        </p:spPr>
        <p:txBody>
          <a:bodyPr/>
          <a:lstStyle/>
          <a:p>
            <a:r>
              <a:rPr lang="cs-CZ" altLang="cs-CZ" sz="2300" dirty="0">
                <a:ea typeface="ＭＳ Ｐゴシック" panose="020B0600070205080204" pitchFamily="34" charset="-128"/>
              </a:rPr>
              <a:t>Harmonogram roku</a:t>
            </a:r>
            <a:br>
              <a:rPr lang="cs-CZ" altLang="cs-CZ" sz="2300" dirty="0">
                <a:ea typeface="ＭＳ Ｐゴシック" panose="020B0600070205080204" pitchFamily="34" charset="-128"/>
              </a:rPr>
            </a:br>
            <a:endParaRPr lang="cs-CZ" altLang="cs-CZ" sz="2300" dirty="0">
              <a:ea typeface="ＭＳ Ｐゴシック" panose="020B0600070205080204" pitchFamily="34" charset="-128"/>
            </a:endParaRPr>
          </a:p>
        </p:txBody>
      </p:sp>
      <p:sp>
        <p:nvSpPr>
          <p:cNvPr id="4" name="Zástupný symbol pro obsah 3"/>
          <p:cNvSpPr>
            <a:spLocks noGrp="1"/>
          </p:cNvSpPr>
          <p:nvPr>
            <p:ph idx="1"/>
          </p:nvPr>
        </p:nvSpPr>
        <p:spPr/>
        <p:txBody>
          <a:bodyPr/>
          <a:lstStyle/>
          <a:p>
            <a:pPr marL="0" indent="0">
              <a:buNone/>
            </a:pPr>
            <a:endParaRPr lang="cs-CZ" dirty="0">
              <a:latin typeface="Comenia Sans" panose="02000503080000020004" pitchFamily="50" charset="-18"/>
            </a:endParaRPr>
          </a:p>
          <a:p>
            <a:pPr marL="0" indent="0">
              <a:buNone/>
            </a:pPr>
            <a:r>
              <a:rPr lang="cs-CZ" dirty="0">
                <a:latin typeface="Comenia Sans" panose="02000503080000020004" pitchFamily="50" charset="-18"/>
              </a:rPr>
              <a:t>Letní semestr</a:t>
            </a:r>
          </a:p>
          <a:p>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4209417196"/>
              </p:ext>
            </p:extLst>
          </p:nvPr>
        </p:nvGraphicFramePr>
        <p:xfrm>
          <a:off x="568409" y="3056726"/>
          <a:ext cx="8091617" cy="1950720"/>
        </p:xfrm>
        <a:graphic>
          <a:graphicData uri="http://schemas.openxmlformats.org/drawingml/2006/table">
            <a:tbl>
              <a:tblPr firstRow="1" bandRow="1">
                <a:tableStyleId>{0505E3EF-67EA-436B-97B2-0124C06EBD24}</a:tableStyleId>
              </a:tblPr>
              <a:tblGrid>
                <a:gridCol w="2483579">
                  <a:extLst>
                    <a:ext uri="{9D8B030D-6E8A-4147-A177-3AD203B41FA5}">
                      <a16:colId xmlns:a16="http://schemas.microsoft.com/office/drawing/2014/main" val="2980522061"/>
                    </a:ext>
                  </a:extLst>
                </a:gridCol>
                <a:gridCol w="373338">
                  <a:extLst>
                    <a:ext uri="{9D8B030D-6E8A-4147-A177-3AD203B41FA5}">
                      <a16:colId xmlns:a16="http://schemas.microsoft.com/office/drawing/2014/main" val="45028251"/>
                    </a:ext>
                  </a:extLst>
                </a:gridCol>
                <a:gridCol w="2296114">
                  <a:extLst>
                    <a:ext uri="{9D8B030D-6E8A-4147-A177-3AD203B41FA5}">
                      <a16:colId xmlns:a16="http://schemas.microsoft.com/office/drawing/2014/main" val="1020891680"/>
                    </a:ext>
                  </a:extLst>
                </a:gridCol>
                <a:gridCol w="2938586">
                  <a:extLst>
                    <a:ext uri="{9D8B030D-6E8A-4147-A177-3AD203B41FA5}">
                      <a16:colId xmlns:a16="http://schemas.microsoft.com/office/drawing/2014/main" val="1735676619"/>
                    </a:ext>
                  </a:extLst>
                </a:gridCol>
              </a:tblGrid>
              <a:tr h="448274">
                <a:tc>
                  <a:txBody>
                    <a:bodyPr/>
                    <a:lstStyle/>
                    <a:p>
                      <a:pPr algn="ctr"/>
                      <a:r>
                        <a:rPr lang="cs-CZ" sz="2600" b="0" dirty="0">
                          <a:latin typeface="Comenia Sans" panose="02000503080000020004" pitchFamily="50" charset="-18"/>
                        </a:rPr>
                        <a:t>5. 2. 2024</a:t>
                      </a:r>
                    </a:p>
                  </a:txBody>
                  <a:tcPr/>
                </a:tc>
                <a:tc>
                  <a:txBody>
                    <a:bodyPr/>
                    <a:lstStyle/>
                    <a:p>
                      <a:pPr algn="ctr"/>
                      <a:r>
                        <a:rPr lang="cs-CZ" dirty="0"/>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cs-CZ" sz="2600" b="0" kern="1200" dirty="0">
                          <a:solidFill>
                            <a:schemeClr val="dk1"/>
                          </a:solidFill>
                          <a:latin typeface="Comenia Sans" panose="02000503080000020004" pitchFamily="50" charset="-18"/>
                          <a:ea typeface="+mn-ea"/>
                          <a:cs typeface="+mn-cs"/>
                        </a:rPr>
                        <a:t>5. 5. 2024</a:t>
                      </a:r>
                    </a:p>
                  </a:txBody>
                  <a:tcPr/>
                </a:tc>
                <a:tc>
                  <a:txBody>
                    <a:bodyPr/>
                    <a:lstStyle/>
                    <a:p>
                      <a:pPr algn="ctr"/>
                      <a:r>
                        <a:rPr lang="cs-CZ" sz="2600" b="0" kern="1200" dirty="0">
                          <a:solidFill>
                            <a:schemeClr val="dk1"/>
                          </a:solidFill>
                          <a:latin typeface="Comenia Sans" panose="02000503080000020004" pitchFamily="50" charset="-18"/>
                          <a:ea typeface="+mn-ea"/>
                          <a:cs typeface="+mn-cs"/>
                        </a:rPr>
                        <a:t>výuka</a:t>
                      </a:r>
                    </a:p>
                  </a:txBody>
                  <a:tcPr/>
                </a:tc>
                <a:extLst>
                  <a:ext uri="{0D108BD9-81ED-4DB2-BD59-A6C34878D82A}">
                    <a16:rowId xmlns:a16="http://schemas.microsoft.com/office/drawing/2014/main" val="2825215907"/>
                  </a:ext>
                </a:extLst>
              </a:tr>
              <a:tr h="461318">
                <a:tc>
                  <a:txBody>
                    <a:bodyPr/>
                    <a:lstStyle/>
                    <a:p>
                      <a:pPr marL="0" algn="ctr" defTabSz="457200" rtl="0" eaLnBrk="1" latinLnBrk="0" hangingPunct="1"/>
                      <a:r>
                        <a:rPr lang="cs-CZ" sz="2600" b="0" kern="1200" dirty="0">
                          <a:solidFill>
                            <a:schemeClr val="dk1"/>
                          </a:solidFill>
                          <a:latin typeface="Comenia Sans" panose="02000503080000020004" pitchFamily="50" charset="-18"/>
                          <a:ea typeface="+mn-ea"/>
                          <a:cs typeface="+mn-cs"/>
                        </a:rPr>
                        <a:t>6. 5. 2024</a:t>
                      </a:r>
                    </a:p>
                  </a:txBody>
                  <a:tcPr/>
                </a:tc>
                <a:tc>
                  <a:txBody>
                    <a:bodyPr/>
                    <a:lstStyle/>
                    <a:p>
                      <a:pPr marL="0" algn="ctr" defTabSz="457200" rtl="0" eaLnBrk="1" latinLnBrk="0" hangingPunct="1"/>
                      <a:r>
                        <a:rPr lang="cs-CZ" sz="1800" b="1" kern="1200" dirty="0">
                          <a:solidFill>
                            <a:schemeClr val="dk1"/>
                          </a:solidFill>
                          <a:latin typeface="+mn-lt"/>
                          <a:ea typeface="+mn-ea"/>
                          <a:cs typeface="+mn-cs"/>
                        </a:rPr>
                        <a:t>-</a:t>
                      </a:r>
                    </a:p>
                  </a:txBody>
                  <a:tcPr/>
                </a:tc>
                <a:tc>
                  <a:txBody>
                    <a:bodyPr/>
                    <a:lstStyle/>
                    <a:p>
                      <a:pPr marL="0" algn="ctr" defTabSz="457200" rtl="0" eaLnBrk="1" latinLnBrk="0" hangingPunct="1"/>
                      <a:r>
                        <a:rPr lang="cs-CZ" sz="2600" b="0" kern="1200" dirty="0">
                          <a:solidFill>
                            <a:schemeClr val="dk1"/>
                          </a:solidFill>
                          <a:latin typeface="Comenia Sans" panose="02000503080000020004" pitchFamily="50" charset="-18"/>
                          <a:ea typeface="+mn-ea"/>
                          <a:cs typeface="+mn-cs"/>
                        </a:rPr>
                        <a:t>30. 6. 2024</a:t>
                      </a:r>
                    </a:p>
                  </a:txBody>
                  <a:tcPr/>
                </a:tc>
                <a:tc>
                  <a:txBody>
                    <a:bodyPr/>
                    <a:lstStyle/>
                    <a:p>
                      <a:pPr marL="0" algn="ctr" defTabSz="457200" rtl="0" eaLnBrk="1" latinLnBrk="0" hangingPunct="1"/>
                      <a:r>
                        <a:rPr lang="cs-CZ" sz="2600" b="0" kern="1200" dirty="0">
                          <a:solidFill>
                            <a:schemeClr val="dk1"/>
                          </a:solidFill>
                          <a:latin typeface="Comenia Sans" panose="02000503080000020004" pitchFamily="50" charset="-18"/>
                          <a:ea typeface="+mn-ea"/>
                          <a:cs typeface="+mn-cs"/>
                        </a:rPr>
                        <a:t>zkouškové období</a:t>
                      </a:r>
                    </a:p>
                  </a:txBody>
                  <a:tcPr/>
                </a:tc>
                <a:extLst>
                  <a:ext uri="{0D108BD9-81ED-4DB2-BD59-A6C34878D82A}">
                    <a16:rowId xmlns:a16="http://schemas.microsoft.com/office/drawing/2014/main" val="2627307864"/>
                  </a:ext>
                </a:extLst>
              </a:tr>
              <a:tr h="243840">
                <a:tc>
                  <a:txBody>
                    <a:bodyPr/>
                    <a:lstStyle/>
                    <a:p>
                      <a:pPr algn="ctr"/>
                      <a:r>
                        <a:rPr lang="cs-CZ" sz="2600" b="0" kern="1200" dirty="0">
                          <a:solidFill>
                            <a:schemeClr val="dk1"/>
                          </a:solidFill>
                          <a:latin typeface="Comenia Sans" panose="02000503080000020004" pitchFamily="50" charset="-18"/>
                          <a:ea typeface="+mn-ea"/>
                          <a:cs typeface="+mn-cs"/>
                        </a:rPr>
                        <a:t>1. 7. 2024</a:t>
                      </a:r>
                    </a:p>
                  </a:txBody>
                  <a:tcPr/>
                </a:tc>
                <a:tc>
                  <a:txBody>
                    <a:bodyPr/>
                    <a:lstStyle/>
                    <a:p>
                      <a:pPr marL="0" algn="ctr" defTabSz="457200" rtl="0" eaLnBrk="1" latinLnBrk="0" hangingPunct="1"/>
                      <a:r>
                        <a:rPr lang="cs-CZ" sz="1800" b="1" kern="1200" dirty="0">
                          <a:solidFill>
                            <a:schemeClr val="dk1"/>
                          </a:solidFill>
                          <a:latin typeface="+mn-lt"/>
                          <a:ea typeface="+mn-ea"/>
                          <a:cs typeface="+mn-cs"/>
                        </a:rPr>
                        <a:t>-</a:t>
                      </a:r>
                    </a:p>
                  </a:txBody>
                  <a:tcPr/>
                </a:tc>
                <a:tc>
                  <a:txBody>
                    <a:bodyPr/>
                    <a:lstStyle/>
                    <a:p>
                      <a:pPr algn="ctr"/>
                      <a:r>
                        <a:rPr lang="cs-CZ" sz="2600" b="0" kern="1200" dirty="0">
                          <a:solidFill>
                            <a:schemeClr val="dk1"/>
                          </a:solidFill>
                          <a:latin typeface="Comenia Sans" panose="02000503080000020004" pitchFamily="50" charset="-18"/>
                          <a:ea typeface="+mn-ea"/>
                          <a:cs typeface="+mn-cs"/>
                        </a:rPr>
                        <a:t>11. 8. 2024</a:t>
                      </a:r>
                    </a:p>
                  </a:txBody>
                  <a:tcPr/>
                </a:tc>
                <a:tc>
                  <a:txBody>
                    <a:bodyPr/>
                    <a:lstStyle/>
                    <a:p>
                      <a:pPr algn="ctr"/>
                      <a:r>
                        <a:rPr lang="cs-CZ" sz="2600" b="0" kern="1200" dirty="0">
                          <a:solidFill>
                            <a:schemeClr val="dk1"/>
                          </a:solidFill>
                          <a:latin typeface="Comenia Sans" panose="02000503080000020004" pitchFamily="50" charset="-18"/>
                          <a:ea typeface="+mn-ea"/>
                          <a:cs typeface="+mn-cs"/>
                        </a:rPr>
                        <a:t>letní prázdniny</a:t>
                      </a:r>
                    </a:p>
                  </a:txBody>
                  <a:tcPr/>
                </a:tc>
                <a:extLst>
                  <a:ext uri="{0D108BD9-81ED-4DB2-BD59-A6C34878D82A}">
                    <a16:rowId xmlns:a16="http://schemas.microsoft.com/office/drawing/2014/main" val="1257607855"/>
                  </a:ext>
                </a:extLst>
              </a:tr>
              <a:tr h="243840">
                <a:tc>
                  <a:txBody>
                    <a:bodyPr/>
                    <a:lstStyle/>
                    <a:p>
                      <a:pPr algn="ctr"/>
                      <a:r>
                        <a:rPr lang="cs-CZ" sz="2600" b="0" kern="1200" dirty="0">
                          <a:solidFill>
                            <a:schemeClr val="dk1"/>
                          </a:solidFill>
                          <a:latin typeface="Comenia Sans" panose="02000503080000020004" pitchFamily="50" charset="-18"/>
                          <a:ea typeface="+mn-ea"/>
                          <a:cs typeface="+mn-cs"/>
                        </a:rPr>
                        <a:t>12. 8. 2024</a:t>
                      </a:r>
                    </a:p>
                  </a:txBody>
                  <a:tcPr/>
                </a:tc>
                <a:tc>
                  <a:txBody>
                    <a:bodyPr/>
                    <a:lstStyle/>
                    <a:p>
                      <a:pPr marL="0" algn="ctr" defTabSz="457200" rtl="0" eaLnBrk="1" latinLnBrk="0" hangingPunct="1"/>
                      <a:r>
                        <a:rPr lang="cs-CZ" sz="1800" b="1" kern="1200" dirty="0">
                          <a:solidFill>
                            <a:schemeClr val="dk1"/>
                          </a:solidFill>
                          <a:latin typeface="+mn-lt"/>
                          <a:ea typeface="+mn-ea"/>
                          <a:cs typeface="+mn-cs"/>
                        </a:rPr>
                        <a:t>-</a:t>
                      </a:r>
                    </a:p>
                  </a:txBody>
                  <a:tcPr/>
                </a:tc>
                <a:tc>
                  <a:txBody>
                    <a:bodyPr/>
                    <a:lstStyle/>
                    <a:p>
                      <a:pPr algn="ctr"/>
                      <a:r>
                        <a:rPr lang="cs-CZ" sz="2600" b="0" kern="1200" dirty="0">
                          <a:solidFill>
                            <a:schemeClr val="dk1"/>
                          </a:solidFill>
                          <a:latin typeface="Comenia Sans" panose="02000503080000020004" pitchFamily="50" charset="-18"/>
                          <a:ea typeface="+mn-ea"/>
                          <a:cs typeface="+mn-cs"/>
                        </a:rPr>
                        <a:t>31. 8. 2024</a:t>
                      </a:r>
                    </a:p>
                  </a:txBody>
                  <a:tcPr/>
                </a:tc>
                <a:tc>
                  <a:txBody>
                    <a:bodyPr/>
                    <a:lstStyle/>
                    <a:p>
                      <a:pPr algn="ctr"/>
                      <a:r>
                        <a:rPr lang="cs-CZ" sz="2600" b="0" kern="1200" dirty="0">
                          <a:solidFill>
                            <a:schemeClr val="dk1"/>
                          </a:solidFill>
                          <a:latin typeface="Comenia Sans" panose="02000503080000020004" pitchFamily="50" charset="-18"/>
                          <a:ea typeface="+mn-ea"/>
                          <a:cs typeface="+mn-cs"/>
                        </a:rPr>
                        <a:t>zkouškové období</a:t>
                      </a:r>
                    </a:p>
                  </a:txBody>
                  <a:tcPr/>
                </a:tc>
                <a:extLst>
                  <a:ext uri="{0D108BD9-81ED-4DB2-BD59-A6C34878D82A}">
                    <a16:rowId xmlns:a16="http://schemas.microsoft.com/office/drawing/2014/main" val="3849979695"/>
                  </a:ext>
                </a:extLst>
              </a:tr>
            </a:tbl>
          </a:graphicData>
        </a:graphic>
      </p:graphicFrame>
    </p:spTree>
    <p:extLst>
      <p:ext uri="{BB962C8B-B14F-4D97-AF65-F5344CB8AC3E}">
        <p14:creationId xmlns:p14="http://schemas.microsoft.com/office/powerpoint/2010/main" val="341503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56100" y="423863"/>
            <a:ext cx="4486275" cy="1008062"/>
          </a:xfrm>
        </p:spPr>
        <p:txBody>
          <a:bodyPr/>
          <a:lstStyle/>
          <a:p>
            <a:r>
              <a:rPr lang="cs-CZ" altLang="cs-CZ" sz="2300" dirty="0">
                <a:ea typeface="ＭＳ Ｐゴシック" panose="020B0600070205080204" pitchFamily="34" charset="-128"/>
              </a:rPr>
              <a:t>Vnitřní předpisy UHK</a:t>
            </a:r>
            <a:br>
              <a:rPr lang="cs-CZ" altLang="cs-CZ" sz="2100" b="1" dirty="0">
                <a:ea typeface="ＭＳ Ｐゴシック" panose="020B0600070205080204" pitchFamily="34" charset="-128"/>
              </a:rPr>
            </a:br>
            <a:endParaRPr lang="cs-CZ" altLang="cs-CZ" sz="2100" b="1" dirty="0">
              <a:ea typeface="ＭＳ Ｐゴシック" panose="020B0600070205080204" pitchFamily="34" charset="-128"/>
            </a:endParaRPr>
          </a:p>
        </p:txBody>
      </p:sp>
      <p:sp>
        <p:nvSpPr>
          <p:cNvPr id="5" name="Zástupný symbol pro obsah 4"/>
          <p:cNvSpPr txBox="1">
            <a:spLocks noGrp="1"/>
          </p:cNvSpPr>
          <p:nvPr>
            <p:ph idx="1"/>
          </p:nvPr>
        </p:nvSpPr>
        <p:spPr>
          <a:xfrm>
            <a:off x="477783" y="1307867"/>
            <a:ext cx="8248431" cy="5539978"/>
          </a:xfrm>
          <a:prstGeom prst="rect">
            <a:avLst/>
          </a:prstGeom>
          <a:noFill/>
        </p:spPr>
        <p:txBody>
          <a:bodyPr wrap="square">
            <a:spAutoFit/>
          </a:bodyPr>
          <a:lstStyle/>
          <a:p>
            <a:pPr marL="0" indent="0">
              <a:buSzPct val="60000"/>
              <a:buNone/>
              <a:defRPr/>
            </a:pPr>
            <a:endParaRPr lang="cs-CZ" sz="2000" dirty="0">
              <a:latin typeface="Comenia Sans" panose="02000503080000020004" pitchFamily="50" charset="-18"/>
            </a:endParaRPr>
          </a:p>
          <a:p>
            <a:pPr marL="0" indent="0">
              <a:buSzPct val="60000"/>
              <a:buNone/>
              <a:defRPr/>
            </a:pPr>
            <a:endParaRPr lang="cs-CZ" sz="2000" dirty="0">
              <a:latin typeface="Comenia Sans" panose="02000503080000020004" pitchFamily="50" charset="-18"/>
            </a:endParaRPr>
          </a:p>
          <a:p>
            <a:pPr>
              <a:buSzPct val="60000"/>
              <a:buFont typeface="Wingdings" panose="05000000000000000000" pitchFamily="2" charset="2"/>
              <a:buChar char="q"/>
              <a:defRPr/>
            </a:pPr>
            <a:r>
              <a:rPr lang="cs-CZ" sz="2600" dirty="0">
                <a:latin typeface="Comenia Sans" panose="02000503080000020004" pitchFamily="50" charset="-18"/>
              </a:rPr>
              <a:t>Studijní a zkušební řád UHK</a:t>
            </a:r>
          </a:p>
          <a:p>
            <a:pPr>
              <a:buSzPct val="60000"/>
              <a:buFont typeface="Wingdings" panose="05000000000000000000" pitchFamily="2" charset="2"/>
              <a:buChar char="q"/>
              <a:defRPr/>
            </a:pPr>
            <a:r>
              <a:rPr lang="cs-CZ" sz="2600" dirty="0">
                <a:latin typeface="Comenia Sans" panose="02000503080000020004" pitchFamily="50" charset="-18"/>
              </a:rPr>
              <a:t>Disciplinární řád FF UHK</a:t>
            </a:r>
          </a:p>
          <a:p>
            <a:pPr>
              <a:buSzPct val="60000"/>
              <a:buFont typeface="Wingdings" panose="05000000000000000000" pitchFamily="2" charset="2"/>
              <a:buChar char="q"/>
              <a:defRPr/>
            </a:pPr>
            <a:r>
              <a:rPr lang="cs-CZ" sz="2600" dirty="0">
                <a:latin typeface="Comenia Sans" panose="02000503080000020004" pitchFamily="50" charset="-18"/>
              </a:rPr>
              <a:t>Stipendijní řád UHK</a:t>
            </a:r>
          </a:p>
          <a:p>
            <a:pPr algn="just">
              <a:buSzPct val="60000"/>
              <a:buFont typeface="Wingdings" panose="05000000000000000000" pitchFamily="2" charset="2"/>
              <a:buChar char="q"/>
              <a:defRPr/>
            </a:pPr>
            <a:r>
              <a:rPr lang="cs-CZ" sz="2600" dirty="0">
                <a:latin typeface="Comenia Sans" panose="02000503080000020004" pitchFamily="50" charset="-18"/>
              </a:rPr>
              <a:t>Výnosy děkana / rektora</a:t>
            </a:r>
          </a:p>
          <a:p>
            <a:pPr>
              <a:buSzPct val="60000"/>
              <a:buFont typeface="Wingdings" panose="05000000000000000000" pitchFamily="2" charset="2"/>
              <a:buChar char="q"/>
              <a:defRPr/>
            </a:pPr>
            <a:r>
              <a:rPr lang="cs-CZ" sz="2600" dirty="0">
                <a:latin typeface="Comenia Sans" panose="02000503080000020004" pitchFamily="50" charset="-18"/>
              </a:rPr>
              <a:t>Výnos děkana FF UHK č. 10/2023 - Harmonogram akademického roku 2023/2024</a:t>
            </a:r>
          </a:p>
          <a:p>
            <a:pPr>
              <a:buSzPct val="60000"/>
              <a:buFont typeface="Wingdings" panose="05000000000000000000" pitchFamily="2" charset="2"/>
              <a:buChar char="q"/>
              <a:defRPr/>
            </a:pPr>
            <a:r>
              <a:rPr lang="cs-CZ" sz="2600" dirty="0">
                <a:latin typeface="Comenia Sans" panose="02000503080000020004" pitchFamily="50" charset="-18"/>
              </a:rPr>
              <a:t>Výnos děkana FF UHK č. 7/2023 – Zápis předmětů a zápisy do akademického roku 2023/2024</a:t>
            </a:r>
          </a:p>
          <a:p>
            <a:pPr marL="0" indent="0">
              <a:buSzPct val="60000"/>
              <a:buNone/>
              <a:defRPr/>
            </a:pPr>
            <a:endParaRPr lang="cs-CZ" sz="1100" dirty="0">
              <a:latin typeface="Comenia Sans" panose="02000503080000020004" pitchFamily="50" charset="-18"/>
            </a:endParaRPr>
          </a:p>
          <a:p>
            <a:pPr marL="0" indent="0">
              <a:buNone/>
              <a:defRPr/>
            </a:pPr>
            <a:endParaRPr lang="cs-CZ" sz="1600" dirty="0">
              <a:latin typeface="Comenia Sans" panose="02000503080000020004" pitchFamily="50" charset="-18"/>
            </a:endParaRPr>
          </a:p>
          <a:p>
            <a:pPr marL="0" indent="0" eaLnBrk="1" hangingPunct="1">
              <a:buNone/>
              <a:defRPr/>
            </a:pPr>
            <a:endParaRPr lang="cs-CZ" dirty="0">
              <a:latin typeface="Comenia Sans" panose="02000503080000020004" pitchFamily="50" charset="-18"/>
            </a:endParaRPr>
          </a:p>
        </p:txBody>
      </p:sp>
    </p:spTree>
    <p:extLst>
      <p:ext uri="{BB962C8B-B14F-4D97-AF65-F5344CB8AC3E}">
        <p14:creationId xmlns:p14="http://schemas.microsoft.com/office/powerpoint/2010/main" val="307381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427538" y="540327"/>
            <a:ext cx="4270375" cy="801111"/>
          </a:xfrm>
        </p:spPr>
        <p:txBody>
          <a:bodyPr/>
          <a:lstStyle/>
          <a:p>
            <a:r>
              <a:rPr lang="cs-CZ" altLang="cs-CZ" sz="2300" dirty="0">
                <a:ea typeface="ＭＳ Ｐゴシック" panose="020B0600070205080204" pitchFamily="34" charset="-128"/>
              </a:rPr>
              <a:t>Kredity – kontroly studia</a:t>
            </a:r>
            <a:br>
              <a:rPr lang="cs-CZ" altLang="cs-CZ" sz="2300" b="1" dirty="0">
                <a:ea typeface="ＭＳ Ｐゴシック" panose="020B0600070205080204" pitchFamily="34" charset="-128"/>
              </a:rPr>
            </a:br>
            <a:endParaRPr lang="cs-CZ" altLang="cs-CZ" sz="2300" b="1" dirty="0">
              <a:ea typeface="ＭＳ Ｐゴシック" panose="020B0600070205080204" pitchFamily="34" charset="-128"/>
            </a:endParaRPr>
          </a:p>
        </p:txBody>
      </p:sp>
      <p:sp>
        <p:nvSpPr>
          <p:cNvPr id="11267" name="Rectangle 3"/>
          <p:cNvSpPr>
            <a:spLocks noGrp="1" noChangeArrowheads="1"/>
          </p:cNvSpPr>
          <p:nvPr>
            <p:ph idx="1"/>
          </p:nvPr>
        </p:nvSpPr>
        <p:spPr>
          <a:xfrm>
            <a:off x="457200" y="1450975"/>
            <a:ext cx="8229600" cy="5074516"/>
          </a:xfrm>
        </p:spPr>
        <p:txBody>
          <a:bodyPr/>
          <a:lstStyle/>
          <a:p>
            <a:pPr marL="0" indent="0">
              <a:spcBef>
                <a:spcPts val="1200"/>
              </a:spcBef>
              <a:buSzPct val="50000"/>
              <a:buNone/>
            </a:pPr>
            <a:r>
              <a:rPr lang="cs-CZ" sz="2600" b="1" dirty="0">
                <a:latin typeface="Comenia Sans" charset="0"/>
              </a:rPr>
              <a:t>Kreditový systém</a:t>
            </a:r>
          </a:p>
          <a:p>
            <a:pPr marL="0" indent="0">
              <a:spcBef>
                <a:spcPts val="600"/>
              </a:spcBef>
              <a:buSzPct val="50000"/>
              <a:buNone/>
            </a:pPr>
            <a:r>
              <a:rPr lang="cs-CZ" sz="2600" dirty="0">
                <a:latin typeface="Comenia Sans" charset="0"/>
              </a:rPr>
              <a:t>= bodové hodnocení vykonaných zápočtů a zkoušek</a:t>
            </a:r>
          </a:p>
          <a:p>
            <a:pPr marL="0" indent="0" algn="just">
              <a:spcBef>
                <a:spcPts val="1200"/>
              </a:spcBef>
              <a:buSzPct val="50000"/>
              <a:buFont typeface="Wingdings" pitchFamily="2" charset="2"/>
              <a:buChar char="q"/>
            </a:pPr>
            <a:r>
              <a:rPr lang="cs-CZ" sz="2600" dirty="0">
                <a:latin typeface="Comenia Sans" charset="0"/>
              </a:rPr>
              <a:t> pro úspěšné ukončení každého </a:t>
            </a:r>
            <a:r>
              <a:rPr lang="cs-CZ" sz="2600" dirty="0" err="1">
                <a:latin typeface="Comenia Sans" charset="0"/>
              </a:rPr>
              <a:t>ak</a:t>
            </a:r>
            <a:r>
              <a:rPr lang="cs-CZ" sz="2600" dirty="0">
                <a:latin typeface="Comenia Sans" charset="0"/>
              </a:rPr>
              <a:t>. roku musí student získat min. 40 kreditů (doporučená zátěž je 60 kreditů)</a:t>
            </a:r>
          </a:p>
          <a:p>
            <a:pPr marL="0" indent="0" algn="just">
              <a:spcBef>
                <a:spcPts val="1200"/>
              </a:spcBef>
              <a:buSzPct val="50000"/>
              <a:buFont typeface="Wingdings" pitchFamily="2" charset="2"/>
              <a:buChar char="q"/>
            </a:pPr>
            <a:r>
              <a:rPr lang="cs-CZ" sz="2600" dirty="0">
                <a:latin typeface="Comenia Sans" charset="0"/>
              </a:rPr>
              <a:t> kontrola studia je prováděna vždy k poslednímu dni </a:t>
            </a:r>
            <a:r>
              <a:rPr lang="cs-CZ" sz="2600" dirty="0" err="1">
                <a:latin typeface="Comenia Sans" charset="0"/>
              </a:rPr>
              <a:t>ak</a:t>
            </a:r>
            <a:r>
              <a:rPr lang="cs-CZ" sz="2600" dirty="0">
                <a:latin typeface="Comenia Sans" charset="0"/>
              </a:rPr>
              <a:t>. roku, tj. k 31. 8., v 1. roč. pak také k poslednímu dni </a:t>
            </a:r>
            <a:r>
              <a:rPr lang="cs-CZ" sz="2600" dirty="0" err="1">
                <a:latin typeface="Comenia Sans" charset="0"/>
              </a:rPr>
              <a:t>zk</a:t>
            </a:r>
            <a:r>
              <a:rPr lang="cs-CZ" sz="2600" dirty="0">
                <a:latin typeface="Comenia Sans" charset="0"/>
              </a:rPr>
              <a:t>. období ZS, tj. k 4. 2. 2024 (zisk min. 15 </a:t>
            </a:r>
            <a:r>
              <a:rPr lang="cs-CZ" sz="2600" dirty="0" err="1">
                <a:latin typeface="Comenia Sans" charset="0"/>
              </a:rPr>
              <a:t>kr.</a:t>
            </a:r>
            <a:r>
              <a:rPr lang="cs-CZ" sz="2600" dirty="0">
                <a:latin typeface="Comenia Sans" charset="0"/>
              </a:rPr>
              <a:t>)</a:t>
            </a:r>
          </a:p>
          <a:p>
            <a:pPr marL="0" indent="0" algn="just">
              <a:spcBef>
                <a:spcPts val="1200"/>
              </a:spcBef>
              <a:buSzPct val="50000"/>
              <a:buFont typeface="Wingdings" pitchFamily="2" charset="2"/>
              <a:buChar char="q"/>
            </a:pPr>
            <a:r>
              <a:rPr lang="cs-CZ" sz="2600" dirty="0">
                <a:latin typeface="Comenia Sans" charset="0"/>
              </a:rPr>
              <a:t> ve vyšších ročnících se kreditový zisk počítá jako součet všech kreditů získaných od počátku studia, tedy pro ukončení 1. roku je třeba získat min. 40 kreditů, pro ukončení 2. roku studia 80 kreditů od začátku studia</a:t>
            </a:r>
            <a:endParaRPr lang="en-US" sz="2600" dirty="0">
              <a:latin typeface="Comenia Sans" charset="0"/>
            </a:endParaRPr>
          </a:p>
          <a:p>
            <a:pPr>
              <a:buFont typeface="Wingdings" panose="05000000000000000000" pitchFamily="2" charset="2"/>
              <a:buNone/>
            </a:pPr>
            <a:endParaRPr lang="cs-CZ" altLang="cs-CZ" dirty="0">
              <a:ea typeface="ＭＳ Ｐゴシック" panose="020B0600070205080204" pitchFamily="34" charset="-128"/>
            </a:endParaRPr>
          </a:p>
        </p:txBody>
      </p:sp>
    </p:spTree>
    <p:extLst>
      <p:ext uri="{BB962C8B-B14F-4D97-AF65-F5344CB8AC3E}">
        <p14:creationId xmlns:p14="http://schemas.microsoft.com/office/powerpoint/2010/main" val="250528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114800" y="773084"/>
            <a:ext cx="5087389" cy="728595"/>
          </a:xfrm>
        </p:spPr>
        <p:txBody>
          <a:bodyPr/>
          <a:lstStyle/>
          <a:p>
            <a:r>
              <a:rPr lang="cs-CZ" altLang="cs-CZ" sz="2200" dirty="0">
                <a:ea typeface="ＭＳ Ｐゴシック" panose="020B0600070205080204" pitchFamily="34" charset="-128"/>
              </a:rPr>
              <a:t> </a:t>
            </a:r>
            <a:r>
              <a:rPr lang="cs-CZ" altLang="cs-CZ" sz="2300" dirty="0">
                <a:ea typeface="ＭＳ Ｐゴシック" panose="020B0600070205080204" pitchFamily="34" charset="-128"/>
              </a:rPr>
              <a:t>Uzavření před SZZ</a:t>
            </a:r>
            <a:br>
              <a:rPr lang="cs-CZ" altLang="cs-CZ" sz="2300" dirty="0">
                <a:ea typeface="ＭＳ Ｐゴシック" panose="020B0600070205080204" pitchFamily="34" charset="-128"/>
              </a:rPr>
            </a:br>
            <a:br>
              <a:rPr lang="cs-CZ" altLang="cs-CZ" sz="2300" dirty="0">
                <a:ea typeface="ＭＳ Ｐゴシック" panose="020B0600070205080204" pitchFamily="34" charset="-128"/>
              </a:rPr>
            </a:br>
            <a:endParaRPr lang="cs-CZ" altLang="cs-CZ" sz="2300" dirty="0">
              <a:ea typeface="ＭＳ Ｐゴシック" panose="020B0600070205080204" pitchFamily="34" charset="-128"/>
            </a:endParaRPr>
          </a:p>
        </p:txBody>
      </p:sp>
      <p:sp>
        <p:nvSpPr>
          <p:cNvPr id="12291" name="Rectangle 3"/>
          <p:cNvSpPr>
            <a:spLocks noGrp="1" noChangeArrowheads="1"/>
          </p:cNvSpPr>
          <p:nvPr>
            <p:ph idx="1"/>
          </p:nvPr>
        </p:nvSpPr>
        <p:spPr>
          <a:xfrm>
            <a:off x="457200" y="2424418"/>
            <a:ext cx="8229600" cy="4433582"/>
          </a:xfrm>
        </p:spPr>
        <p:txBody>
          <a:bodyPr/>
          <a:lstStyle/>
          <a:p>
            <a:pPr marL="0" indent="0" algn="just">
              <a:spcBef>
                <a:spcPts val="1200"/>
              </a:spcBef>
              <a:buSzPct val="50000"/>
              <a:buFont typeface="Wingdings" pitchFamily="2" charset="2"/>
              <a:buChar char="q"/>
            </a:pPr>
            <a:r>
              <a:rPr lang="cs-CZ" sz="2600" dirty="0">
                <a:latin typeface="Comenia Sans" charset="0"/>
              </a:rPr>
              <a:t> k uzavření studia je student povinen </a:t>
            </a:r>
          </a:p>
          <a:p>
            <a:pPr marL="400050" lvl="1" indent="0" algn="just">
              <a:spcBef>
                <a:spcPts val="1200"/>
              </a:spcBef>
              <a:buSzPct val="50000"/>
              <a:buFont typeface="Wingdings" pitchFamily="2" charset="2"/>
              <a:buChar char="q"/>
            </a:pPr>
            <a:r>
              <a:rPr lang="cs-CZ" sz="2200" dirty="0">
                <a:latin typeface="Comenia Sans" charset="0"/>
              </a:rPr>
              <a:t> </a:t>
            </a:r>
            <a:r>
              <a:rPr lang="cs-CZ" sz="2600" dirty="0">
                <a:latin typeface="Comenia Sans" charset="0"/>
              </a:rPr>
              <a:t>splnit jednotlivé bloky učebního plánu</a:t>
            </a:r>
          </a:p>
          <a:p>
            <a:pPr marL="400050" lvl="1" indent="0" algn="just">
              <a:spcBef>
                <a:spcPts val="1200"/>
              </a:spcBef>
              <a:buSzPct val="50000"/>
              <a:buFont typeface="Wingdings" pitchFamily="2" charset="2"/>
              <a:buChar char="q"/>
            </a:pPr>
            <a:r>
              <a:rPr lang="cs-CZ" sz="2600" dirty="0">
                <a:latin typeface="Comenia Sans" charset="0"/>
              </a:rPr>
              <a:t> získat min. počet kreditů, který je roven 60ti násobku počtu let ve standardní době studia, tj. u 3letého studia 180 kreditů, u 2letého studia 120 kreditů</a:t>
            </a:r>
          </a:p>
          <a:p>
            <a:pPr marL="400050" lvl="1" indent="0" algn="just">
              <a:spcBef>
                <a:spcPts val="1200"/>
              </a:spcBef>
              <a:buSzPct val="50000"/>
              <a:buFont typeface="Wingdings" pitchFamily="2" charset="2"/>
              <a:buChar char="q"/>
            </a:pPr>
            <a:endParaRPr lang="cs-CZ" sz="2600" dirty="0">
              <a:latin typeface="Comenia Sans" charset="0"/>
            </a:endParaRPr>
          </a:p>
          <a:p>
            <a:pPr marL="400050" lvl="1" indent="0" algn="ctr">
              <a:spcBef>
                <a:spcPts val="1200"/>
              </a:spcBef>
              <a:buSzPct val="50000"/>
              <a:buNone/>
            </a:pPr>
            <a:endParaRPr lang="en-US" sz="2600" dirty="0">
              <a:latin typeface="Comenia Sans" charset="0"/>
            </a:endParaRPr>
          </a:p>
          <a:p>
            <a:pPr>
              <a:lnSpc>
                <a:spcPct val="90000"/>
              </a:lnSpc>
            </a:pPr>
            <a:endParaRPr lang="cs-CZ" altLang="cs-CZ" sz="2600" dirty="0">
              <a:ea typeface="ＭＳ Ｐゴシック" panose="020B0600070205080204" pitchFamily="34" charset="-128"/>
            </a:endParaRPr>
          </a:p>
        </p:txBody>
      </p:sp>
    </p:spTree>
    <p:extLst>
      <p:ext uri="{BB962C8B-B14F-4D97-AF65-F5344CB8AC3E}">
        <p14:creationId xmlns:p14="http://schemas.microsoft.com/office/powerpoint/2010/main" val="364563506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 UHK prezentace CZ</Template>
  <TotalTime>14177</TotalTime>
  <Words>944</Words>
  <Application>Microsoft Office PowerPoint</Application>
  <PresentationFormat>Předvádění na obrazovce (4:3)</PresentationFormat>
  <Paragraphs>185</Paragraphs>
  <Slides>21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Comenia Sans</vt:lpstr>
      <vt:lpstr>Wingdings</vt:lpstr>
      <vt:lpstr>Comenia Serif</vt:lpstr>
      <vt:lpstr>Motiv Office</vt:lpstr>
      <vt:lpstr>Zápis do studia</vt:lpstr>
      <vt:lpstr>Organizační struktura UHK</vt:lpstr>
      <vt:lpstr>Dislokace budov UHK</vt:lpstr>
      <vt:lpstr>Dislokace budov UHK</vt:lpstr>
      <vt:lpstr>Harmonogram roku </vt:lpstr>
      <vt:lpstr>Harmonogram roku </vt:lpstr>
      <vt:lpstr>Vnitřní předpisy UHK </vt:lpstr>
      <vt:lpstr>Kredity – kontroly studia </vt:lpstr>
      <vt:lpstr> Uzavření před SZZ  </vt:lpstr>
      <vt:lpstr>Učební plán  </vt:lpstr>
      <vt:lpstr>Učební plán  </vt:lpstr>
      <vt:lpstr>Předměty  </vt:lpstr>
      <vt:lpstr>Předčasné ukončení studia  </vt:lpstr>
      <vt:lpstr>Důležité informace </vt:lpstr>
      <vt:lpstr>Důležité informace </vt:lpstr>
      <vt:lpstr>Evidenční karta studenta </vt:lpstr>
      <vt:lpstr>Přístup do systému </vt:lpstr>
      <vt:lpstr>Informační systém STAG </vt:lpstr>
      <vt:lpstr>Zápis předmětů </vt:lpstr>
      <vt:lpstr>Elektronická pošta </vt:lpstr>
      <vt:lpstr>Studijní oddělení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Nadpis prezentace</dc:title>
  <dc:subject/>
  <dc:creator>Čáslava Karel</dc:creator>
  <cp:keywords/>
  <dc:description/>
  <cp:lastModifiedBy>Loskotová Kateřina</cp:lastModifiedBy>
  <cp:revision>122</cp:revision>
  <dcterms:created xsi:type="dcterms:W3CDTF">2015-05-12T12:15:46Z</dcterms:created>
  <dcterms:modified xsi:type="dcterms:W3CDTF">2023-08-28T10:22:27Z</dcterms:modified>
  <cp:category/>
</cp:coreProperties>
</file>