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17.4.2022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Moje body ke kandidatuře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Vojtěch Kubíček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Možnost splnění praxí pro studenty FF, kteří nejsou členy akademických klubů, či jsou studenty jiných fakult UHK.</a:t>
            </a:r>
          </a:p>
          <a:p>
            <a:endParaRPr lang="cs-CZ" dirty="0" smtClean="0"/>
          </a:p>
          <a:p>
            <a:r>
              <a:rPr lang="cs-CZ" dirty="0" smtClean="0"/>
              <a:t>Návrh: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Vytvoření </a:t>
            </a:r>
            <a:r>
              <a:rPr lang="cs-CZ" b="1" dirty="0" smtClean="0"/>
              <a:t>nepovinného</a:t>
            </a:r>
            <a:r>
              <a:rPr lang="cs-CZ" dirty="0" smtClean="0"/>
              <a:t> </a:t>
            </a:r>
            <a:r>
              <a:rPr lang="cs-CZ" b="1" dirty="0" smtClean="0"/>
              <a:t>předmětu </a:t>
            </a:r>
            <a:r>
              <a:rPr lang="cs-CZ" dirty="0" smtClean="0"/>
              <a:t>pro studenty FF a pro studenty, jejichž obor se zaměřuje na výuku historie (pro studenty PF). </a:t>
            </a:r>
          </a:p>
          <a:p>
            <a:pPr lvl="1"/>
            <a:r>
              <a:rPr lang="cs-CZ" dirty="0" smtClean="0"/>
              <a:t>FF by mohla uznávat na základě potvrzení aktivity ve spolku v rámci workshopu či přednášek tento </a:t>
            </a:r>
            <a:r>
              <a:rPr lang="cs-CZ" b="1" dirty="0" smtClean="0"/>
              <a:t>nepovinný předmět (potvrzení předsedy klubu).</a:t>
            </a:r>
            <a:endParaRPr lang="cs-CZ" dirty="0" smtClean="0"/>
          </a:p>
          <a:p>
            <a:pPr lvl="1"/>
            <a:r>
              <a:rPr lang="cs-CZ" dirty="0" smtClean="0"/>
              <a:t>Student se v rámci workshopu zapojí do výuky žáků, po které napíše zprávu o tom, jak se na workshop připravoval, jak probíhal apod. </a:t>
            </a:r>
          </a:p>
          <a:p>
            <a:pPr lvl="1"/>
            <a:r>
              <a:rPr lang="cs-CZ" dirty="0" smtClean="0"/>
              <a:t>Stejné podmínky i pro přednášku.</a:t>
            </a:r>
          </a:p>
          <a:p>
            <a:pPr lvl="1"/>
            <a:r>
              <a:rPr lang="cs-CZ" dirty="0" smtClean="0"/>
              <a:t>Na základě písemné zprávy a potvrzení by mu byly uděleny kredity, či uznány praxe.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-1323528"/>
            <a:ext cx="8229600" cy="1143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cs-CZ" dirty="0" smtClean="0"/>
              <a:t>Student, aniž by byl v členem klubu, může dostat pár kreditů v rámci klubové akce (workshop, přednáška) + seznámí se s dalšími kolegy, kteří mají společné téma = zlepšení vztahů.</a:t>
            </a:r>
          </a:p>
          <a:p>
            <a:r>
              <a:rPr lang="cs-CZ" dirty="0" smtClean="0"/>
              <a:t>zlepšení vztahů a spolupráce mezi kluby napříč FF a dalších fakult UHK.</a:t>
            </a:r>
          </a:p>
          <a:p>
            <a:r>
              <a:rPr lang="cs-CZ" dirty="0" smtClean="0"/>
              <a:t>Možnost pro studenty získat kredity navíc.</a:t>
            </a:r>
          </a:p>
          <a:p>
            <a:r>
              <a:rPr lang="cs-CZ" dirty="0" smtClean="0"/>
              <a:t>Možnost splnění praxí v rámci studia.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-1143000"/>
            <a:ext cx="8229600" cy="1143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191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Shluk</vt:lpstr>
      <vt:lpstr>Moje body ke kandidatuře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Zlepšení spolupráce mezi akademickými kluby a studenty UHK</dc:title>
  <dc:creator>PC</dc:creator>
  <cp:lastModifiedBy>PC</cp:lastModifiedBy>
  <cp:revision>15</cp:revision>
  <dcterms:created xsi:type="dcterms:W3CDTF">2022-04-16T18:06:38Z</dcterms:created>
  <dcterms:modified xsi:type="dcterms:W3CDTF">2022-04-17T20:14:08Z</dcterms:modified>
</cp:coreProperties>
</file>