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Středová" userId="ba41898086b88c8e" providerId="LiveId" clId="{5E8A9EF8-992B-43D5-AA0A-77092D123CAA}"/>
    <pc:docChg chg="undo custSel addSld modSld">
      <pc:chgData name="Veronika Středová" userId="ba41898086b88c8e" providerId="LiveId" clId="{5E8A9EF8-992B-43D5-AA0A-77092D123CAA}" dt="2023-12-06T09:16:41.135" v="884" actId="20577"/>
      <pc:docMkLst>
        <pc:docMk/>
      </pc:docMkLst>
      <pc:sldChg chg="modSp mod">
        <pc:chgData name="Veronika Středová" userId="ba41898086b88c8e" providerId="LiveId" clId="{5E8A9EF8-992B-43D5-AA0A-77092D123CAA}" dt="2023-12-06T09:11:56.432" v="772" actId="20577"/>
        <pc:sldMkLst>
          <pc:docMk/>
          <pc:sldMk cId="1893521502" sldId="256"/>
        </pc:sldMkLst>
        <pc:spChg chg="mod">
          <ac:chgData name="Veronika Středová" userId="ba41898086b88c8e" providerId="LiveId" clId="{5E8A9EF8-992B-43D5-AA0A-77092D123CAA}" dt="2023-12-06T09:04:02.769" v="134" actId="20577"/>
          <ac:spMkLst>
            <pc:docMk/>
            <pc:sldMk cId="1893521502" sldId="256"/>
            <ac:spMk id="2" creationId="{F82C1768-9558-4962-4E0A-CBABA9A8431D}"/>
          </ac:spMkLst>
        </pc:spChg>
        <pc:spChg chg="mod">
          <ac:chgData name="Veronika Středová" userId="ba41898086b88c8e" providerId="LiveId" clId="{5E8A9EF8-992B-43D5-AA0A-77092D123CAA}" dt="2023-12-06T09:11:56.432" v="772" actId="20577"/>
          <ac:spMkLst>
            <pc:docMk/>
            <pc:sldMk cId="1893521502" sldId="256"/>
            <ac:spMk id="3" creationId="{3403A314-6AB2-5EEB-9278-DEFE8549F1C7}"/>
          </ac:spMkLst>
        </pc:spChg>
      </pc:sldChg>
      <pc:sldChg chg="modSp mod">
        <pc:chgData name="Veronika Středová" userId="ba41898086b88c8e" providerId="LiveId" clId="{5E8A9EF8-992B-43D5-AA0A-77092D123CAA}" dt="2023-12-06T09:05:39.619" v="260" actId="114"/>
        <pc:sldMkLst>
          <pc:docMk/>
          <pc:sldMk cId="3815645876" sldId="257"/>
        </pc:sldMkLst>
        <pc:spChg chg="mod">
          <ac:chgData name="Veronika Středová" userId="ba41898086b88c8e" providerId="LiveId" clId="{5E8A9EF8-992B-43D5-AA0A-77092D123CAA}" dt="2023-12-06T09:05:39.619" v="260" actId="114"/>
          <ac:spMkLst>
            <pc:docMk/>
            <pc:sldMk cId="3815645876" sldId="257"/>
            <ac:spMk id="2" creationId="{4C453B8E-D1F9-713C-0FD9-A249A472A105}"/>
          </ac:spMkLst>
        </pc:spChg>
        <pc:spChg chg="mod">
          <ac:chgData name="Veronika Středová" userId="ba41898086b88c8e" providerId="LiveId" clId="{5E8A9EF8-992B-43D5-AA0A-77092D123CAA}" dt="2023-12-06T09:05:14.858" v="191" actId="20577"/>
          <ac:spMkLst>
            <pc:docMk/>
            <pc:sldMk cId="3815645876" sldId="257"/>
            <ac:spMk id="3" creationId="{6BCB56F5-A847-EA4F-9266-05CB291DF475}"/>
          </ac:spMkLst>
        </pc:spChg>
      </pc:sldChg>
      <pc:sldChg chg="modSp mod">
        <pc:chgData name="Veronika Středová" userId="ba41898086b88c8e" providerId="LiveId" clId="{5E8A9EF8-992B-43D5-AA0A-77092D123CAA}" dt="2023-12-06T09:12:32.027" v="827" actId="20577"/>
        <pc:sldMkLst>
          <pc:docMk/>
          <pc:sldMk cId="1966498527" sldId="258"/>
        </pc:sldMkLst>
        <pc:spChg chg="mod">
          <ac:chgData name="Veronika Středová" userId="ba41898086b88c8e" providerId="LiveId" clId="{5E8A9EF8-992B-43D5-AA0A-77092D123CAA}" dt="2023-12-06T09:12:32.027" v="827" actId="20577"/>
          <ac:spMkLst>
            <pc:docMk/>
            <pc:sldMk cId="1966498527" sldId="258"/>
            <ac:spMk id="2" creationId="{4C453B8E-D1F9-713C-0FD9-A249A472A105}"/>
          </ac:spMkLst>
        </pc:spChg>
        <pc:spChg chg="mod">
          <ac:chgData name="Veronika Středová" userId="ba41898086b88c8e" providerId="LiveId" clId="{5E8A9EF8-992B-43D5-AA0A-77092D123CAA}" dt="2023-12-06T09:05:47.286" v="277" actId="20577"/>
          <ac:spMkLst>
            <pc:docMk/>
            <pc:sldMk cId="1966498527" sldId="258"/>
            <ac:spMk id="3" creationId="{6BCB56F5-A847-EA4F-9266-05CB291DF475}"/>
          </ac:spMkLst>
        </pc:spChg>
      </pc:sldChg>
      <pc:sldChg chg="modSp add mod">
        <pc:chgData name="Veronika Středová" userId="ba41898086b88c8e" providerId="LiveId" clId="{5E8A9EF8-992B-43D5-AA0A-77092D123CAA}" dt="2023-12-06T09:09:11.563" v="571" actId="114"/>
        <pc:sldMkLst>
          <pc:docMk/>
          <pc:sldMk cId="1454151423" sldId="259"/>
        </pc:sldMkLst>
        <pc:spChg chg="mod">
          <ac:chgData name="Veronika Středová" userId="ba41898086b88c8e" providerId="LiveId" clId="{5E8A9EF8-992B-43D5-AA0A-77092D123CAA}" dt="2023-12-06T09:09:11.563" v="571" actId="114"/>
          <ac:spMkLst>
            <pc:docMk/>
            <pc:sldMk cId="1454151423" sldId="259"/>
            <ac:spMk id="2" creationId="{4C453B8E-D1F9-713C-0FD9-A249A472A105}"/>
          </ac:spMkLst>
        </pc:spChg>
        <pc:spChg chg="mod">
          <ac:chgData name="Veronika Středová" userId="ba41898086b88c8e" providerId="LiveId" clId="{5E8A9EF8-992B-43D5-AA0A-77092D123CAA}" dt="2023-12-06T09:08:54.951" v="535" actId="20577"/>
          <ac:spMkLst>
            <pc:docMk/>
            <pc:sldMk cId="1454151423" sldId="259"/>
            <ac:spMk id="3" creationId="{6BCB56F5-A847-EA4F-9266-05CB291DF475}"/>
          </ac:spMkLst>
        </pc:spChg>
      </pc:sldChg>
      <pc:sldChg chg="modSp add mod">
        <pc:chgData name="Veronika Středová" userId="ba41898086b88c8e" providerId="LiveId" clId="{5E8A9EF8-992B-43D5-AA0A-77092D123CAA}" dt="2023-12-06T09:07:00.814" v="397" actId="114"/>
        <pc:sldMkLst>
          <pc:docMk/>
          <pc:sldMk cId="2720999738" sldId="260"/>
        </pc:sldMkLst>
        <pc:spChg chg="mod">
          <ac:chgData name="Veronika Středová" userId="ba41898086b88c8e" providerId="LiveId" clId="{5E8A9EF8-992B-43D5-AA0A-77092D123CAA}" dt="2023-12-06T09:07:00.814" v="397" actId="114"/>
          <ac:spMkLst>
            <pc:docMk/>
            <pc:sldMk cId="2720999738" sldId="260"/>
            <ac:spMk id="2" creationId="{4C453B8E-D1F9-713C-0FD9-A249A472A105}"/>
          </ac:spMkLst>
        </pc:spChg>
        <pc:spChg chg="mod">
          <ac:chgData name="Veronika Středová" userId="ba41898086b88c8e" providerId="LiveId" clId="{5E8A9EF8-992B-43D5-AA0A-77092D123CAA}" dt="2023-12-06T09:06:32.755" v="361" actId="20577"/>
          <ac:spMkLst>
            <pc:docMk/>
            <pc:sldMk cId="2720999738" sldId="260"/>
            <ac:spMk id="3" creationId="{6BCB56F5-A847-EA4F-9266-05CB291DF475}"/>
          </ac:spMkLst>
        </pc:spChg>
      </pc:sldChg>
      <pc:sldChg chg="modSp add mod">
        <pc:chgData name="Veronika Středová" userId="ba41898086b88c8e" providerId="LiveId" clId="{5E8A9EF8-992B-43D5-AA0A-77092D123CAA}" dt="2023-12-06T09:07:27.388" v="430" actId="114"/>
        <pc:sldMkLst>
          <pc:docMk/>
          <pc:sldMk cId="631064319" sldId="261"/>
        </pc:sldMkLst>
        <pc:spChg chg="mod">
          <ac:chgData name="Veronika Středová" userId="ba41898086b88c8e" providerId="LiveId" clId="{5E8A9EF8-992B-43D5-AA0A-77092D123CAA}" dt="2023-12-06T09:07:27.388" v="430" actId="114"/>
          <ac:spMkLst>
            <pc:docMk/>
            <pc:sldMk cId="631064319" sldId="261"/>
            <ac:spMk id="2" creationId="{4C453B8E-D1F9-713C-0FD9-A249A472A105}"/>
          </ac:spMkLst>
        </pc:spChg>
        <pc:spChg chg="mod">
          <ac:chgData name="Veronika Středová" userId="ba41898086b88c8e" providerId="LiveId" clId="{5E8A9EF8-992B-43D5-AA0A-77092D123CAA}" dt="2023-12-06T09:06:11.159" v="330" actId="20577"/>
          <ac:spMkLst>
            <pc:docMk/>
            <pc:sldMk cId="631064319" sldId="261"/>
            <ac:spMk id="3" creationId="{6BCB56F5-A847-EA4F-9266-05CB291DF475}"/>
          </ac:spMkLst>
        </pc:spChg>
      </pc:sldChg>
      <pc:sldChg chg="modSp add mod">
        <pc:chgData name="Veronika Středová" userId="ba41898086b88c8e" providerId="LiveId" clId="{5E8A9EF8-992B-43D5-AA0A-77092D123CAA}" dt="2023-12-06T09:08:32.427" v="525" actId="20577"/>
        <pc:sldMkLst>
          <pc:docMk/>
          <pc:sldMk cId="3585267294" sldId="262"/>
        </pc:sldMkLst>
        <pc:spChg chg="mod">
          <ac:chgData name="Veronika Středová" userId="ba41898086b88c8e" providerId="LiveId" clId="{5E8A9EF8-992B-43D5-AA0A-77092D123CAA}" dt="2023-12-06T09:08:32.427" v="525" actId="20577"/>
          <ac:spMkLst>
            <pc:docMk/>
            <pc:sldMk cId="3585267294" sldId="262"/>
            <ac:spMk id="2" creationId="{4C453B8E-D1F9-713C-0FD9-A249A472A105}"/>
          </ac:spMkLst>
        </pc:spChg>
        <pc:spChg chg="mod">
          <ac:chgData name="Veronika Středová" userId="ba41898086b88c8e" providerId="LiveId" clId="{5E8A9EF8-992B-43D5-AA0A-77092D123CAA}" dt="2023-12-06T09:07:58.980" v="483" actId="20577"/>
          <ac:spMkLst>
            <pc:docMk/>
            <pc:sldMk cId="3585267294" sldId="262"/>
            <ac:spMk id="3" creationId="{6BCB56F5-A847-EA4F-9266-05CB291DF475}"/>
          </ac:spMkLst>
        </pc:spChg>
      </pc:sldChg>
      <pc:sldChg chg="modSp add mod">
        <pc:chgData name="Veronika Středová" userId="ba41898086b88c8e" providerId="LiveId" clId="{5E8A9EF8-992B-43D5-AA0A-77092D123CAA}" dt="2023-12-06T09:16:18.342" v="855" actId="20577"/>
        <pc:sldMkLst>
          <pc:docMk/>
          <pc:sldMk cId="924115681" sldId="263"/>
        </pc:sldMkLst>
        <pc:spChg chg="mod">
          <ac:chgData name="Veronika Středová" userId="ba41898086b88c8e" providerId="LiveId" clId="{5E8A9EF8-992B-43D5-AA0A-77092D123CAA}" dt="2023-12-06T09:16:18.342" v="855" actId="20577"/>
          <ac:spMkLst>
            <pc:docMk/>
            <pc:sldMk cId="924115681" sldId="263"/>
            <ac:spMk id="2" creationId="{4C453B8E-D1F9-713C-0FD9-A249A472A105}"/>
          </ac:spMkLst>
        </pc:spChg>
        <pc:spChg chg="mod">
          <ac:chgData name="Veronika Středová" userId="ba41898086b88c8e" providerId="LiveId" clId="{5E8A9EF8-992B-43D5-AA0A-77092D123CAA}" dt="2023-12-06T09:09:43.231" v="661" actId="20577"/>
          <ac:spMkLst>
            <pc:docMk/>
            <pc:sldMk cId="924115681" sldId="263"/>
            <ac:spMk id="3" creationId="{6BCB56F5-A847-EA4F-9266-05CB291DF475}"/>
          </ac:spMkLst>
        </pc:spChg>
      </pc:sldChg>
      <pc:sldChg chg="modSp add mod">
        <pc:chgData name="Veronika Středová" userId="ba41898086b88c8e" providerId="LiveId" clId="{5E8A9EF8-992B-43D5-AA0A-77092D123CAA}" dt="2023-12-06T09:16:41.135" v="884" actId="20577"/>
        <pc:sldMkLst>
          <pc:docMk/>
          <pc:sldMk cId="978427570" sldId="264"/>
        </pc:sldMkLst>
        <pc:spChg chg="mod">
          <ac:chgData name="Veronika Středová" userId="ba41898086b88c8e" providerId="LiveId" clId="{5E8A9EF8-992B-43D5-AA0A-77092D123CAA}" dt="2023-12-06T09:16:41.135" v="884" actId="20577"/>
          <ac:spMkLst>
            <pc:docMk/>
            <pc:sldMk cId="978427570" sldId="264"/>
            <ac:spMk id="2" creationId="{4C453B8E-D1F9-713C-0FD9-A249A472A105}"/>
          </ac:spMkLst>
        </pc:spChg>
        <pc:spChg chg="mod">
          <ac:chgData name="Veronika Středová" userId="ba41898086b88c8e" providerId="LiveId" clId="{5E8A9EF8-992B-43D5-AA0A-77092D123CAA}" dt="2023-12-06T09:09:59.755" v="674" actId="20577"/>
          <ac:spMkLst>
            <pc:docMk/>
            <pc:sldMk cId="978427570" sldId="264"/>
            <ac:spMk id="3" creationId="{6BCB56F5-A847-EA4F-9266-05CB291DF475}"/>
          </ac:spMkLst>
        </pc:spChg>
      </pc:sldChg>
      <pc:sldChg chg="modSp add mod">
        <pc:chgData name="Veronika Středová" userId="ba41898086b88c8e" providerId="LiveId" clId="{5E8A9EF8-992B-43D5-AA0A-77092D123CAA}" dt="2023-12-06T09:10:40.287" v="735" actId="20577"/>
        <pc:sldMkLst>
          <pc:docMk/>
          <pc:sldMk cId="600649028" sldId="265"/>
        </pc:sldMkLst>
        <pc:spChg chg="mod">
          <ac:chgData name="Veronika Středová" userId="ba41898086b88c8e" providerId="LiveId" clId="{5E8A9EF8-992B-43D5-AA0A-77092D123CAA}" dt="2023-12-06T09:10:40.287" v="735" actId="20577"/>
          <ac:spMkLst>
            <pc:docMk/>
            <pc:sldMk cId="600649028" sldId="265"/>
            <ac:spMk id="3" creationId="{6BCB56F5-A847-EA4F-9266-05CB291DF4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2053876"/>
            <a:ext cx="5564981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6" y="4171252"/>
            <a:ext cx="556498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06.12.2023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5625751" y="0"/>
            <a:ext cx="3035043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5131DD6-E22B-4DDB-BE60-29A8CE0B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7446" cy="15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1624" y="2364907"/>
            <a:ext cx="6929438" cy="3600123"/>
          </a:xfrm>
          <a:blipFill dpi="0" rotWithShape="1">
            <a:blip r:embed="rId2"/>
            <a:srcRect/>
            <a:stretch>
              <a:fillRect t="-14000" b="-14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DF3AEF2-B694-4824-95FA-57BE590D0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27190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negativní)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06.12.2023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Title 1"/>
          <p:cNvSpPr>
            <a:spLocks noGrp="1" noChangeAspect="1"/>
          </p:cNvSpPr>
          <p:nvPr>
            <p:ph type="ctrTitle"/>
          </p:nvPr>
        </p:nvSpPr>
        <p:spPr>
          <a:xfrm>
            <a:off x="2152133" y="4000500"/>
            <a:ext cx="6991867" cy="1964531"/>
          </a:xfrm>
          <a:custGeom>
            <a:avLst/>
            <a:gdLst>
              <a:gd name="connsiteX0" fmla="*/ 542981 w 6991867"/>
              <a:gd name="connsiteY0" fmla="*/ 0 h 1965600"/>
              <a:gd name="connsiteX1" fmla="*/ 646881 w 6991867"/>
              <a:gd name="connsiteY1" fmla="*/ 0 h 1965600"/>
              <a:gd name="connsiteX2" fmla="*/ 724959 w 6991867"/>
              <a:gd name="connsiteY2" fmla="*/ 0 h 1965600"/>
              <a:gd name="connsiteX3" fmla="*/ 818407 w 6991867"/>
              <a:gd name="connsiteY3" fmla="*/ 0 h 1965600"/>
              <a:gd name="connsiteX4" fmla="*/ 852835 w 6991867"/>
              <a:gd name="connsiteY4" fmla="*/ 0 h 1965600"/>
              <a:gd name="connsiteX5" fmla="*/ 857753 w 6991867"/>
              <a:gd name="connsiteY5" fmla="*/ 0 h 1965600"/>
              <a:gd name="connsiteX6" fmla="*/ 1415042 w 6991867"/>
              <a:gd name="connsiteY6" fmla="*/ 0 h 1965600"/>
              <a:gd name="connsiteX7" fmla="*/ 1937513 w 6991867"/>
              <a:gd name="connsiteY7" fmla="*/ 0 h 1965600"/>
              <a:gd name="connsiteX8" fmla="*/ 2426288 w 6991867"/>
              <a:gd name="connsiteY8" fmla="*/ 0 h 1965600"/>
              <a:gd name="connsiteX9" fmla="*/ 2882490 w 6991867"/>
              <a:gd name="connsiteY9" fmla="*/ 0 h 1965600"/>
              <a:gd name="connsiteX10" fmla="*/ 3307243 w 6991867"/>
              <a:gd name="connsiteY10" fmla="*/ 0 h 1965600"/>
              <a:gd name="connsiteX11" fmla="*/ 3701670 w 6991867"/>
              <a:gd name="connsiteY11" fmla="*/ 0 h 1965600"/>
              <a:gd name="connsiteX12" fmla="*/ 4066894 w 6991867"/>
              <a:gd name="connsiteY12" fmla="*/ 0 h 1965600"/>
              <a:gd name="connsiteX13" fmla="*/ 4404038 w 6991867"/>
              <a:gd name="connsiteY13" fmla="*/ 0 h 1965600"/>
              <a:gd name="connsiteX14" fmla="*/ 4714226 w 6991867"/>
              <a:gd name="connsiteY14" fmla="*/ 0 h 1965600"/>
              <a:gd name="connsiteX15" fmla="*/ 4998580 w 6991867"/>
              <a:gd name="connsiteY15" fmla="*/ 0 h 1965600"/>
              <a:gd name="connsiteX16" fmla="*/ 5494281 w 6991867"/>
              <a:gd name="connsiteY16" fmla="*/ 0 h 1965600"/>
              <a:gd name="connsiteX17" fmla="*/ 5900127 w 6991867"/>
              <a:gd name="connsiteY17" fmla="*/ 0 h 1965600"/>
              <a:gd name="connsiteX18" fmla="*/ 6225103 w 6991867"/>
              <a:gd name="connsiteY18" fmla="*/ 0 h 1965600"/>
              <a:gd name="connsiteX19" fmla="*/ 6478195 w 6991867"/>
              <a:gd name="connsiteY19" fmla="*/ 0 h 1965600"/>
              <a:gd name="connsiteX20" fmla="*/ 6668389 w 6991867"/>
              <a:gd name="connsiteY20" fmla="*/ 0 h 1965600"/>
              <a:gd name="connsiteX21" fmla="*/ 6804669 w 6991867"/>
              <a:gd name="connsiteY21" fmla="*/ 0 h 1965600"/>
              <a:gd name="connsiteX22" fmla="*/ 6896022 w 6991867"/>
              <a:gd name="connsiteY22" fmla="*/ 0 h 1965600"/>
              <a:gd name="connsiteX23" fmla="*/ 6951432 w 6991867"/>
              <a:gd name="connsiteY23" fmla="*/ 0 h 1965600"/>
              <a:gd name="connsiteX24" fmla="*/ 6979887 w 6991867"/>
              <a:gd name="connsiteY24" fmla="*/ 0 h 1965600"/>
              <a:gd name="connsiteX25" fmla="*/ 6991867 w 6991867"/>
              <a:gd name="connsiteY25" fmla="*/ 0 h 1965600"/>
              <a:gd name="connsiteX26" fmla="*/ 6991867 w 6991867"/>
              <a:gd name="connsiteY26" fmla="*/ 178577 h 1965600"/>
              <a:gd name="connsiteX27" fmla="*/ 6991867 w 6991867"/>
              <a:gd name="connsiteY27" fmla="*/ 345996 h 1965600"/>
              <a:gd name="connsiteX28" fmla="*/ 6991867 w 6991867"/>
              <a:gd name="connsiteY28" fmla="*/ 502617 h 1965600"/>
              <a:gd name="connsiteX29" fmla="*/ 6991867 w 6991867"/>
              <a:gd name="connsiteY29" fmla="*/ 648802 h 1965600"/>
              <a:gd name="connsiteX30" fmla="*/ 6991867 w 6991867"/>
              <a:gd name="connsiteY30" fmla="*/ 784908 h 1965600"/>
              <a:gd name="connsiteX31" fmla="*/ 6991867 w 6991867"/>
              <a:gd name="connsiteY31" fmla="*/ 911298 h 1965600"/>
              <a:gd name="connsiteX32" fmla="*/ 6991867 w 6991867"/>
              <a:gd name="connsiteY32" fmla="*/ 1028329 h 1965600"/>
              <a:gd name="connsiteX33" fmla="*/ 6991867 w 6991867"/>
              <a:gd name="connsiteY33" fmla="*/ 1136363 h 1965600"/>
              <a:gd name="connsiteX34" fmla="*/ 6991867 w 6991867"/>
              <a:gd name="connsiteY34" fmla="*/ 1235758 h 1965600"/>
              <a:gd name="connsiteX35" fmla="*/ 6991867 w 6991867"/>
              <a:gd name="connsiteY35" fmla="*/ 1326876 h 1965600"/>
              <a:gd name="connsiteX36" fmla="*/ 6991867 w 6991867"/>
              <a:gd name="connsiteY36" fmla="*/ 1410076 h 1965600"/>
              <a:gd name="connsiteX37" fmla="*/ 6991867 w 6991867"/>
              <a:gd name="connsiteY37" fmla="*/ 1485717 h 1965600"/>
              <a:gd name="connsiteX38" fmla="*/ 6991867 w 6991867"/>
              <a:gd name="connsiteY38" fmla="*/ 1615766 h 1965600"/>
              <a:gd name="connsiteX39" fmla="*/ 6991867 w 6991867"/>
              <a:gd name="connsiteY39" fmla="*/ 1719900 h 1965600"/>
              <a:gd name="connsiteX40" fmla="*/ 6991867 w 6991867"/>
              <a:gd name="connsiteY40" fmla="*/ 1801000 h 1965600"/>
              <a:gd name="connsiteX41" fmla="*/ 6991867 w 6991867"/>
              <a:gd name="connsiteY41" fmla="*/ 1861945 h 1965600"/>
              <a:gd name="connsiteX42" fmla="*/ 6991867 w 6991867"/>
              <a:gd name="connsiteY42" fmla="*/ 1905615 h 1965600"/>
              <a:gd name="connsiteX43" fmla="*/ 6991867 w 6991867"/>
              <a:gd name="connsiteY43" fmla="*/ 1934888 h 1965600"/>
              <a:gd name="connsiteX44" fmla="*/ 6991867 w 6991867"/>
              <a:gd name="connsiteY44" fmla="*/ 1952643 h 1965600"/>
              <a:gd name="connsiteX45" fmla="*/ 6991867 w 6991867"/>
              <a:gd name="connsiteY45" fmla="*/ 1961761 h 1965600"/>
              <a:gd name="connsiteX46" fmla="*/ 6991867 w 6991867"/>
              <a:gd name="connsiteY46" fmla="*/ 1965600 h 1965600"/>
              <a:gd name="connsiteX47" fmla="*/ 6434578 w 6991867"/>
              <a:gd name="connsiteY47" fmla="*/ 1965600 h 1965600"/>
              <a:gd name="connsiteX48" fmla="*/ 5912108 w 6991867"/>
              <a:gd name="connsiteY48" fmla="*/ 1965600 h 1965600"/>
              <a:gd name="connsiteX49" fmla="*/ 5423333 w 6991867"/>
              <a:gd name="connsiteY49" fmla="*/ 1965600 h 1965600"/>
              <a:gd name="connsiteX50" fmla="*/ 4967130 w 6991867"/>
              <a:gd name="connsiteY50" fmla="*/ 1965600 h 1965600"/>
              <a:gd name="connsiteX51" fmla="*/ 4542377 w 6991867"/>
              <a:gd name="connsiteY51" fmla="*/ 1965600 h 1965600"/>
              <a:gd name="connsiteX52" fmla="*/ 4147951 w 6991867"/>
              <a:gd name="connsiteY52" fmla="*/ 1965600 h 1965600"/>
              <a:gd name="connsiteX53" fmla="*/ 3782727 w 6991867"/>
              <a:gd name="connsiteY53" fmla="*/ 1965600 h 1965600"/>
              <a:gd name="connsiteX54" fmla="*/ 3445583 w 6991867"/>
              <a:gd name="connsiteY54" fmla="*/ 1965600 h 1965600"/>
              <a:gd name="connsiteX55" fmla="*/ 3135395 w 6991867"/>
              <a:gd name="connsiteY55" fmla="*/ 1965600 h 1965600"/>
              <a:gd name="connsiteX56" fmla="*/ 2851041 w 6991867"/>
              <a:gd name="connsiteY56" fmla="*/ 1965600 h 1965600"/>
              <a:gd name="connsiteX57" fmla="*/ 2355340 w 6991867"/>
              <a:gd name="connsiteY57" fmla="*/ 1965600 h 1965600"/>
              <a:gd name="connsiteX58" fmla="*/ 1949494 w 6991867"/>
              <a:gd name="connsiteY58" fmla="*/ 1965600 h 1965600"/>
              <a:gd name="connsiteX59" fmla="*/ 1624517 w 6991867"/>
              <a:gd name="connsiteY59" fmla="*/ 1965600 h 1965600"/>
              <a:gd name="connsiteX60" fmla="*/ 1371425 w 6991867"/>
              <a:gd name="connsiteY60" fmla="*/ 1965600 h 1965600"/>
              <a:gd name="connsiteX61" fmla="*/ 1181232 w 6991867"/>
              <a:gd name="connsiteY61" fmla="*/ 1965600 h 1965600"/>
              <a:gd name="connsiteX62" fmla="*/ 1044951 w 6991867"/>
              <a:gd name="connsiteY62" fmla="*/ 1965600 h 1965600"/>
              <a:gd name="connsiteX63" fmla="*/ 953599 w 6991867"/>
              <a:gd name="connsiteY63" fmla="*/ 1965600 h 1965600"/>
              <a:gd name="connsiteX64" fmla="*/ 898188 w 6991867"/>
              <a:gd name="connsiteY64" fmla="*/ 1965600 h 1965600"/>
              <a:gd name="connsiteX65" fmla="*/ 869734 w 6991867"/>
              <a:gd name="connsiteY65" fmla="*/ 1965600 h 1965600"/>
              <a:gd name="connsiteX66" fmla="*/ 857753 w 6991867"/>
              <a:gd name="connsiteY66" fmla="*/ 1965600 h 1965600"/>
              <a:gd name="connsiteX67" fmla="*/ 753854 w 6991867"/>
              <a:gd name="connsiteY67" fmla="*/ 1965600 h 1965600"/>
              <a:gd name="connsiteX68" fmla="*/ 675776 w 6991867"/>
              <a:gd name="connsiteY68" fmla="*/ 1965600 h 1965600"/>
              <a:gd name="connsiteX69" fmla="*/ 582328 w 6991867"/>
              <a:gd name="connsiteY69" fmla="*/ 1965600 h 1965600"/>
              <a:gd name="connsiteX70" fmla="*/ 547900 w 6991867"/>
              <a:gd name="connsiteY70" fmla="*/ 1965600 h 1965600"/>
              <a:gd name="connsiteX71" fmla="*/ 542981 w 6991867"/>
              <a:gd name="connsiteY71" fmla="*/ 1965600 h 1965600"/>
              <a:gd name="connsiteX72" fmla="*/ 263621 w 6991867"/>
              <a:gd name="connsiteY72" fmla="*/ 1688700 h 1965600"/>
              <a:gd name="connsiteX73" fmla="*/ 263621 w 6991867"/>
              <a:gd name="connsiteY73" fmla="*/ 1251900 h 1965600"/>
              <a:gd name="connsiteX74" fmla="*/ 0 w 6991867"/>
              <a:gd name="connsiteY74" fmla="*/ 982800 h 1965600"/>
              <a:gd name="connsiteX75" fmla="*/ 263621 w 6991867"/>
              <a:gd name="connsiteY75" fmla="*/ 717600 h 1965600"/>
              <a:gd name="connsiteX76" fmla="*/ 263621 w 6991867"/>
              <a:gd name="connsiteY76" fmla="*/ 280800 h 1965600"/>
              <a:gd name="connsiteX77" fmla="*/ 542981 w 6991867"/>
              <a:gd name="connsiteY77" fmla="*/ 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991867" h="1965600">
                <a:moveTo>
                  <a:pt x="542981" y="0"/>
                </a:moveTo>
                <a:lnTo>
                  <a:pt x="646881" y="0"/>
                </a:lnTo>
                <a:lnTo>
                  <a:pt x="724959" y="0"/>
                </a:lnTo>
                <a:lnTo>
                  <a:pt x="818407" y="0"/>
                </a:lnTo>
                <a:lnTo>
                  <a:pt x="852835" y="0"/>
                </a:lnTo>
                <a:lnTo>
                  <a:pt x="857753" y="0"/>
                </a:lnTo>
                <a:lnTo>
                  <a:pt x="1415042" y="0"/>
                </a:lnTo>
                <a:lnTo>
                  <a:pt x="1937513" y="0"/>
                </a:lnTo>
                <a:lnTo>
                  <a:pt x="2426288" y="0"/>
                </a:lnTo>
                <a:lnTo>
                  <a:pt x="2882490" y="0"/>
                </a:lnTo>
                <a:lnTo>
                  <a:pt x="3307243" y="0"/>
                </a:lnTo>
                <a:lnTo>
                  <a:pt x="3701670" y="0"/>
                </a:lnTo>
                <a:lnTo>
                  <a:pt x="4066894" y="0"/>
                </a:lnTo>
                <a:lnTo>
                  <a:pt x="4404038" y="0"/>
                </a:lnTo>
                <a:lnTo>
                  <a:pt x="4714226" y="0"/>
                </a:lnTo>
                <a:lnTo>
                  <a:pt x="4998580" y="0"/>
                </a:lnTo>
                <a:lnTo>
                  <a:pt x="5494281" y="0"/>
                </a:lnTo>
                <a:lnTo>
                  <a:pt x="5900127" y="0"/>
                </a:lnTo>
                <a:lnTo>
                  <a:pt x="6225103" y="0"/>
                </a:lnTo>
                <a:lnTo>
                  <a:pt x="6478195" y="0"/>
                </a:lnTo>
                <a:lnTo>
                  <a:pt x="6668389" y="0"/>
                </a:lnTo>
                <a:lnTo>
                  <a:pt x="6804669" y="0"/>
                </a:lnTo>
                <a:lnTo>
                  <a:pt x="6896022" y="0"/>
                </a:lnTo>
                <a:lnTo>
                  <a:pt x="6951432" y="0"/>
                </a:lnTo>
                <a:lnTo>
                  <a:pt x="6979887" y="0"/>
                </a:lnTo>
                <a:lnTo>
                  <a:pt x="6991867" y="0"/>
                </a:lnTo>
                <a:lnTo>
                  <a:pt x="6991867" y="178577"/>
                </a:lnTo>
                <a:lnTo>
                  <a:pt x="6991867" y="345996"/>
                </a:lnTo>
                <a:lnTo>
                  <a:pt x="6991867" y="502617"/>
                </a:lnTo>
                <a:lnTo>
                  <a:pt x="6991867" y="648802"/>
                </a:lnTo>
                <a:lnTo>
                  <a:pt x="6991867" y="784908"/>
                </a:lnTo>
                <a:lnTo>
                  <a:pt x="6991867" y="911298"/>
                </a:lnTo>
                <a:lnTo>
                  <a:pt x="6991867" y="1028329"/>
                </a:lnTo>
                <a:lnTo>
                  <a:pt x="6991867" y="1136363"/>
                </a:lnTo>
                <a:lnTo>
                  <a:pt x="6991867" y="1235758"/>
                </a:lnTo>
                <a:lnTo>
                  <a:pt x="6991867" y="1326876"/>
                </a:lnTo>
                <a:lnTo>
                  <a:pt x="6991867" y="1410076"/>
                </a:lnTo>
                <a:lnTo>
                  <a:pt x="6991867" y="1485717"/>
                </a:lnTo>
                <a:lnTo>
                  <a:pt x="6991867" y="1615766"/>
                </a:lnTo>
                <a:lnTo>
                  <a:pt x="6991867" y="1719900"/>
                </a:lnTo>
                <a:lnTo>
                  <a:pt x="6991867" y="1801000"/>
                </a:lnTo>
                <a:lnTo>
                  <a:pt x="6991867" y="1861945"/>
                </a:lnTo>
                <a:lnTo>
                  <a:pt x="6991867" y="1905615"/>
                </a:lnTo>
                <a:lnTo>
                  <a:pt x="6991867" y="1934888"/>
                </a:lnTo>
                <a:lnTo>
                  <a:pt x="6991867" y="1952643"/>
                </a:lnTo>
                <a:lnTo>
                  <a:pt x="6991867" y="1961761"/>
                </a:lnTo>
                <a:lnTo>
                  <a:pt x="6991867" y="1965600"/>
                </a:lnTo>
                <a:lnTo>
                  <a:pt x="6434578" y="1965600"/>
                </a:lnTo>
                <a:lnTo>
                  <a:pt x="5912108" y="1965600"/>
                </a:lnTo>
                <a:lnTo>
                  <a:pt x="5423333" y="1965600"/>
                </a:lnTo>
                <a:lnTo>
                  <a:pt x="4967130" y="1965600"/>
                </a:lnTo>
                <a:lnTo>
                  <a:pt x="4542377" y="1965600"/>
                </a:lnTo>
                <a:lnTo>
                  <a:pt x="4147951" y="1965600"/>
                </a:lnTo>
                <a:lnTo>
                  <a:pt x="3782727" y="1965600"/>
                </a:lnTo>
                <a:lnTo>
                  <a:pt x="3445583" y="1965600"/>
                </a:lnTo>
                <a:lnTo>
                  <a:pt x="3135395" y="1965600"/>
                </a:lnTo>
                <a:lnTo>
                  <a:pt x="2851041" y="1965600"/>
                </a:lnTo>
                <a:lnTo>
                  <a:pt x="2355340" y="1965600"/>
                </a:lnTo>
                <a:lnTo>
                  <a:pt x="1949494" y="1965600"/>
                </a:lnTo>
                <a:lnTo>
                  <a:pt x="1624517" y="1965600"/>
                </a:lnTo>
                <a:lnTo>
                  <a:pt x="1371425" y="1965600"/>
                </a:lnTo>
                <a:lnTo>
                  <a:pt x="1181232" y="1965600"/>
                </a:lnTo>
                <a:lnTo>
                  <a:pt x="1044951" y="1965600"/>
                </a:lnTo>
                <a:lnTo>
                  <a:pt x="953599" y="1965600"/>
                </a:lnTo>
                <a:lnTo>
                  <a:pt x="898188" y="1965600"/>
                </a:lnTo>
                <a:lnTo>
                  <a:pt x="869734" y="1965600"/>
                </a:lnTo>
                <a:lnTo>
                  <a:pt x="857753" y="1965600"/>
                </a:lnTo>
                <a:lnTo>
                  <a:pt x="753854" y="1965600"/>
                </a:lnTo>
                <a:lnTo>
                  <a:pt x="675776" y="1965600"/>
                </a:lnTo>
                <a:lnTo>
                  <a:pt x="582328" y="1965600"/>
                </a:lnTo>
                <a:lnTo>
                  <a:pt x="547900" y="1965600"/>
                </a:lnTo>
                <a:lnTo>
                  <a:pt x="542981" y="1965600"/>
                </a:lnTo>
                <a:cubicBezTo>
                  <a:pt x="448550" y="1875900"/>
                  <a:pt x="358053" y="1782300"/>
                  <a:pt x="263621" y="1688700"/>
                </a:cubicBezTo>
                <a:cubicBezTo>
                  <a:pt x="263621" y="1251900"/>
                  <a:pt x="263621" y="1251900"/>
                  <a:pt x="263621" y="1251900"/>
                </a:cubicBezTo>
                <a:cubicBezTo>
                  <a:pt x="177059" y="1162200"/>
                  <a:pt x="86562" y="1072500"/>
                  <a:pt x="0" y="982800"/>
                </a:cubicBezTo>
                <a:cubicBezTo>
                  <a:pt x="86562" y="897000"/>
                  <a:pt x="177059" y="807300"/>
                  <a:pt x="263621" y="717600"/>
                </a:cubicBezTo>
                <a:cubicBezTo>
                  <a:pt x="263621" y="280800"/>
                  <a:pt x="263621" y="280800"/>
                  <a:pt x="263621" y="280800"/>
                </a:cubicBezTo>
                <a:cubicBezTo>
                  <a:pt x="358053" y="187200"/>
                  <a:pt x="448550" y="93600"/>
                  <a:pt x="5429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892969" tIns="223266" rIns="642938" bIns="223266" anchor="ctr" anchorCtr="0">
            <a:noAutofit/>
          </a:bodyPr>
          <a:lstStyle>
            <a:lvl1pPr marL="0" marR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2759DF-2D49-4B3F-A3D4-5AC06F60C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27190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nega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 l="-6000" r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06.12.2023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BBC8F8-5E49-402D-8F1A-36D983B3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02" y="5875687"/>
            <a:ext cx="7804498" cy="446532"/>
          </a:xfrm>
          <a:custGeom>
            <a:avLst/>
            <a:gdLst>
              <a:gd name="connsiteX0" fmla="*/ 122686 w 7804498"/>
              <a:gd name="connsiteY0" fmla="*/ 0 h 446532"/>
              <a:gd name="connsiteX1" fmla="*/ 194529 w 7804498"/>
              <a:gd name="connsiteY1" fmla="*/ 0 h 446532"/>
              <a:gd name="connsiteX2" fmla="*/ 3932583 w 7804498"/>
              <a:gd name="connsiteY2" fmla="*/ 0 h 446532"/>
              <a:gd name="connsiteX3" fmla="*/ 4106104 w 7804498"/>
              <a:gd name="connsiteY3" fmla="*/ 0 h 446532"/>
              <a:gd name="connsiteX4" fmla="*/ 4133293 w 7804498"/>
              <a:gd name="connsiteY4" fmla="*/ 0 h 446532"/>
              <a:gd name="connsiteX5" fmla="*/ 4133294 w 7804498"/>
              <a:gd name="connsiteY5" fmla="*/ 0 h 446532"/>
              <a:gd name="connsiteX6" fmla="*/ 7804498 w 7804498"/>
              <a:gd name="connsiteY6" fmla="*/ 0 h 446532"/>
              <a:gd name="connsiteX7" fmla="*/ 7804498 w 7804498"/>
              <a:gd name="connsiteY7" fmla="*/ 446532 h 446532"/>
              <a:gd name="connsiteX8" fmla="*/ 4133294 w 7804498"/>
              <a:gd name="connsiteY8" fmla="*/ 446532 h 446532"/>
              <a:gd name="connsiteX9" fmla="*/ 4133293 w 7804498"/>
              <a:gd name="connsiteY9" fmla="*/ 446532 h 446532"/>
              <a:gd name="connsiteX10" fmla="*/ 4106104 w 7804498"/>
              <a:gd name="connsiteY10" fmla="*/ 446532 h 446532"/>
              <a:gd name="connsiteX11" fmla="*/ 3932583 w 7804498"/>
              <a:gd name="connsiteY11" fmla="*/ 446532 h 446532"/>
              <a:gd name="connsiteX12" fmla="*/ 194529 w 7804498"/>
              <a:gd name="connsiteY12" fmla="*/ 446532 h 446532"/>
              <a:gd name="connsiteX13" fmla="*/ 122686 w 7804498"/>
              <a:gd name="connsiteY13" fmla="*/ 446532 h 446532"/>
              <a:gd name="connsiteX14" fmla="*/ 59685 w 7804498"/>
              <a:gd name="connsiteY14" fmla="*/ 385742 h 446532"/>
              <a:gd name="connsiteX15" fmla="*/ 59685 w 7804498"/>
              <a:gd name="connsiteY15" fmla="*/ 286267 h 446532"/>
              <a:gd name="connsiteX16" fmla="*/ 0 w 7804498"/>
              <a:gd name="connsiteY16" fmla="*/ 222161 h 446532"/>
              <a:gd name="connsiteX17" fmla="*/ 59685 w 7804498"/>
              <a:gd name="connsiteY17" fmla="*/ 161371 h 446532"/>
              <a:gd name="connsiteX18" fmla="*/ 59685 w 7804498"/>
              <a:gd name="connsiteY18" fmla="*/ 60791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04498" h="446532">
                <a:moveTo>
                  <a:pt x="122686" y="0"/>
                </a:moveTo>
                <a:lnTo>
                  <a:pt x="194529" y="0"/>
                </a:lnTo>
                <a:lnTo>
                  <a:pt x="3932583" y="0"/>
                </a:lnTo>
                <a:lnTo>
                  <a:pt x="4106104" y="0"/>
                </a:lnTo>
                <a:lnTo>
                  <a:pt x="4133293" y="0"/>
                </a:lnTo>
                <a:lnTo>
                  <a:pt x="4133294" y="0"/>
                </a:lnTo>
                <a:lnTo>
                  <a:pt x="7804498" y="0"/>
                </a:lnTo>
                <a:lnTo>
                  <a:pt x="7804498" y="446532"/>
                </a:lnTo>
                <a:lnTo>
                  <a:pt x="4133294" y="446532"/>
                </a:lnTo>
                <a:lnTo>
                  <a:pt x="4133293" y="446532"/>
                </a:lnTo>
                <a:lnTo>
                  <a:pt x="4106104" y="446532"/>
                </a:lnTo>
                <a:lnTo>
                  <a:pt x="3932583" y="446532"/>
                </a:lnTo>
                <a:lnTo>
                  <a:pt x="194529" y="446532"/>
                </a:lnTo>
                <a:lnTo>
                  <a:pt x="122686" y="446532"/>
                </a:lnTo>
                <a:lnTo>
                  <a:pt x="59685" y="385742"/>
                </a:lnTo>
                <a:lnTo>
                  <a:pt x="59685" y="286267"/>
                </a:lnTo>
                <a:lnTo>
                  <a:pt x="0" y="222161"/>
                </a:lnTo>
                <a:lnTo>
                  <a:pt x="59685" y="161371"/>
                </a:lnTo>
                <a:lnTo>
                  <a:pt x="59685" y="607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57188" tIns="0" rIns="535781" bIns="0">
            <a:noAutofit/>
          </a:bodyPr>
          <a:lstStyle>
            <a:lvl1pPr algn="r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398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1695111"/>
            <a:ext cx="6929438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36EC312-31E7-482C-A727-989872B28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27190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14ACB53-1F83-4A75-8067-02A8DBCFA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27190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1624" y="2364907"/>
            <a:ext cx="6929438" cy="3600123"/>
          </a:xfrm>
          <a:blipFill dpi="0" rotWithShape="1">
            <a:blip r:embed="rId2"/>
            <a:srcRect/>
            <a:stretch>
              <a:fillRect t="-14000" b="-14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4DA056-6C02-4BAB-AE9B-C52F60E6F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27190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pozitivní)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4828E3-1D12-4E33-B103-A47D4E17B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133" y="3999432"/>
            <a:ext cx="6991867" cy="1965599"/>
          </a:xfrm>
          <a:custGeom>
            <a:avLst/>
            <a:gdLst>
              <a:gd name="connsiteX0" fmla="*/ 542981 w 6991867"/>
              <a:gd name="connsiteY0" fmla="*/ 0 h 1965599"/>
              <a:gd name="connsiteX1" fmla="*/ 646881 w 6991867"/>
              <a:gd name="connsiteY1" fmla="*/ 0 h 1965599"/>
              <a:gd name="connsiteX2" fmla="*/ 724959 w 6991867"/>
              <a:gd name="connsiteY2" fmla="*/ 0 h 1965599"/>
              <a:gd name="connsiteX3" fmla="*/ 818407 w 6991867"/>
              <a:gd name="connsiteY3" fmla="*/ 0 h 1965599"/>
              <a:gd name="connsiteX4" fmla="*/ 852835 w 6991867"/>
              <a:gd name="connsiteY4" fmla="*/ 0 h 1965599"/>
              <a:gd name="connsiteX5" fmla="*/ 857753 w 6991867"/>
              <a:gd name="connsiteY5" fmla="*/ 0 h 1965599"/>
              <a:gd name="connsiteX6" fmla="*/ 1415043 w 6991867"/>
              <a:gd name="connsiteY6" fmla="*/ 0 h 1965599"/>
              <a:gd name="connsiteX7" fmla="*/ 1937513 w 6991867"/>
              <a:gd name="connsiteY7" fmla="*/ 0 h 1965599"/>
              <a:gd name="connsiteX8" fmla="*/ 2426288 w 6991867"/>
              <a:gd name="connsiteY8" fmla="*/ 0 h 1965599"/>
              <a:gd name="connsiteX9" fmla="*/ 2882490 w 6991867"/>
              <a:gd name="connsiteY9" fmla="*/ 0 h 1965599"/>
              <a:gd name="connsiteX10" fmla="*/ 3307243 w 6991867"/>
              <a:gd name="connsiteY10" fmla="*/ 0 h 1965599"/>
              <a:gd name="connsiteX11" fmla="*/ 3701670 w 6991867"/>
              <a:gd name="connsiteY11" fmla="*/ 0 h 1965599"/>
              <a:gd name="connsiteX12" fmla="*/ 4066894 w 6991867"/>
              <a:gd name="connsiteY12" fmla="*/ 0 h 1965599"/>
              <a:gd name="connsiteX13" fmla="*/ 4404038 w 6991867"/>
              <a:gd name="connsiteY13" fmla="*/ 0 h 1965599"/>
              <a:gd name="connsiteX14" fmla="*/ 4714226 w 6991867"/>
              <a:gd name="connsiteY14" fmla="*/ 0 h 1965599"/>
              <a:gd name="connsiteX15" fmla="*/ 4998580 w 6991867"/>
              <a:gd name="connsiteY15" fmla="*/ 0 h 1965599"/>
              <a:gd name="connsiteX16" fmla="*/ 5494281 w 6991867"/>
              <a:gd name="connsiteY16" fmla="*/ 0 h 1965599"/>
              <a:gd name="connsiteX17" fmla="*/ 5900127 w 6991867"/>
              <a:gd name="connsiteY17" fmla="*/ 0 h 1965599"/>
              <a:gd name="connsiteX18" fmla="*/ 6225103 w 6991867"/>
              <a:gd name="connsiteY18" fmla="*/ 0 h 1965599"/>
              <a:gd name="connsiteX19" fmla="*/ 6478195 w 6991867"/>
              <a:gd name="connsiteY19" fmla="*/ 0 h 1965599"/>
              <a:gd name="connsiteX20" fmla="*/ 6668388 w 6991867"/>
              <a:gd name="connsiteY20" fmla="*/ 0 h 1965599"/>
              <a:gd name="connsiteX21" fmla="*/ 6804669 w 6991867"/>
              <a:gd name="connsiteY21" fmla="*/ 0 h 1965599"/>
              <a:gd name="connsiteX22" fmla="*/ 6896021 w 6991867"/>
              <a:gd name="connsiteY22" fmla="*/ 0 h 1965599"/>
              <a:gd name="connsiteX23" fmla="*/ 6951432 w 6991867"/>
              <a:gd name="connsiteY23" fmla="*/ 0 h 1965599"/>
              <a:gd name="connsiteX24" fmla="*/ 6979886 w 6991867"/>
              <a:gd name="connsiteY24" fmla="*/ 0 h 1965599"/>
              <a:gd name="connsiteX25" fmla="*/ 6991867 w 6991867"/>
              <a:gd name="connsiteY25" fmla="*/ 0 h 1965599"/>
              <a:gd name="connsiteX26" fmla="*/ 6991867 w 6991867"/>
              <a:gd name="connsiteY26" fmla="*/ 178577 h 1965599"/>
              <a:gd name="connsiteX27" fmla="*/ 6991867 w 6991867"/>
              <a:gd name="connsiteY27" fmla="*/ 345996 h 1965599"/>
              <a:gd name="connsiteX28" fmla="*/ 6991867 w 6991867"/>
              <a:gd name="connsiteY28" fmla="*/ 502618 h 1965599"/>
              <a:gd name="connsiteX29" fmla="*/ 6991867 w 6991867"/>
              <a:gd name="connsiteY29" fmla="*/ 648802 h 1965599"/>
              <a:gd name="connsiteX30" fmla="*/ 6991867 w 6991867"/>
              <a:gd name="connsiteY30" fmla="*/ 784909 h 1965599"/>
              <a:gd name="connsiteX31" fmla="*/ 6991867 w 6991867"/>
              <a:gd name="connsiteY31" fmla="*/ 911298 h 1965599"/>
              <a:gd name="connsiteX32" fmla="*/ 6991867 w 6991867"/>
              <a:gd name="connsiteY32" fmla="*/ 1028329 h 1965599"/>
              <a:gd name="connsiteX33" fmla="*/ 6991867 w 6991867"/>
              <a:gd name="connsiteY33" fmla="*/ 1136363 h 1965599"/>
              <a:gd name="connsiteX34" fmla="*/ 6991867 w 6991867"/>
              <a:gd name="connsiteY34" fmla="*/ 1235758 h 1965599"/>
              <a:gd name="connsiteX35" fmla="*/ 6991867 w 6991867"/>
              <a:gd name="connsiteY35" fmla="*/ 1326876 h 1965599"/>
              <a:gd name="connsiteX36" fmla="*/ 6991867 w 6991867"/>
              <a:gd name="connsiteY36" fmla="*/ 1410076 h 1965599"/>
              <a:gd name="connsiteX37" fmla="*/ 6991867 w 6991867"/>
              <a:gd name="connsiteY37" fmla="*/ 1485717 h 1965599"/>
              <a:gd name="connsiteX38" fmla="*/ 6991867 w 6991867"/>
              <a:gd name="connsiteY38" fmla="*/ 1615766 h 1965599"/>
              <a:gd name="connsiteX39" fmla="*/ 6991867 w 6991867"/>
              <a:gd name="connsiteY39" fmla="*/ 1719900 h 1965599"/>
              <a:gd name="connsiteX40" fmla="*/ 6991867 w 6991867"/>
              <a:gd name="connsiteY40" fmla="*/ 1801000 h 1965599"/>
              <a:gd name="connsiteX41" fmla="*/ 6991867 w 6991867"/>
              <a:gd name="connsiteY41" fmla="*/ 1861946 h 1965599"/>
              <a:gd name="connsiteX42" fmla="*/ 6991867 w 6991867"/>
              <a:gd name="connsiteY42" fmla="*/ 1905615 h 1965599"/>
              <a:gd name="connsiteX43" fmla="*/ 6991867 w 6991867"/>
              <a:gd name="connsiteY43" fmla="*/ 1934888 h 1965599"/>
              <a:gd name="connsiteX44" fmla="*/ 6991867 w 6991867"/>
              <a:gd name="connsiteY44" fmla="*/ 1952643 h 1965599"/>
              <a:gd name="connsiteX45" fmla="*/ 6991867 w 6991867"/>
              <a:gd name="connsiteY45" fmla="*/ 1961761 h 1965599"/>
              <a:gd name="connsiteX46" fmla="*/ 6991867 w 6991867"/>
              <a:gd name="connsiteY46" fmla="*/ 1965599 h 1965599"/>
              <a:gd name="connsiteX47" fmla="*/ 542980 w 6991867"/>
              <a:gd name="connsiteY47" fmla="*/ 1965599 h 1965599"/>
              <a:gd name="connsiteX48" fmla="*/ 263622 w 6991867"/>
              <a:gd name="connsiteY48" fmla="*/ 1688700 h 1965599"/>
              <a:gd name="connsiteX49" fmla="*/ 263622 w 6991867"/>
              <a:gd name="connsiteY49" fmla="*/ 1251900 h 1965599"/>
              <a:gd name="connsiteX50" fmla="*/ 0 w 6991867"/>
              <a:gd name="connsiteY50" fmla="*/ 982800 h 1965599"/>
              <a:gd name="connsiteX51" fmla="*/ 263622 w 6991867"/>
              <a:gd name="connsiteY51" fmla="*/ 717600 h 1965599"/>
              <a:gd name="connsiteX52" fmla="*/ 263622 w 6991867"/>
              <a:gd name="connsiteY52" fmla="*/ 280800 h 1965599"/>
              <a:gd name="connsiteX53" fmla="*/ 542981 w 6991867"/>
              <a:gd name="connsiteY53" fmla="*/ 0 h 19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991867" h="1965599">
                <a:moveTo>
                  <a:pt x="542981" y="0"/>
                </a:moveTo>
                <a:lnTo>
                  <a:pt x="646881" y="0"/>
                </a:lnTo>
                <a:lnTo>
                  <a:pt x="724959" y="0"/>
                </a:lnTo>
                <a:lnTo>
                  <a:pt x="818407" y="0"/>
                </a:lnTo>
                <a:lnTo>
                  <a:pt x="852835" y="0"/>
                </a:lnTo>
                <a:lnTo>
                  <a:pt x="857753" y="0"/>
                </a:lnTo>
                <a:lnTo>
                  <a:pt x="1415043" y="0"/>
                </a:lnTo>
                <a:lnTo>
                  <a:pt x="1937513" y="0"/>
                </a:lnTo>
                <a:lnTo>
                  <a:pt x="2426288" y="0"/>
                </a:lnTo>
                <a:lnTo>
                  <a:pt x="2882490" y="0"/>
                </a:lnTo>
                <a:lnTo>
                  <a:pt x="3307243" y="0"/>
                </a:lnTo>
                <a:lnTo>
                  <a:pt x="3701670" y="0"/>
                </a:lnTo>
                <a:lnTo>
                  <a:pt x="4066894" y="0"/>
                </a:lnTo>
                <a:lnTo>
                  <a:pt x="4404038" y="0"/>
                </a:lnTo>
                <a:lnTo>
                  <a:pt x="4714226" y="0"/>
                </a:lnTo>
                <a:lnTo>
                  <a:pt x="4998580" y="0"/>
                </a:lnTo>
                <a:lnTo>
                  <a:pt x="5494281" y="0"/>
                </a:lnTo>
                <a:lnTo>
                  <a:pt x="5900127" y="0"/>
                </a:lnTo>
                <a:lnTo>
                  <a:pt x="6225103" y="0"/>
                </a:lnTo>
                <a:lnTo>
                  <a:pt x="6478195" y="0"/>
                </a:lnTo>
                <a:lnTo>
                  <a:pt x="6668388" y="0"/>
                </a:lnTo>
                <a:lnTo>
                  <a:pt x="6804669" y="0"/>
                </a:lnTo>
                <a:lnTo>
                  <a:pt x="6896021" y="0"/>
                </a:lnTo>
                <a:lnTo>
                  <a:pt x="6951432" y="0"/>
                </a:lnTo>
                <a:lnTo>
                  <a:pt x="6979886" y="0"/>
                </a:lnTo>
                <a:lnTo>
                  <a:pt x="6991867" y="0"/>
                </a:lnTo>
                <a:lnTo>
                  <a:pt x="6991867" y="178577"/>
                </a:lnTo>
                <a:lnTo>
                  <a:pt x="6991867" y="345996"/>
                </a:lnTo>
                <a:lnTo>
                  <a:pt x="6991867" y="502618"/>
                </a:lnTo>
                <a:lnTo>
                  <a:pt x="6991867" y="648802"/>
                </a:lnTo>
                <a:lnTo>
                  <a:pt x="6991867" y="784909"/>
                </a:lnTo>
                <a:lnTo>
                  <a:pt x="6991867" y="911298"/>
                </a:lnTo>
                <a:lnTo>
                  <a:pt x="6991867" y="1028329"/>
                </a:lnTo>
                <a:lnTo>
                  <a:pt x="6991867" y="1136363"/>
                </a:lnTo>
                <a:lnTo>
                  <a:pt x="6991867" y="1235758"/>
                </a:lnTo>
                <a:lnTo>
                  <a:pt x="6991867" y="1326876"/>
                </a:lnTo>
                <a:lnTo>
                  <a:pt x="6991867" y="1410076"/>
                </a:lnTo>
                <a:lnTo>
                  <a:pt x="6991867" y="1485717"/>
                </a:lnTo>
                <a:lnTo>
                  <a:pt x="6991867" y="1615766"/>
                </a:lnTo>
                <a:lnTo>
                  <a:pt x="6991867" y="1719900"/>
                </a:lnTo>
                <a:lnTo>
                  <a:pt x="6991867" y="1801000"/>
                </a:lnTo>
                <a:lnTo>
                  <a:pt x="6991867" y="1861946"/>
                </a:lnTo>
                <a:lnTo>
                  <a:pt x="6991867" y="1905615"/>
                </a:lnTo>
                <a:lnTo>
                  <a:pt x="6991867" y="1934888"/>
                </a:lnTo>
                <a:lnTo>
                  <a:pt x="6991867" y="1952643"/>
                </a:lnTo>
                <a:lnTo>
                  <a:pt x="6991867" y="1961761"/>
                </a:lnTo>
                <a:lnTo>
                  <a:pt x="6991867" y="1965599"/>
                </a:lnTo>
                <a:lnTo>
                  <a:pt x="542980" y="1965599"/>
                </a:lnTo>
                <a:lnTo>
                  <a:pt x="263622" y="1688700"/>
                </a:lnTo>
                <a:cubicBezTo>
                  <a:pt x="263622" y="1251900"/>
                  <a:pt x="263622" y="1251900"/>
                  <a:pt x="263622" y="1251900"/>
                </a:cubicBezTo>
                <a:cubicBezTo>
                  <a:pt x="177059" y="1162200"/>
                  <a:pt x="86562" y="1072500"/>
                  <a:pt x="0" y="982800"/>
                </a:cubicBezTo>
                <a:cubicBezTo>
                  <a:pt x="86562" y="897000"/>
                  <a:pt x="177059" y="807300"/>
                  <a:pt x="263622" y="717600"/>
                </a:cubicBezTo>
                <a:cubicBezTo>
                  <a:pt x="263622" y="280800"/>
                  <a:pt x="263622" y="280800"/>
                  <a:pt x="263622" y="280800"/>
                </a:cubicBezTo>
                <a:cubicBezTo>
                  <a:pt x="358053" y="187200"/>
                  <a:pt x="448550" y="93600"/>
                  <a:pt x="54298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892969" tIns="223266" rIns="642938" bIns="223266" anchor="ctr">
            <a:noAutofit/>
          </a:bodyPr>
          <a:lstStyle>
            <a:lvl1pPr marL="0" marR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06.12.2023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A60E903-65D6-473D-BBFE-B84465C5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27190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 l="-6000" r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06.12.2023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BBC8F8-5E49-402D-8F1A-36D983B3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02" y="5875687"/>
            <a:ext cx="7804498" cy="446532"/>
          </a:xfrm>
          <a:custGeom>
            <a:avLst/>
            <a:gdLst>
              <a:gd name="connsiteX0" fmla="*/ 122686 w 7804498"/>
              <a:gd name="connsiteY0" fmla="*/ 0 h 446532"/>
              <a:gd name="connsiteX1" fmla="*/ 194529 w 7804498"/>
              <a:gd name="connsiteY1" fmla="*/ 0 h 446532"/>
              <a:gd name="connsiteX2" fmla="*/ 3932583 w 7804498"/>
              <a:gd name="connsiteY2" fmla="*/ 0 h 446532"/>
              <a:gd name="connsiteX3" fmla="*/ 4106104 w 7804498"/>
              <a:gd name="connsiteY3" fmla="*/ 0 h 446532"/>
              <a:gd name="connsiteX4" fmla="*/ 4133293 w 7804498"/>
              <a:gd name="connsiteY4" fmla="*/ 0 h 446532"/>
              <a:gd name="connsiteX5" fmla="*/ 4133294 w 7804498"/>
              <a:gd name="connsiteY5" fmla="*/ 0 h 446532"/>
              <a:gd name="connsiteX6" fmla="*/ 7804498 w 7804498"/>
              <a:gd name="connsiteY6" fmla="*/ 0 h 446532"/>
              <a:gd name="connsiteX7" fmla="*/ 7804498 w 7804498"/>
              <a:gd name="connsiteY7" fmla="*/ 446532 h 446532"/>
              <a:gd name="connsiteX8" fmla="*/ 4133294 w 7804498"/>
              <a:gd name="connsiteY8" fmla="*/ 446532 h 446532"/>
              <a:gd name="connsiteX9" fmla="*/ 4133293 w 7804498"/>
              <a:gd name="connsiteY9" fmla="*/ 446532 h 446532"/>
              <a:gd name="connsiteX10" fmla="*/ 4106104 w 7804498"/>
              <a:gd name="connsiteY10" fmla="*/ 446532 h 446532"/>
              <a:gd name="connsiteX11" fmla="*/ 3932583 w 7804498"/>
              <a:gd name="connsiteY11" fmla="*/ 446532 h 446532"/>
              <a:gd name="connsiteX12" fmla="*/ 194529 w 7804498"/>
              <a:gd name="connsiteY12" fmla="*/ 446532 h 446532"/>
              <a:gd name="connsiteX13" fmla="*/ 122686 w 7804498"/>
              <a:gd name="connsiteY13" fmla="*/ 446532 h 446532"/>
              <a:gd name="connsiteX14" fmla="*/ 59685 w 7804498"/>
              <a:gd name="connsiteY14" fmla="*/ 385742 h 446532"/>
              <a:gd name="connsiteX15" fmla="*/ 59685 w 7804498"/>
              <a:gd name="connsiteY15" fmla="*/ 286267 h 446532"/>
              <a:gd name="connsiteX16" fmla="*/ 0 w 7804498"/>
              <a:gd name="connsiteY16" fmla="*/ 222161 h 446532"/>
              <a:gd name="connsiteX17" fmla="*/ 59685 w 7804498"/>
              <a:gd name="connsiteY17" fmla="*/ 161371 h 446532"/>
              <a:gd name="connsiteX18" fmla="*/ 59685 w 7804498"/>
              <a:gd name="connsiteY18" fmla="*/ 60791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04498" h="446532">
                <a:moveTo>
                  <a:pt x="122686" y="0"/>
                </a:moveTo>
                <a:lnTo>
                  <a:pt x="194529" y="0"/>
                </a:lnTo>
                <a:lnTo>
                  <a:pt x="3932583" y="0"/>
                </a:lnTo>
                <a:lnTo>
                  <a:pt x="4106104" y="0"/>
                </a:lnTo>
                <a:lnTo>
                  <a:pt x="4133293" y="0"/>
                </a:lnTo>
                <a:lnTo>
                  <a:pt x="4133294" y="0"/>
                </a:lnTo>
                <a:lnTo>
                  <a:pt x="7804498" y="0"/>
                </a:lnTo>
                <a:lnTo>
                  <a:pt x="7804498" y="446532"/>
                </a:lnTo>
                <a:lnTo>
                  <a:pt x="4133294" y="446532"/>
                </a:lnTo>
                <a:lnTo>
                  <a:pt x="4133293" y="446532"/>
                </a:lnTo>
                <a:lnTo>
                  <a:pt x="4106104" y="446532"/>
                </a:lnTo>
                <a:lnTo>
                  <a:pt x="3932583" y="446532"/>
                </a:lnTo>
                <a:lnTo>
                  <a:pt x="194529" y="446532"/>
                </a:lnTo>
                <a:lnTo>
                  <a:pt x="122686" y="446532"/>
                </a:lnTo>
                <a:lnTo>
                  <a:pt x="59685" y="385742"/>
                </a:lnTo>
                <a:lnTo>
                  <a:pt x="59685" y="286267"/>
                </a:lnTo>
                <a:lnTo>
                  <a:pt x="0" y="222161"/>
                </a:lnTo>
                <a:lnTo>
                  <a:pt x="59685" y="161371"/>
                </a:lnTo>
                <a:lnTo>
                  <a:pt x="59685" y="60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57188" tIns="0" rIns="535781" bIns="0">
            <a:noAutofit/>
          </a:bodyPr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7781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2053876"/>
            <a:ext cx="5564981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6" y="4171252"/>
            <a:ext cx="556498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bg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06.12.2023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5625751" y="0"/>
            <a:ext cx="3035043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chemeClr val="bg1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46C9DCF-3A09-4AA3-A025-DEAA3148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7446" cy="15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1695111"/>
            <a:ext cx="6929438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6D2682F-BDE1-4F72-B508-41E54C87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27190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C056ADF-DCF8-4364-94A7-E26B7B026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27190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56" r:id="rId3"/>
    <p:sldLayoutId id="2147483750" r:id="rId4"/>
    <p:sldLayoutId id="2147483744" r:id="rId5"/>
    <p:sldLayoutId id="2147483754" r:id="rId6"/>
    <p:sldLayoutId id="2147483752" r:id="rId7"/>
    <p:sldLayoutId id="2147483751" r:id="rId8"/>
    <p:sldLayoutId id="2147483757" r:id="rId9"/>
    <p:sldLayoutId id="2147483753" r:id="rId10"/>
    <p:sldLayoutId id="2147483749" r:id="rId11"/>
    <p:sldLayoutId id="2147483755" r:id="rId12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C1768-9558-4962-4E0A-CBABA9A843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dirty="0"/>
              <a:t>Název diplomové práce (přepsat)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03A314-6AB2-5EEB-9278-DEFE8549F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6" y="4171252"/>
            <a:ext cx="5564983" cy="1744356"/>
          </a:xfrm>
        </p:spPr>
        <p:txBody>
          <a:bodyPr/>
          <a:lstStyle/>
          <a:p>
            <a:pPr algn="l"/>
            <a:r>
              <a:rPr lang="cs-CZ" i="1" dirty="0"/>
              <a:t>autor (přepsat)</a:t>
            </a:r>
          </a:p>
          <a:p>
            <a:pPr algn="l"/>
            <a:r>
              <a:rPr lang="cs-CZ" dirty="0"/>
              <a:t>Vedoucí DP:</a:t>
            </a:r>
          </a:p>
          <a:p>
            <a:pPr algn="l"/>
            <a:r>
              <a:rPr lang="cs-CZ" dirty="0"/>
              <a:t>Oponent DP:</a:t>
            </a:r>
          </a:p>
          <a:p>
            <a:pPr algn="l"/>
            <a:r>
              <a:rPr lang="cs-CZ" dirty="0"/>
              <a:t>Studijní obor: </a:t>
            </a:r>
          </a:p>
        </p:txBody>
      </p:sp>
    </p:spTree>
    <p:extLst>
      <p:ext uri="{BB962C8B-B14F-4D97-AF65-F5344CB8AC3E}">
        <p14:creationId xmlns:p14="http://schemas.microsoft.com/office/powerpoint/2010/main" val="189352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453B8E-D1F9-713C-0FD9-A249A472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Heslovitě – pouze </a:t>
            </a:r>
            <a:r>
              <a:rPr lang="cs-CZ" i="1"/>
              <a:t>věcné připomínky</a:t>
            </a:r>
          </a:p>
          <a:p>
            <a:endParaRPr lang="cs-CZ" i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CB56F5-A847-EA4F-9266-05CB291D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posudek vedoucího DP</a:t>
            </a:r>
          </a:p>
        </p:txBody>
      </p:sp>
    </p:spTree>
    <p:extLst>
      <p:ext uri="{BB962C8B-B14F-4D97-AF65-F5344CB8AC3E}">
        <p14:creationId xmlns:p14="http://schemas.microsoft.com/office/powerpoint/2010/main" val="97842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453B8E-D1F9-713C-0FD9-A249A472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Heslovitý záznam anotace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CB56F5-A847-EA4F-9266-05CB291D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Anotace tématu</a:t>
            </a:r>
          </a:p>
        </p:txBody>
      </p:sp>
    </p:spTree>
    <p:extLst>
      <p:ext uri="{BB962C8B-B14F-4D97-AF65-F5344CB8AC3E}">
        <p14:creationId xmlns:p14="http://schemas.microsoft.com/office/powerpoint/2010/main" val="381564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453B8E-D1F9-713C-0FD9-A249A472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Hlavní kapitoly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CB56F5-A847-EA4F-9266-05CB291D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tématu</a:t>
            </a:r>
          </a:p>
        </p:txBody>
      </p:sp>
    </p:spTree>
    <p:extLst>
      <p:ext uri="{BB962C8B-B14F-4D97-AF65-F5344CB8AC3E}">
        <p14:creationId xmlns:p14="http://schemas.microsoft.com/office/powerpoint/2010/main" val="196649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453B8E-D1F9-713C-0FD9-A249A472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heslovitě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CB56F5-A847-EA4F-9266-05CB291D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Teoretické východisko zpracování</a:t>
            </a:r>
          </a:p>
        </p:txBody>
      </p:sp>
    </p:spTree>
    <p:extLst>
      <p:ext uri="{BB962C8B-B14F-4D97-AF65-F5344CB8AC3E}">
        <p14:creationId xmlns:p14="http://schemas.microsoft.com/office/powerpoint/2010/main" val="272099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453B8E-D1F9-713C-0FD9-A249A472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Výběr podle významu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CB56F5-A847-EA4F-9266-05CB291D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a literatura</a:t>
            </a:r>
          </a:p>
        </p:txBody>
      </p:sp>
    </p:spTree>
    <p:extLst>
      <p:ext uri="{BB962C8B-B14F-4D97-AF65-F5344CB8AC3E}">
        <p14:creationId xmlns:p14="http://schemas.microsoft.com/office/powerpoint/2010/main" val="63106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453B8E-D1F9-713C-0FD9-A249A472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Heslovitě, včetně metodologie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CB56F5-A847-EA4F-9266-05CB291D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výzkumu </a:t>
            </a:r>
          </a:p>
        </p:txBody>
      </p:sp>
    </p:spTree>
    <p:extLst>
      <p:ext uri="{BB962C8B-B14F-4D97-AF65-F5344CB8AC3E}">
        <p14:creationId xmlns:p14="http://schemas.microsoft.com/office/powerpoint/2010/main" val="358526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453B8E-D1F9-713C-0FD9-A249A472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Heslovitě výsledky výzkumu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CB56F5-A847-EA4F-9266-05CB291D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145415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453B8E-D1F9-713C-0FD9-A249A472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Heslovitě výsledky výzkumu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CB56F5-A847-EA4F-9266-05CB291D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 a možnosti využití, perspektivy dalšího výzkumu</a:t>
            </a:r>
          </a:p>
        </p:txBody>
      </p:sp>
    </p:spTree>
    <p:extLst>
      <p:ext uri="{BB962C8B-B14F-4D97-AF65-F5344CB8AC3E}">
        <p14:creationId xmlns:p14="http://schemas.microsoft.com/office/powerpoint/2010/main" val="60064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453B8E-D1F9-713C-0FD9-A249A472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Heslovitě – pouze věcné připomínky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CB56F5-A847-EA4F-9266-05CB291D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posudek oponenta DP</a:t>
            </a:r>
          </a:p>
        </p:txBody>
      </p:sp>
    </p:spTree>
    <p:extLst>
      <p:ext uri="{BB962C8B-B14F-4D97-AF65-F5344CB8AC3E}">
        <p14:creationId xmlns:p14="http://schemas.microsoft.com/office/powerpoint/2010/main" val="924115681"/>
      </p:ext>
    </p:extLst>
  </p:cSld>
  <p:clrMapOvr>
    <a:masterClrMapping/>
  </p:clrMapOvr>
</p:sld>
</file>

<file path=ppt/theme/theme1.xml><?xml version="1.0" encoding="utf-8"?>
<a:theme xmlns:a="http://schemas.openxmlformats.org/drawingml/2006/main" name="UHK-FF">
  <a:themeElements>
    <a:clrScheme name="UHK – FF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84BD00"/>
      </a:accent1>
      <a:accent2>
        <a:srgbClr val="CE0058"/>
      </a:accent2>
      <a:accent3>
        <a:srgbClr val="009FDF"/>
      </a:accent3>
      <a:accent4>
        <a:srgbClr val="FFA300"/>
      </a:accent4>
      <a:accent5>
        <a:srgbClr val="0000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UHK-FF" id="{9761CF67-24EB-453F-9C3B-37F3512BF122}" vid="{27992A0E-9CA6-4F89-9825-69FF8DB05E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uhk-ff (10)</Template>
  <TotalTime>17</TotalTime>
  <Words>80</Words>
  <Application>Microsoft Office PowerPoint</Application>
  <PresentationFormat>Předvádění na obrazovce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Comenia Sans</vt:lpstr>
      <vt:lpstr>UHK-FF</vt:lpstr>
      <vt:lpstr>Název diplomové práce (přepsat)</vt:lpstr>
      <vt:lpstr>Anotace tématu</vt:lpstr>
      <vt:lpstr>Struktura tématu</vt:lpstr>
      <vt:lpstr>Teoretické východisko zpracování</vt:lpstr>
      <vt:lpstr>Prameny a literatura</vt:lpstr>
      <vt:lpstr>Postup při výzkumu </vt:lpstr>
      <vt:lpstr>Závěry</vt:lpstr>
      <vt:lpstr>Přínos a možnosti využití, perspektivy dalšího výzkumu</vt:lpstr>
      <vt:lpstr>Reakce na posudek oponenta DP</vt:lpstr>
      <vt:lpstr>Reakce na posudek vedoucího 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Středová</dc:creator>
  <cp:lastModifiedBy>Veronika Středová</cp:lastModifiedBy>
  <cp:revision>1</cp:revision>
  <dcterms:created xsi:type="dcterms:W3CDTF">2023-12-06T08:59:04Z</dcterms:created>
  <dcterms:modified xsi:type="dcterms:W3CDTF">2023-12-06T09:16:43Z</dcterms:modified>
</cp:coreProperties>
</file>