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media/image23.jpg" ContentType="image/png"/>
  <Override PartName="/ppt/media/image24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1" r:id="rId3"/>
    <p:sldId id="262" r:id="rId4"/>
    <p:sldId id="260" r:id="rId5"/>
    <p:sldId id="265" r:id="rId6"/>
    <p:sldId id="271" r:id="rId7"/>
    <p:sldId id="263" r:id="rId8"/>
    <p:sldId id="264" r:id="rId9"/>
    <p:sldId id="267" r:id="rId10"/>
    <p:sldId id="268" r:id="rId11"/>
    <p:sldId id="270" r:id="rId12"/>
    <p:sldId id="273" r:id="rId13"/>
    <p:sldId id="274" r:id="rId14"/>
    <p:sldId id="272" r:id="rId15"/>
    <p:sldId id="269" r:id="rId16"/>
    <p:sldId id="275" r:id="rId17"/>
    <p:sldId id="276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t>10/1/2019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cs-CZ" smtClean="0"/>
              <a:t>Upravte styly předlohy textu.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10/1/2019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 s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10/1/2019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10/1/2019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10/1/2019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10/1/2019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10/1/2019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10/1/2019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10/1/2019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dirty="0"/>
              <a:t>10/1/2019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Přeshraniční spolupráce NNO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 smtClean="0"/>
              <a:t>Česko-polské přátelství „na dohled“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971217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DOTEK jako propagátor šetrného turismu v Krkonoších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Ubytování 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cs-CZ" dirty="0" smtClean="0"/>
              <a:t>Certifikované ubytování</a:t>
            </a:r>
          </a:p>
          <a:p>
            <a:r>
              <a:rPr lang="cs-CZ" dirty="0" smtClean="0"/>
              <a:t>Místní kuchyně</a:t>
            </a:r>
          </a:p>
          <a:p>
            <a:r>
              <a:rPr lang="cs-CZ" dirty="0" smtClean="0"/>
              <a:t>Šetrná zahrada </a:t>
            </a:r>
          </a:p>
          <a:p>
            <a:r>
              <a:rPr lang="cs-CZ" dirty="0" err="1" smtClean="0"/>
              <a:t>Infokoloniál</a:t>
            </a:r>
            <a:r>
              <a:rPr lang="cs-CZ" dirty="0" smtClean="0"/>
              <a:t> – vzdělávání klientů</a:t>
            </a:r>
          </a:p>
          <a:p>
            <a:r>
              <a:rPr lang="cs-CZ" dirty="0" smtClean="0"/>
              <a:t>Fara na </a:t>
            </a:r>
            <a:r>
              <a:rPr lang="cs-CZ" dirty="0" smtClean="0"/>
              <a:t>Dotek</a:t>
            </a:r>
            <a:endParaRPr lang="cs-CZ" dirty="0" smtClean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cs-CZ" dirty="0" smtClean="0"/>
              <a:t>Cesty na Dotek</a:t>
            </a:r>
            <a:endParaRPr lang="cs-CZ" dirty="0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cs-CZ" dirty="0" smtClean="0"/>
              <a:t>12 originálních cest: mapa</a:t>
            </a:r>
            <a:r>
              <a:rPr lang="cs-CZ" dirty="0"/>
              <a:t> </a:t>
            </a:r>
            <a:r>
              <a:rPr lang="cs-CZ" dirty="0" smtClean="0"/>
              <a:t>+ pracovní list + batoh s pomůckami; bez značení v krajině, v turisticky nevytížených místech</a:t>
            </a:r>
          </a:p>
          <a:p>
            <a:r>
              <a:rPr lang="cs-CZ" dirty="0" smtClean="0"/>
              <a:t>Cesta: duchovní, horských hospodářů, pašeráků, dávných turistů, za vodou, do lesa, do divočiny, ….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849" y="4579983"/>
            <a:ext cx="3253740" cy="2169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6374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Stowarzyszenie</a:t>
            </a:r>
            <a:r>
              <a:rPr lang="cs-CZ" dirty="0"/>
              <a:t> Doliny </a:t>
            </a:r>
            <a:r>
              <a:rPr lang="cs-CZ" dirty="0" err="1" smtClean="0"/>
              <a:t>Zadrny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Sdružení údolí </a:t>
            </a:r>
            <a:r>
              <a:rPr lang="cs-CZ" dirty="0" err="1" smtClean="0"/>
              <a:t>Zadrny</a:t>
            </a:r>
            <a:r>
              <a:rPr lang="cs-CZ" dirty="0" smtClean="0"/>
              <a:t/>
            </a:r>
            <a:br>
              <a:rPr lang="cs-CZ" dirty="0" smtClean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Stejný region: chráněné území (Kamenné hory - Natura 2000), vysídlené území bez paměti, znovuobjevování </a:t>
            </a:r>
            <a:r>
              <a:rPr lang="cs-CZ" dirty="0" smtClean="0"/>
              <a:t>místa</a:t>
            </a:r>
          </a:p>
          <a:p>
            <a:endParaRPr lang="cs-CZ" dirty="0" smtClean="0"/>
          </a:p>
          <a:p>
            <a:r>
              <a:rPr lang="cs-CZ" u="sng" dirty="0"/>
              <a:t>Centrum </a:t>
            </a:r>
            <a:r>
              <a:rPr lang="cs-CZ" u="sng" dirty="0" err="1"/>
              <a:t>Karczma</a:t>
            </a:r>
            <a:r>
              <a:rPr lang="cs-CZ" u="sng" dirty="0"/>
              <a:t> </a:t>
            </a:r>
            <a:r>
              <a:rPr lang="cs-CZ" u="sng" dirty="0" err="1" smtClean="0"/>
              <a:t>Sadovej</a:t>
            </a:r>
            <a:endParaRPr lang="cs-CZ" u="sng" dirty="0" smtClean="0"/>
          </a:p>
          <a:p>
            <a:endParaRPr lang="cs-CZ" dirty="0" smtClean="0"/>
          </a:p>
          <a:p>
            <a:r>
              <a:rPr lang="cs-CZ" dirty="0" smtClean="0"/>
              <a:t>Terénní </a:t>
            </a:r>
            <a:r>
              <a:rPr lang="cs-CZ" dirty="0"/>
              <a:t>stanice klubu </a:t>
            </a:r>
            <a:r>
              <a:rPr lang="cs-CZ" dirty="0" smtClean="0"/>
              <a:t>přírodovědců (od r.2008): edukace </a:t>
            </a:r>
            <a:r>
              <a:rPr lang="cs-CZ" dirty="0"/>
              <a:t>dětí a veřejnosti v </a:t>
            </a:r>
            <a:r>
              <a:rPr lang="cs-CZ" dirty="0" smtClean="0"/>
              <a:t>přírodních a historických </a:t>
            </a:r>
            <a:r>
              <a:rPr lang="cs-CZ" dirty="0"/>
              <a:t>zajímavostech </a:t>
            </a:r>
            <a:r>
              <a:rPr lang="cs-CZ" dirty="0" smtClean="0"/>
              <a:t>regionu</a:t>
            </a:r>
          </a:p>
          <a:p>
            <a:r>
              <a:rPr lang="cs-CZ" dirty="0" smtClean="0"/>
              <a:t>Sdružení údolí </a:t>
            </a:r>
            <a:r>
              <a:rPr lang="cs-CZ" dirty="0" err="1" smtClean="0"/>
              <a:t>Zadrny</a:t>
            </a:r>
            <a:r>
              <a:rPr lang="cs-CZ" dirty="0"/>
              <a:t>:</a:t>
            </a:r>
            <a:r>
              <a:rPr lang="cs-CZ" dirty="0" smtClean="0"/>
              <a:t> záchrana kostela sv. Matouše nad </a:t>
            </a:r>
            <a:r>
              <a:rPr lang="cs-CZ" dirty="0" smtClean="0"/>
              <a:t>krčmou </a:t>
            </a:r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389634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Karczma</a:t>
            </a:r>
            <a:r>
              <a:rPr lang="cs-CZ" dirty="0" smtClean="0"/>
              <a:t> </a:t>
            </a:r>
            <a:r>
              <a:rPr lang="cs-CZ" dirty="0" err="1" smtClean="0"/>
              <a:t>Sadovej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hostinec </a:t>
            </a:r>
            <a:r>
              <a:rPr lang="cs-CZ" dirty="0" smtClean="0"/>
              <a:t>z 18. století 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796" y="4011825"/>
            <a:ext cx="3447512" cy="2346960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6924" y="82877"/>
            <a:ext cx="5660571" cy="3769178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 flipH="1">
            <a:off x="10223862" y="3971109"/>
            <a:ext cx="1863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www.kp.org.pl</a:t>
            </a:r>
            <a:endParaRPr lang="cs-CZ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11" y="1967466"/>
            <a:ext cx="5050971" cy="3367314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6426924" y="6358785"/>
            <a:ext cx="54602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www.chelmskosl-parafia.blockspot.com</a:t>
            </a:r>
            <a:endParaRPr lang="cs-CZ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646111" y="5408023"/>
            <a:ext cx="4343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www.kp.org.pl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264508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Karczma</a:t>
            </a:r>
            <a:r>
              <a:rPr lang="cs-CZ" dirty="0" smtClean="0"/>
              <a:t> </a:t>
            </a:r>
            <a:r>
              <a:rPr lang="cs-CZ" dirty="0" err="1" smtClean="0"/>
              <a:t>Sadovej</a:t>
            </a:r>
            <a:r>
              <a:rPr lang="cs-CZ" dirty="0" smtClean="0"/>
              <a:t> –</a:t>
            </a:r>
            <a:br>
              <a:rPr lang="cs-CZ" dirty="0" smtClean="0"/>
            </a:br>
            <a:r>
              <a:rPr lang="cs-CZ" dirty="0" smtClean="0"/>
              <a:t>nový život  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960" y="189005"/>
            <a:ext cx="4508760" cy="3005840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72" y="2116961"/>
            <a:ext cx="4296228" cy="3222171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7218" y="3571770"/>
            <a:ext cx="4168502" cy="3126377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580572" y="6200503"/>
            <a:ext cx="38085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/>
              <a:t>Zdroj:www.kp.org.pl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270076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Nowe</a:t>
            </a:r>
            <a:r>
              <a:rPr lang="cs-CZ" dirty="0"/>
              <a:t> </a:t>
            </a:r>
            <a:r>
              <a:rPr lang="cs-CZ" dirty="0" err="1"/>
              <a:t>życie</a:t>
            </a:r>
            <a:r>
              <a:rPr lang="cs-CZ" dirty="0"/>
              <a:t> </a:t>
            </a:r>
            <a:r>
              <a:rPr lang="cs-CZ" dirty="0" err="1" smtClean="0"/>
              <a:t>Mateusza</a:t>
            </a:r>
            <a:r>
              <a:rPr lang="cs-CZ" dirty="0" smtClean="0"/>
              <a:t> (2010)</a:t>
            </a:r>
            <a:br>
              <a:rPr lang="cs-CZ" dirty="0" smtClean="0"/>
            </a:br>
            <a:r>
              <a:rPr lang="cs-CZ" dirty="0" smtClean="0"/>
              <a:t>Nový život Matouše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664" y="2357641"/>
            <a:ext cx="2863270" cy="2144689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7448" y="4017191"/>
            <a:ext cx="3340100" cy="246380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895" y="1959791"/>
            <a:ext cx="3835400" cy="4521200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6287589" y="6480991"/>
            <a:ext cx="5817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				     </a:t>
            </a:r>
            <a:r>
              <a:rPr lang="cs-CZ" dirty="0" err="1" smtClean="0"/>
              <a:t>Zdroj:www.dolinazadrny.pl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967198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Projekty pro rok 2020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Sdružení PL:</a:t>
            </a:r>
          </a:p>
          <a:p>
            <a:r>
              <a:rPr lang="cs-CZ" dirty="0"/>
              <a:t>projekty k šetrnému turismu (koňské stezky), oživení místní obce (pro místní i turisty, projekt zahradního domku a zahrady v centru obce</a:t>
            </a:r>
            <a:r>
              <a:rPr lang="cs-CZ" dirty="0" smtClean="0"/>
              <a:t>), výroba nábytku + </a:t>
            </a:r>
            <a:r>
              <a:rPr lang="cs-CZ" dirty="0"/>
              <a:t>umělecké workshopy v nedaleké obci </a:t>
            </a:r>
            <a:r>
              <a:rPr lang="cs-CZ" dirty="0" err="1"/>
              <a:t>Okrzeszyn</a:t>
            </a:r>
            <a:r>
              <a:rPr lang="cs-CZ" dirty="0"/>
              <a:t> </a:t>
            </a:r>
          </a:p>
          <a:p>
            <a:r>
              <a:rPr lang="cs-CZ" dirty="0" smtClean="0"/>
              <a:t>Rozpočet: malé NNO peníze od státu nebo MAS (LGD), průměrně 6 – 10 000zl/projekt, tzn. Max. 180 000Kč na 3 projekty</a:t>
            </a:r>
          </a:p>
          <a:p>
            <a:r>
              <a:rPr lang="cs-CZ" dirty="0" smtClean="0"/>
              <a:t>SEVER ČR</a:t>
            </a:r>
            <a:r>
              <a:rPr lang="cs-CZ" dirty="0" smtClean="0"/>
              <a:t>:</a:t>
            </a:r>
          </a:p>
          <a:p>
            <a:r>
              <a:rPr lang="cs-CZ" dirty="0" smtClean="0"/>
              <a:t>Celkem 18 projektů, rozpočet cca 15 milionů</a:t>
            </a:r>
          </a:p>
          <a:p>
            <a:r>
              <a:rPr lang="cs-CZ" dirty="0" smtClean="0"/>
              <a:t>Z toho šetrný turismus: Interpretace přírodního dědictví Krkonoš, Nové produkty IC Dotek, Zahrada a hospodářství Dotek</a:t>
            </a:r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19544410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Lidé z NNO: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Vnímají region bez hranic</a:t>
            </a:r>
          </a:p>
          <a:p>
            <a:endParaRPr lang="cs-CZ" dirty="0" smtClean="0"/>
          </a:p>
          <a:p>
            <a:r>
              <a:rPr lang="cs-CZ" dirty="0" smtClean="0"/>
              <a:t>Snaha region znovu zcelit (viz projekt Přeshraniční stezky)</a:t>
            </a:r>
          </a:p>
          <a:p>
            <a:endParaRPr lang="cs-CZ" dirty="0" smtClean="0"/>
          </a:p>
          <a:p>
            <a:r>
              <a:rPr lang="cs-CZ" dirty="0" smtClean="0"/>
              <a:t>Hlavní myšlenka: spolupráce přináší více pozitiv než konkurence</a:t>
            </a:r>
          </a:p>
          <a:p>
            <a:endParaRPr lang="cs-CZ" dirty="0"/>
          </a:p>
          <a:p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388574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/>
            </a:r>
            <a:br>
              <a:rPr lang="cs-CZ" dirty="0" smtClean="0"/>
            </a:br>
            <a:r>
              <a:rPr lang="cs-CZ" dirty="0"/>
              <a:t>	</a:t>
            </a:r>
            <a:r>
              <a:rPr lang="cs-CZ" dirty="0" smtClean="0"/>
              <a:t>Děkuji za pozornost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marL="0" indent="0" algn="ctr">
              <a:buNone/>
            </a:pPr>
            <a:r>
              <a:rPr lang="cs-CZ" dirty="0" smtClean="0"/>
              <a:t>Mgr. Anna Čtvrtníková</a:t>
            </a:r>
          </a:p>
          <a:p>
            <a:pPr marL="0" indent="0" algn="ctr">
              <a:buNone/>
            </a:pPr>
            <a:r>
              <a:rPr lang="cs-CZ" dirty="0" smtClean="0"/>
              <a:t>actvrtnik@gmail.com</a:t>
            </a:r>
          </a:p>
          <a:p>
            <a:pPr marL="0" indent="0" algn="ctr">
              <a:buNone/>
            </a:pPr>
            <a:r>
              <a:rPr lang="cs-CZ" dirty="0" err="1" smtClean="0"/>
              <a:t>PřF</a:t>
            </a:r>
            <a:r>
              <a:rPr lang="cs-CZ" dirty="0" smtClean="0"/>
              <a:t> UK</a:t>
            </a:r>
          </a:p>
          <a:p>
            <a:pPr marL="0" indent="0" algn="ctr">
              <a:buNone/>
            </a:pPr>
            <a:r>
              <a:rPr lang="cs-CZ" dirty="0"/>
              <a:t>http://web.natur.cuni.cz/ksgrrsek/geovoc/</a:t>
            </a:r>
          </a:p>
        </p:txBody>
      </p:sp>
    </p:spTree>
    <p:extLst>
      <p:ext uri="{BB962C8B-B14F-4D97-AF65-F5344CB8AC3E}">
        <p14:creationId xmlns:p14="http://schemas.microsoft.com/office/powerpoint/2010/main" val="7292821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54954" y="2708365"/>
            <a:ext cx="8825660" cy="2821578"/>
          </a:xfrm>
        </p:spPr>
        <p:txBody>
          <a:bodyPr/>
          <a:lstStyle/>
          <a:p>
            <a:r>
              <a:rPr lang="cs-CZ" dirty="0" smtClean="0"/>
              <a:t/>
            </a:r>
            <a:br>
              <a:rPr lang="cs-CZ" dirty="0" smtClean="0"/>
            </a:br>
            <a:r>
              <a:rPr lang="cs-CZ" dirty="0"/>
              <a:t/>
            </a:r>
            <a:br>
              <a:rPr lang="cs-CZ" dirty="0"/>
            </a:b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/>
            </a:r>
            <a:br>
              <a:rPr lang="cs-CZ" dirty="0" smtClean="0"/>
            </a:br>
            <a:r>
              <a:rPr lang="cs-CZ" dirty="0"/>
              <a:t/>
            </a:r>
            <a:br>
              <a:rPr lang="cs-CZ" dirty="0"/>
            </a:br>
            <a:r>
              <a:rPr lang="cs-CZ" dirty="0" smtClean="0"/>
              <a:t/>
            </a:r>
            <a:br>
              <a:rPr lang="cs-CZ" dirty="0" smtClean="0"/>
            </a:br>
            <a:r>
              <a:rPr lang="cs-CZ" dirty="0"/>
              <a:t/>
            </a:r>
            <a:br>
              <a:rPr lang="cs-CZ" dirty="0"/>
            </a:br>
            <a:r>
              <a:rPr lang="cs-CZ" dirty="0" smtClean="0"/>
              <a:t/>
            </a:r>
            <a:br>
              <a:rPr lang="cs-CZ" dirty="0" smtClean="0"/>
            </a:br>
            <a:r>
              <a:rPr lang="cs-CZ" u="sng" dirty="0" smtClean="0"/>
              <a:t>výzkum: NNO jako specifický aktér cestovního ruchu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/>
              <a:t/>
            </a:r>
            <a:br>
              <a:rPr lang="cs-CZ" dirty="0"/>
            </a:br>
            <a:r>
              <a:rPr lang="cs-CZ" dirty="0" smtClean="0"/>
              <a:t>Česko: NNO SEVER</a:t>
            </a:r>
            <a:br>
              <a:rPr lang="cs-CZ" dirty="0" smtClean="0"/>
            </a:br>
            <a:r>
              <a:rPr lang="cs-CZ" dirty="0" smtClean="0"/>
              <a:t>Polsko</a:t>
            </a:r>
            <a:r>
              <a:rPr lang="cs-CZ" dirty="0"/>
              <a:t>:  </a:t>
            </a:r>
            <a:r>
              <a:rPr lang="cs-CZ" dirty="0" err="1"/>
              <a:t>Stowarzyszenie</a:t>
            </a:r>
            <a:r>
              <a:rPr lang="cs-CZ" dirty="0"/>
              <a:t> Doliny </a:t>
            </a:r>
            <a:r>
              <a:rPr lang="cs-CZ" dirty="0" err="1"/>
              <a:t>Zadrny</a:t>
            </a:r>
            <a:r>
              <a:rPr lang="cs-CZ" dirty="0"/>
              <a:t> </a:t>
            </a:r>
            <a:r>
              <a:rPr lang="cs-CZ" dirty="0" smtClean="0"/>
              <a:t>– Sdružení údolí </a:t>
            </a:r>
            <a:r>
              <a:rPr lang="cs-CZ" dirty="0" err="1" smtClean="0"/>
              <a:t>Zadrny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/>
            </a:r>
            <a:br>
              <a:rPr lang="cs-CZ" dirty="0" smtClean="0"/>
            </a:b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Mgr. Anna Čtvrtníková, doktorand na </a:t>
            </a:r>
            <a:r>
              <a:rPr lang="cs-CZ" dirty="0" err="1" smtClean="0"/>
              <a:t>PřF</a:t>
            </a:r>
            <a:r>
              <a:rPr lang="cs-CZ" dirty="0" smtClean="0"/>
              <a:t> UK, obor Sociální geografie a regionální rozvoj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795536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           Geografická i ideová blízkost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286" y="1445623"/>
            <a:ext cx="9067189" cy="4802777"/>
          </a:xfrm>
        </p:spPr>
      </p:pic>
      <p:sp>
        <p:nvSpPr>
          <p:cNvPr id="3" name="TextovéPole 2"/>
          <p:cNvSpPr txBox="1"/>
          <p:nvPr/>
        </p:nvSpPr>
        <p:spPr>
          <a:xfrm flipH="1">
            <a:off x="7926651" y="6392090"/>
            <a:ext cx="2756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Zdroj: www.mapy.cz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892871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SEVER – Středisko ekologické výchovy a etiky </a:t>
            </a:r>
            <a:r>
              <a:rPr lang="cs-CZ" dirty="0" err="1" smtClean="0"/>
              <a:t>Rýchory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cs-CZ" dirty="0" smtClean="0"/>
              <a:t>NNO, základní článek hnutí Brontosaurus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dirty="0" smtClean="0"/>
              <a:t>Jedna z největších v Česku, 3 pracoviště, cca 20 zaměstnanců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dirty="0" smtClean="0"/>
              <a:t>Roční obrat cca 15 milionů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dirty="0" smtClean="0"/>
              <a:t>koncepce </a:t>
            </a:r>
            <a:r>
              <a:rPr lang="cs-CZ" dirty="0"/>
              <a:t>ekologické výchovy v </a:t>
            </a:r>
            <a:r>
              <a:rPr lang="cs-CZ" dirty="0" smtClean="0"/>
              <a:t>Česku - Výbor </a:t>
            </a:r>
            <a:r>
              <a:rPr lang="cs-CZ" dirty="0"/>
              <a:t>pro vzdělávání k udržitelnému rozvoji Rady vlády pro udržitelný rozvoj (RVUR</a:t>
            </a:r>
            <a:r>
              <a:rPr lang="cs-CZ" dirty="0" smtClean="0"/>
              <a:t>)</a:t>
            </a:r>
          </a:p>
          <a:p>
            <a:pPr>
              <a:buFont typeface="Wingdings" panose="05000000000000000000" pitchFamily="2" charset="2"/>
              <a:buChar char="Ø"/>
            </a:pPr>
            <a:endParaRPr lang="cs-CZ" dirty="0"/>
          </a:p>
          <a:p>
            <a:pPr>
              <a:buFont typeface="Wingdings" panose="05000000000000000000" pitchFamily="2" charset="2"/>
              <a:buChar char="Ø"/>
            </a:pPr>
            <a:r>
              <a:rPr lang="cs-CZ" dirty="0" smtClean="0"/>
              <a:t>Hlavní cíl: ekologická výchova, podpora udržitelného života; programy na školách, studenti na týdenních pobytech v Horním Maršově; vzdělávání pedagogů, státní správy, podnikatelů, veřejnosti.</a:t>
            </a:r>
          </a:p>
          <a:p>
            <a:pPr>
              <a:buFont typeface="Wingdings" panose="05000000000000000000" pitchFamily="2" charset="2"/>
              <a:buChar char="Ø"/>
            </a:pPr>
            <a:endParaRPr lang="cs-CZ" dirty="0" smtClean="0"/>
          </a:p>
          <a:p>
            <a:pPr>
              <a:buFont typeface="Wingdings" panose="05000000000000000000" pitchFamily="2" charset="2"/>
              <a:buChar char="Ø"/>
            </a:pPr>
            <a:endParaRPr lang="cs-CZ" dirty="0" smtClean="0"/>
          </a:p>
          <a:p>
            <a:pPr>
              <a:buFont typeface="Wingdings" panose="05000000000000000000" pitchFamily="2" charset="2"/>
              <a:buChar char="Ø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63583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000" dirty="0" smtClean="0"/>
              <a:t>Založeno roku 1994 v Horním Maršově</a:t>
            </a:r>
            <a:endParaRPr lang="cs-CZ" sz="400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   Hana a Jiří Kulichovi</a:t>
            </a:r>
            <a:endParaRPr lang="cs-CZ" dirty="0"/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8022" y="3141885"/>
            <a:ext cx="3706368" cy="2487168"/>
          </a:xfrm>
        </p:spPr>
      </p:pic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cs-CZ" dirty="0" smtClean="0"/>
              <a:t>             Letos již 25 let </a:t>
            </a:r>
            <a:endParaRPr lang="cs-CZ" dirty="0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1700" y="2514600"/>
            <a:ext cx="3741738" cy="3741738"/>
          </a:xfrm>
        </p:spPr>
      </p:pic>
      <p:sp>
        <p:nvSpPr>
          <p:cNvPr id="4" name="TextovéPole 3"/>
          <p:cNvSpPr txBox="1"/>
          <p:nvPr/>
        </p:nvSpPr>
        <p:spPr>
          <a:xfrm>
            <a:off x="8290560" y="6418217"/>
            <a:ext cx="29522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        </a:t>
            </a:r>
            <a:r>
              <a:rPr lang="cs-CZ" dirty="0" err="1" smtClean="0"/>
              <a:t>Zdroj:www.dotek.eu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229398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Hledání finanční stability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Rozpočet posledních deseti let:</a:t>
            </a:r>
          </a:p>
          <a:p>
            <a:r>
              <a:rPr lang="cs-CZ" dirty="0" smtClean="0"/>
              <a:t>snaha o nezávislost na grantech (OPVVV, IROP, INTERREG CZ-PL,..)</a:t>
            </a:r>
          </a:p>
          <a:p>
            <a:r>
              <a:rPr lang="cs-CZ" dirty="0" smtClean="0"/>
              <a:t>podpora vlastních příjmů </a:t>
            </a:r>
          </a:p>
          <a:p>
            <a:r>
              <a:rPr lang="cs-CZ" dirty="0" smtClean="0"/>
              <a:t>práce s dárci a dobrovolníky</a:t>
            </a:r>
          </a:p>
          <a:p>
            <a:endParaRPr lang="cs-CZ" dirty="0"/>
          </a:p>
          <a:p>
            <a:r>
              <a:rPr lang="cs-CZ" dirty="0" smtClean="0"/>
              <a:t>Sázka na šetrný turismus (blízkost NP, tradiční turistická destinace, snaha o zmírnění dopadů „tvrdého“ turismu na region)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242139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DOTEK – Dům Obnovy Tradic, Ekologie a Kultury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Stav 2011</a:t>
            </a:r>
            <a:endParaRPr lang="cs-CZ" dirty="0"/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313" y="2923870"/>
            <a:ext cx="4395787" cy="2923198"/>
          </a:xfrm>
        </p:spPr>
      </p:pic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cs-CZ" dirty="0" smtClean="0"/>
              <a:t>Stav 2013</a:t>
            </a:r>
            <a:endParaRPr lang="cs-CZ" dirty="0"/>
          </a:p>
        </p:txBody>
      </p:sp>
      <p:pic>
        <p:nvPicPr>
          <p:cNvPr id="8" name="Zástupný symbol pro obsah 7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4675" y="2920206"/>
            <a:ext cx="4395788" cy="2930525"/>
          </a:xfrm>
        </p:spPr>
      </p:pic>
      <p:sp>
        <p:nvSpPr>
          <p:cNvPr id="4" name="TextovéPole 3"/>
          <p:cNvSpPr txBox="1"/>
          <p:nvPr/>
        </p:nvSpPr>
        <p:spPr>
          <a:xfrm>
            <a:off x="9474926" y="6365966"/>
            <a:ext cx="24906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/>
              <a:t>Zdroj:www.dotek.eu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072269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Rekonstrukce barokní fary do podoby </a:t>
            </a:r>
            <a:r>
              <a:rPr lang="cs-CZ" dirty="0" err="1" smtClean="0"/>
              <a:t>eko</a:t>
            </a:r>
            <a:r>
              <a:rPr lang="cs-CZ" dirty="0" smtClean="0"/>
              <a:t>-šetrného domu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Stav 2011</a:t>
            </a:r>
            <a:endParaRPr lang="cs-CZ" dirty="0"/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313" y="2742785"/>
            <a:ext cx="4395787" cy="3285368"/>
          </a:xfrm>
        </p:spPr>
      </p:pic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cs-CZ" dirty="0" smtClean="0"/>
              <a:t>Stav 2013</a:t>
            </a:r>
            <a:endParaRPr lang="cs-CZ" dirty="0"/>
          </a:p>
        </p:txBody>
      </p:sp>
      <p:pic>
        <p:nvPicPr>
          <p:cNvPr id="8" name="Zástupný symbol pro obsah 7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4675" y="2920206"/>
            <a:ext cx="4395788" cy="2930525"/>
          </a:xfrm>
        </p:spPr>
      </p:pic>
      <p:sp>
        <p:nvSpPr>
          <p:cNvPr id="4" name="TextovéPole 3"/>
          <p:cNvSpPr txBox="1"/>
          <p:nvPr/>
        </p:nvSpPr>
        <p:spPr>
          <a:xfrm>
            <a:off x="7837714" y="6374674"/>
            <a:ext cx="41104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                          </a:t>
            </a:r>
            <a:r>
              <a:rPr lang="cs-CZ" dirty="0" err="1" smtClean="0"/>
              <a:t>Zdroj:www.dotek.eu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42538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DOTEK jako ekologicky šetrný dům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Šetrné technologie: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cs-CZ" dirty="0" smtClean="0"/>
              <a:t>Solární panely</a:t>
            </a:r>
          </a:p>
          <a:p>
            <a:endParaRPr lang="cs-CZ" dirty="0" smtClean="0"/>
          </a:p>
          <a:p>
            <a:r>
              <a:rPr lang="cs-CZ" dirty="0" err="1" smtClean="0"/>
              <a:t>Fotovoltaika</a:t>
            </a:r>
            <a:endParaRPr lang="cs-CZ" dirty="0" smtClean="0"/>
          </a:p>
          <a:p>
            <a:endParaRPr lang="cs-CZ" dirty="0" smtClean="0"/>
          </a:p>
          <a:p>
            <a:r>
              <a:rPr lang="cs-CZ" dirty="0" smtClean="0"/>
              <a:t>Rekuperace</a:t>
            </a:r>
          </a:p>
          <a:p>
            <a:endParaRPr lang="cs-CZ" dirty="0" smtClean="0"/>
          </a:p>
          <a:p>
            <a:r>
              <a:rPr lang="cs-CZ" dirty="0" smtClean="0"/>
              <a:t>Kotle na biomasu</a:t>
            </a:r>
          </a:p>
          <a:p>
            <a:endParaRPr lang="cs-CZ" dirty="0" smtClean="0"/>
          </a:p>
          <a:p>
            <a:r>
              <a:rPr lang="cs-CZ" dirty="0"/>
              <a:t>Č</a:t>
            </a:r>
            <a:r>
              <a:rPr lang="cs-CZ" dirty="0" smtClean="0"/>
              <a:t>istírna odpadních vod</a:t>
            </a:r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cs-CZ" dirty="0" smtClean="0"/>
              <a:t>Certifikace:</a:t>
            </a:r>
            <a:endParaRPr lang="cs-CZ" dirty="0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cs-CZ" dirty="0" err="1" smtClean="0"/>
              <a:t>Ecolabel</a:t>
            </a:r>
            <a:r>
              <a:rPr lang="cs-CZ" dirty="0" smtClean="0"/>
              <a:t> </a:t>
            </a:r>
          </a:p>
          <a:p>
            <a:endParaRPr lang="cs-CZ" dirty="0"/>
          </a:p>
          <a:p>
            <a:endParaRPr lang="cs-CZ" dirty="0" smtClean="0"/>
          </a:p>
          <a:p>
            <a:endParaRPr lang="cs-CZ" dirty="0" smtClean="0"/>
          </a:p>
          <a:p>
            <a:r>
              <a:rPr lang="cs-CZ" dirty="0" smtClean="0"/>
              <a:t>Ekologicky šetrná služba</a:t>
            </a:r>
          </a:p>
          <a:p>
            <a:endParaRPr lang="cs-CZ" dirty="0" smtClean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6434" y="2193131"/>
            <a:ext cx="1828800" cy="2495550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7075" y="4698410"/>
            <a:ext cx="1695450" cy="168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74409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612</TotalTime>
  <Words>511</Words>
  <Application>Microsoft Office PowerPoint</Application>
  <PresentationFormat>Širokoúhlá obrazovka</PresentationFormat>
  <Paragraphs>100</Paragraphs>
  <Slides>17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17</vt:i4>
      </vt:variant>
    </vt:vector>
  </HeadingPairs>
  <TitlesOfParts>
    <vt:vector size="22" baseType="lpstr">
      <vt:lpstr>Arial</vt:lpstr>
      <vt:lpstr>Century Gothic</vt:lpstr>
      <vt:lpstr>Wingdings</vt:lpstr>
      <vt:lpstr>Wingdings 3</vt:lpstr>
      <vt:lpstr>Ion</vt:lpstr>
      <vt:lpstr>Přeshraniční spolupráce NNO</vt:lpstr>
      <vt:lpstr>        výzkum: NNO jako specifický aktér cestovního ruchu  Česko: NNO SEVER Polsko:  Stowarzyszenie Doliny Zadrny – Sdružení údolí Zadrny  </vt:lpstr>
      <vt:lpstr>           Geografická i ideová blízkost</vt:lpstr>
      <vt:lpstr>SEVER – Středisko ekologické výchovy a etiky Rýchory</vt:lpstr>
      <vt:lpstr>Založeno roku 1994 v Horním Maršově</vt:lpstr>
      <vt:lpstr>Hledání finanční stability</vt:lpstr>
      <vt:lpstr>DOTEK – Dům Obnovy Tradic, Ekologie a Kultury</vt:lpstr>
      <vt:lpstr>Rekonstrukce barokní fary do podoby eko-šetrného domu</vt:lpstr>
      <vt:lpstr>DOTEK jako ekologicky šetrný dům</vt:lpstr>
      <vt:lpstr>DOTEK jako propagátor šetrného turismu v Krkonoších</vt:lpstr>
      <vt:lpstr>Stowarzyszenie Doliny Zadrny Sdružení údolí Zadrny </vt:lpstr>
      <vt:lpstr>Karczma Sadovej hostinec z 18. století </vt:lpstr>
      <vt:lpstr>Karczma Sadovej – nový život  </vt:lpstr>
      <vt:lpstr>Nowe życie Mateusza (2010) Nový život Matouše</vt:lpstr>
      <vt:lpstr>Projekty pro rok 2020</vt:lpstr>
      <vt:lpstr>Lidé z NNO:</vt:lpstr>
      <vt:lpstr>  Děkuji za pozornost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Přeshraniční spolupráce NNO</dc:title>
  <dc:creator>Anna Čtvrtníková</dc:creator>
  <cp:lastModifiedBy>Anna Čtvrtníková</cp:lastModifiedBy>
  <cp:revision>45</cp:revision>
  <dcterms:created xsi:type="dcterms:W3CDTF">2018-08-18T18:58:25Z</dcterms:created>
  <dcterms:modified xsi:type="dcterms:W3CDTF">2019-10-01T08:13:57Z</dcterms:modified>
</cp:coreProperties>
</file>