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93" r:id="rId2"/>
    <p:sldId id="256" r:id="rId3"/>
    <p:sldId id="494" r:id="rId4"/>
    <p:sldId id="519" r:id="rId5"/>
    <p:sldId id="524" r:id="rId6"/>
    <p:sldId id="525" r:id="rId7"/>
    <p:sldId id="594" r:id="rId8"/>
    <p:sldId id="595" r:id="rId9"/>
    <p:sldId id="520" r:id="rId10"/>
    <p:sldId id="526" r:id="rId11"/>
    <p:sldId id="522" r:id="rId12"/>
    <p:sldId id="528" r:id="rId13"/>
    <p:sldId id="596" r:id="rId14"/>
    <p:sldId id="580" r:id="rId15"/>
    <p:sldId id="581" r:id="rId16"/>
    <p:sldId id="582" r:id="rId17"/>
    <p:sldId id="583" r:id="rId18"/>
    <p:sldId id="584" r:id="rId19"/>
    <p:sldId id="586" r:id="rId20"/>
    <p:sldId id="588" r:id="rId21"/>
    <p:sldId id="587" r:id="rId22"/>
    <p:sldId id="585" r:id="rId23"/>
    <p:sldId id="590" r:id="rId24"/>
    <p:sldId id="589" r:id="rId25"/>
    <p:sldId id="592" r:id="rId26"/>
    <p:sldId id="591" r:id="rId27"/>
  </p:sldIdLst>
  <p:sldSz cx="9144000" cy="6858000" type="screen4x3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3A00"/>
    <a:srgbClr val="2E6E9B"/>
    <a:srgbClr val="006543"/>
    <a:srgbClr val="4F81BD"/>
    <a:srgbClr val="82F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8" autoAdjust="0"/>
    <p:restoredTop sz="83483" autoAdjust="0"/>
  </p:normalViewPr>
  <p:slideViewPr>
    <p:cSldViewPr>
      <p:cViewPr>
        <p:scale>
          <a:sx n="50" d="100"/>
          <a:sy n="50" d="100"/>
        </p:scale>
        <p:origin x="1938" y="74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-2712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C050F-D5F2-4171-99A9-9E1FFFEFCA11}" type="datetimeFigureOut">
              <a:rPr lang="cs-CZ" smtClean="0"/>
              <a:t>24.9.2019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E6563-D63C-4087-B0CF-45AE9E52AA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962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5D66C-3612-4CC3-8C95-710F98339F39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889FB-7161-451F-B38E-34B908DA7B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31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89FB-7161-451F-B38E-34B908DA7B2D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933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89FB-7161-451F-B38E-34B908DA7B2D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608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89FB-7161-451F-B38E-34B908DA7B2D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927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89FB-7161-451F-B38E-34B908DA7B2D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037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89FB-7161-451F-B38E-34B908DA7B2D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1829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89FB-7161-451F-B38E-34B908DA7B2D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55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89FB-7161-451F-B38E-34B908DA7B2D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986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89FB-7161-451F-B38E-34B908DA7B2D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851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89FB-7161-451F-B38E-34B908DA7B2D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491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89FB-7161-451F-B38E-34B908DA7B2D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33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89FB-7161-451F-B38E-34B908DA7B2D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89FB-7161-451F-B38E-34B908DA7B2D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915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89FB-7161-451F-B38E-34B908DA7B2D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3611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89FB-7161-451F-B38E-34B908DA7B2D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859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89FB-7161-451F-B38E-34B908DA7B2D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367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89FB-7161-451F-B38E-34B908DA7B2D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9741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89FB-7161-451F-B38E-34B908DA7B2D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751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89FB-7161-451F-B38E-34B908DA7B2D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7718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89FB-7161-451F-B38E-34B908DA7B2D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348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89FB-7161-451F-B38E-34B908DA7B2D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68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Ve</a:t>
            </a:r>
            <a:r>
              <a:rPr lang="cs-CZ" baseline="0" dirty="0" smtClean="0"/>
              <a:t> společném logu je hořec tolitovitý (vlajková kytka českého KRNAP), zvonek český (vlajková kytka polského KPN).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89FB-7161-451F-B38E-34B908DA7B2D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474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89FB-7161-451F-B38E-34B908DA7B2D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413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89FB-7161-451F-B38E-34B908DA7B2D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492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aseline="0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89FB-7161-451F-B38E-34B908DA7B2D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423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dirty="0" smtClean="0">
                <a:latin typeface="Arial" panose="020B0604020202020204" pitchFamily="34" charset="0"/>
              </a:rPr>
              <a:t>Největším problémem Krkonoš je </a:t>
            </a:r>
            <a:r>
              <a:rPr lang="cs-CZ" altLang="cs-CZ" dirty="0" smtClean="0">
                <a:latin typeface="Arial" panose="020B0604020202020204" pitchFamily="34" charset="0"/>
              </a:rPr>
              <a:t>13 </a:t>
            </a:r>
            <a:r>
              <a:rPr lang="cs-CZ" altLang="cs-CZ" dirty="0" smtClean="0">
                <a:latin typeface="Arial" panose="020B0604020202020204" pitchFamily="34" charset="0"/>
              </a:rPr>
              <a:t>milionů lidí, které se v</a:t>
            </a:r>
            <a:r>
              <a:rPr lang="cs-CZ" altLang="cs-CZ" baseline="0" dirty="0" smtClean="0">
                <a:latin typeface="Arial" panose="020B0604020202020204" pitchFamily="34" charset="0"/>
              </a:rPr>
              <a:t> roce </a:t>
            </a:r>
            <a:r>
              <a:rPr lang="cs-CZ" altLang="cs-CZ" baseline="0" dirty="0" smtClean="0">
                <a:latin typeface="Arial" panose="020B0604020202020204" pitchFamily="34" charset="0"/>
              </a:rPr>
              <a:t>2019 </a:t>
            </a:r>
            <a:r>
              <a:rPr lang="cs-CZ" altLang="cs-CZ" baseline="0" dirty="0" smtClean="0">
                <a:latin typeface="Arial" panose="020B0604020202020204" pitchFamily="34" charset="0"/>
              </a:rPr>
              <a:t>v Krkonoších pohybovalo, resp. jde o %% těch, co nedodržují pravidla</a:t>
            </a:r>
            <a:r>
              <a:rPr lang="cs-CZ" altLang="cs-CZ" baseline="0" dirty="0" smtClean="0">
                <a:latin typeface="Arial" panose="020B0604020202020204" pitchFamily="34" charset="0"/>
              </a:rPr>
              <a:t>. Zahraničních turistů je asi 1/5, Poláků je asi 1/3 zahraničních turistů (trochu víc je Němců).</a:t>
            </a:r>
            <a:endParaRPr lang="cs-CZ" altLang="cs-CZ" dirty="0" smtClean="0">
              <a:latin typeface="Arial" panose="020B0604020202020204" pitchFamily="34" charset="0"/>
            </a:endParaRPr>
          </a:p>
        </p:txBody>
      </p:sp>
      <p:sp>
        <p:nvSpPr>
          <p:cNvPr id="890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A8BC95-EDE0-459F-A5C1-9E6529CA45E6}" type="slidenum">
              <a:rPr lang="cs-CZ" altLang="cs-CZ" smtClean="0"/>
              <a:pPr/>
              <a:t>8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357850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89FB-7161-451F-B38E-34B908DA7B2D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28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9F56-555A-44E5-B79E-91EEBE1B17A6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C37D-83F1-4857-BD7D-69F5CCADED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53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9F56-555A-44E5-B79E-91EEBE1B17A6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C37D-83F1-4857-BD7D-69F5CCADED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02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9F56-555A-44E5-B79E-91EEBE1B17A6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C37D-83F1-4857-BD7D-69F5CCADED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12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9F56-555A-44E5-B79E-91EEBE1B17A6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C37D-83F1-4857-BD7D-69F5CCADED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626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9F56-555A-44E5-B79E-91EEBE1B17A6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C37D-83F1-4857-BD7D-69F5CCADED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71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9F56-555A-44E5-B79E-91EEBE1B17A6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C37D-83F1-4857-BD7D-69F5CCADED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17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9F56-555A-44E5-B79E-91EEBE1B17A6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C37D-83F1-4857-BD7D-69F5CCADED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4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9F56-555A-44E5-B79E-91EEBE1B17A6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C37D-83F1-4857-BD7D-69F5CCADED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53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9F56-555A-44E5-B79E-91EEBE1B17A6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C37D-83F1-4857-BD7D-69F5CCADED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9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9F56-555A-44E5-B79E-91EEBE1B17A6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C37D-83F1-4857-BD7D-69F5CCADED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23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9F56-555A-44E5-B79E-91EEBE1B17A6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C37D-83F1-4857-BD7D-69F5CCADED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44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29F56-555A-44E5-B79E-91EEBE1B17A6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EC37D-83F1-4857-BD7D-69F5CCADED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38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WINDOWS\Plocha\Dia%20JK\dia%20KH%20ho&#345;ec%20tolitovit&#253;.tif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875278"/>
            <a:ext cx="8784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Spolupráce KRNAP a KPN</a:t>
            </a:r>
          </a:p>
          <a:p>
            <a:pPr algn="ctr"/>
            <a:endParaRPr lang="cs-CZ" sz="4400" b="1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-26988"/>
            <a:ext cx="9144000" cy="76201"/>
          </a:xfrm>
          <a:prstGeom prst="rect">
            <a:avLst/>
          </a:prstGeom>
          <a:solidFill>
            <a:srgbClr val="0059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Obrázek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393"/>
            <a:ext cx="9169642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ál 2"/>
          <p:cNvSpPr/>
          <p:nvPr/>
        </p:nvSpPr>
        <p:spPr>
          <a:xfrm>
            <a:off x="5645162" y="5246805"/>
            <a:ext cx="1152129" cy="115996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17" y="5323221"/>
            <a:ext cx="1024017" cy="102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45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-26988"/>
            <a:ext cx="9144000" cy="76201"/>
          </a:xfrm>
          <a:prstGeom prst="rect">
            <a:avLst/>
          </a:prstGeom>
          <a:solidFill>
            <a:srgbClr val="0059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84213" y="6589713"/>
            <a:ext cx="7200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900" dirty="0">
                <a:solidFill>
                  <a:srgbClr val="00592F"/>
                </a:solidFill>
              </a:rPr>
              <a:t>SPRÁVA KRKONOŠSKÉHO NÁRODNÍHO PARKU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539750" y="6597650"/>
            <a:ext cx="7920038" cy="0"/>
          </a:xfrm>
          <a:prstGeom prst="line">
            <a:avLst/>
          </a:prstGeom>
          <a:noFill/>
          <a:ln w="9525">
            <a:solidFill>
              <a:srgbClr val="0059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4664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7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-26988"/>
            <a:ext cx="9144000" cy="76201"/>
          </a:xfrm>
          <a:prstGeom prst="rect">
            <a:avLst/>
          </a:prstGeom>
          <a:solidFill>
            <a:srgbClr val="0059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84213" y="6589713"/>
            <a:ext cx="7200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900" dirty="0">
                <a:solidFill>
                  <a:srgbClr val="00592F"/>
                </a:solidFill>
              </a:rPr>
              <a:t>SPRÁVA KRKONOŠSKÉHO NÁRODNÍHO PARKU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539750" y="6597650"/>
            <a:ext cx="7920038" cy="0"/>
          </a:xfrm>
          <a:prstGeom prst="line">
            <a:avLst/>
          </a:prstGeom>
          <a:noFill/>
          <a:ln w="9525">
            <a:solidFill>
              <a:srgbClr val="0059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05154" y="326555"/>
            <a:ext cx="1960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Proč spolu?</a:t>
            </a:r>
            <a:endParaRPr lang="cs-CZ" sz="24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24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492375" y="908720"/>
            <a:ext cx="8135937" cy="0"/>
          </a:xfrm>
          <a:prstGeom prst="line">
            <a:avLst/>
          </a:prstGeom>
          <a:noFill/>
          <a:ln w="9525">
            <a:solidFill>
              <a:srgbClr val="0059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507586" y="1205687"/>
            <a:ext cx="7860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dirty="0" smtClean="0">
                <a:solidFill>
                  <a:srgbClr val="003300"/>
                </a:solidFill>
              </a:rPr>
              <a:t>zachovat </a:t>
            </a:r>
            <a:r>
              <a:rPr lang="cs-CZ" sz="3600" dirty="0" smtClean="0">
                <a:solidFill>
                  <a:srgbClr val="003300"/>
                </a:solidFill>
              </a:rPr>
              <a:t>přírodu Krkonoš</a:t>
            </a:r>
            <a:endParaRPr lang="cs-CZ" sz="3600" dirty="0" smtClean="0">
              <a:solidFill>
                <a:srgbClr val="0033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dirty="0" smtClean="0">
                <a:solidFill>
                  <a:srgbClr val="003300"/>
                </a:solidFill>
              </a:rPr>
              <a:t>podpora udržitelného cestovního ruchu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dirty="0" smtClean="0">
                <a:solidFill>
                  <a:srgbClr val="003300"/>
                </a:solidFill>
              </a:rPr>
              <a:t>efektivní spolupráce institucí</a:t>
            </a:r>
            <a:endParaRPr lang="cs-CZ" sz="36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0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-26988"/>
            <a:ext cx="9144000" cy="76201"/>
          </a:xfrm>
          <a:prstGeom prst="rect">
            <a:avLst/>
          </a:prstGeom>
          <a:solidFill>
            <a:srgbClr val="0059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84213" y="6589713"/>
            <a:ext cx="7200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900" dirty="0">
                <a:solidFill>
                  <a:srgbClr val="00592F"/>
                </a:solidFill>
              </a:rPr>
              <a:t>SPRÁVA KRKONOŠSKÉHO NÁRODNÍHO PARKU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539750" y="6597650"/>
            <a:ext cx="7920038" cy="0"/>
          </a:xfrm>
          <a:prstGeom prst="line">
            <a:avLst/>
          </a:prstGeom>
          <a:noFill/>
          <a:ln w="9525">
            <a:solidFill>
              <a:srgbClr val="0059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63599"/>
            <a:ext cx="5832648" cy="583264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220072" y="6307722"/>
            <a:ext cx="3385344" cy="26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http://www.clintrial.cz/Moznosti-spoluprace-a4_8.htm</a:t>
            </a:r>
          </a:p>
        </p:txBody>
      </p:sp>
    </p:spTree>
    <p:extLst>
      <p:ext uri="{BB962C8B-B14F-4D97-AF65-F5344CB8AC3E}">
        <p14:creationId xmlns:p14="http://schemas.microsoft.com/office/powerpoint/2010/main" val="154185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-26988"/>
            <a:ext cx="9144000" cy="76201"/>
          </a:xfrm>
          <a:prstGeom prst="rect">
            <a:avLst/>
          </a:prstGeom>
          <a:solidFill>
            <a:srgbClr val="0059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84213" y="6589713"/>
            <a:ext cx="7200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900" dirty="0">
                <a:solidFill>
                  <a:srgbClr val="00592F"/>
                </a:solidFill>
              </a:rPr>
              <a:t>SPRÁVA KRKONOŠSKÉHO NÁRODNÍHO PARKU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539750" y="6597650"/>
            <a:ext cx="7920038" cy="0"/>
          </a:xfrm>
          <a:prstGeom prst="line">
            <a:avLst/>
          </a:prstGeom>
          <a:noFill/>
          <a:ln w="9525">
            <a:solidFill>
              <a:srgbClr val="0059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31523" y="279739"/>
            <a:ext cx="5997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Partner Krkonošského národního parku</a:t>
            </a:r>
            <a:endParaRPr lang="cs-CZ" sz="24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492375" y="908720"/>
            <a:ext cx="8135937" cy="0"/>
          </a:xfrm>
          <a:prstGeom prst="line">
            <a:avLst/>
          </a:prstGeom>
          <a:noFill/>
          <a:ln w="9525">
            <a:solidFill>
              <a:srgbClr val="0059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4" y="1124641"/>
            <a:ext cx="7009452" cy="525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2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-26988"/>
            <a:ext cx="9144000" cy="76201"/>
          </a:xfrm>
          <a:prstGeom prst="rect">
            <a:avLst/>
          </a:prstGeom>
          <a:solidFill>
            <a:srgbClr val="0059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84213" y="6589713"/>
            <a:ext cx="7200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900" dirty="0">
                <a:solidFill>
                  <a:srgbClr val="00592F"/>
                </a:solidFill>
              </a:rPr>
              <a:t>SPRÁVA KRKONOŠSKÉHO NÁRODNÍHO PARKU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539750" y="6597650"/>
            <a:ext cx="7920038" cy="0"/>
          </a:xfrm>
          <a:prstGeom prst="line">
            <a:avLst/>
          </a:prstGeom>
          <a:noFill/>
          <a:ln w="9525">
            <a:solidFill>
              <a:srgbClr val="0059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31523" y="279739"/>
            <a:ext cx="3041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Není zvěř, jako zvěř</a:t>
            </a:r>
            <a:endParaRPr lang="cs-CZ" sz="24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492375" y="908720"/>
            <a:ext cx="8135937" cy="0"/>
          </a:xfrm>
          <a:prstGeom prst="line">
            <a:avLst/>
          </a:prstGeom>
          <a:noFill/>
          <a:ln w="9525">
            <a:solidFill>
              <a:srgbClr val="0059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263392"/>
            <a:ext cx="3647577" cy="515900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71" y="1263392"/>
            <a:ext cx="3647577" cy="5159004"/>
          </a:xfrm>
          <a:prstGeom prst="rect">
            <a:avLst/>
          </a:prstGeom>
        </p:spPr>
      </p:pic>
      <p:sp>
        <p:nvSpPr>
          <p:cNvPr id="10" name="Bublinový popisek ve tvaru obláčku 9"/>
          <p:cNvSpPr/>
          <p:nvPr/>
        </p:nvSpPr>
        <p:spPr>
          <a:xfrm rot="21140329">
            <a:off x="3194314" y="301794"/>
            <a:ext cx="4177107" cy="2297200"/>
          </a:xfrm>
          <a:prstGeom prst="cloudCallout">
            <a:avLst>
              <a:gd name="adj1" fmla="val 42017"/>
              <a:gd name="adj2" fmla="val -3153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/>
              <a:t>Je jedno, kdo dělá </a:t>
            </a:r>
            <a:r>
              <a:rPr lang="cs-CZ" sz="3600" b="1" dirty="0" err="1" smtClean="0"/>
              <a:t>bo.del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67584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-26988"/>
            <a:ext cx="9144000" cy="76201"/>
          </a:xfrm>
          <a:prstGeom prst="rect">
            <a:avLst/>
          </a:prstGeom>
          <a:solidFill>
            <a:srgbClr val="0059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84213" y="6589713"/>
            <a:ext cx="7200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900" dirty="0">
                <a:solidFill>
                  <a:srgbClr val="00592F"/>
                </a:solidFill>
              </a:rPr>
              <a:t>SPRÁVA KRKONOŠSKÉHO NÁRODNÍHO PARKU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539750" y="6597650"/>
            <a:ext cx="7920038" cy="0"/>
          </a:xfrm>
          <a:prstGeom prst="line">
            <a:avLst/>
          </a:prstGeom>
          <a:noFill/>
          <a:ln w="9525">
            <a:solidFill>
              <a:srgbClr val="0059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31523" y="279739"/>
            <a:ext cx="3041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Není zvěř, jako zvěř</a:t>
            </a:r>
            <a:endParaRPr lang="cs-CZ" sz="24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492375" y="908720"/>
            <a:ext cx="8135937" cy="0"/>
          </a:xfrm>
          <a:prstGeom prst="line">
            <a:avLst/>
          </a:prstGeom>
          <a:noFill/>
          <a:ln w="9525">
            <a:solidFill>
              <a:srgbClr val="0059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3135132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9600" b="1" dirty="0" smtClean="0">
                <a:solidFill>
                  <a:srgbClr val="2E6E9B"/>
                </a:solidFill>
              </a:rPr>
              <a:t>€ </a:t>
            </a:r>
            <a:r>
              <a:rPr lang="cs-CZ" altLang="cs-CZ" sz="9600" b="1" dirty="0" smtClean="0">
                <a:solidFill>
                  <a:srgbClr val="2E6E9B"/>
                </a:solidFill>
              </a:rPr>
              <a:t>280 000</a:t>
            </a:r>
            <a:endParaRPr lang="cs-CZ" altLang="cs-CZ" sz="9600" b="1" dirty="0">
              <a:solidFill>
                <a:srgbClr val="2E6E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-26988"/>
            <a:ext cx="9144000" cy="76201"/>
          </a:xfrm>
          <a:prstGeom prst="rect">
            <a:avLst/>
          </a:prstGeom>
          <a:solidFill>
            <a:srgbClr val="0059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84213" y="6589713"/>
            <a:ext cx="7200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900" dirty="0">
                <a:solidFill>
                  <a:srgbClr val="00592F"/>
                </a:solidFill>
              </a:rPr>
              <a:t>SPRÁVA KRKONOŠSKÉHO NÁRODNÍHO PARKU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539750" y="6597650"/>
            <a:ext cx="7920038" cy="0"/>
          </a:xfrm>
          <a:prstGeom prst="line">
            <a:avLst/>
          </a:prstGeom>
          <a:noFill/>
          <a:ln w="9525">
            <a:solidFill>
              <a:srgbClr val="0059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23528" y="279739"/>
            <a:ext cx="8455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Společné </a:t>
            </a:r>
            <a:r>
              <a:rPr lang="cs-CZ" sz="24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vzdělávání pracovníků Správy KRNAP a KPN II</a:t>
            </a:r>
            <a:endParaRPr lang="cs-CZ" sz="24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492375" y="908720"/>
            <a:ext cx="8135937" cy="0"/>
          </a:xfrm>
          <a:prstGeom prst="line">
            <a:avLst/>
          </a:prstGeom>
          <a:noFill/>
          <a:ln w="9525">
            <a:solidFill>
              <a:srgbClr val="0059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034"/>
            <a:ext cx="9144000" cy="5152430"/>
          </a:xfrm>
          <a:prstGeom prst="rect">
            <a:avLst/>
          </a:prstGeom>
        </p:spPr>
      </p:pic>
      <p:sp>
        <p:nvSpPr>
          <p:cNvPr id="10" name="Bublinový popisek ve tvaru obláčku 9"/>
          <p:cNvSpPr/>
          <p:nvPr/>
        </p:nvSpPr>
        <p:spPr>
          <a:xfrm rot="21110010">
            <a:off x="2300909" y="4514666"/>
            <a:ext cx="2864662" cy="1685288"/>
          </a:xfrm>
          <a:prstGeom prst="cloudCallout">
            <a:avLst>
              <a:gd name="adj1" fmla="val 29554"/>
              <a:gd name="adj2" fmla="val -613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/>
              <a:t>Pochopit souseda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96154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-26988"/>
            <a:ext cx="9144000" cy="76201"/>
          </a:xfrm>
          <a:prstGeom prst="rect">
            <a:avLst/>
          </a:prstGeom>
          <a:solidFill>
            <a:srgbClr val="0059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84213" y="6589713"/>
            <a:ext cx="7200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900" dirty="0">
                <a:solidFill>
                  <a:srgbClr val="00592F"/>
                </a:solidFill>
              </a:rPr>
              <a:t>SPRÁVA KRKONOŠSKÉHO NÁRODNÍHO PARKU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539750" y="6597650"/>
            <a:ext cx="7920038" cy="0"/>
          </a:xfrm>
          <a:prstGeom prst="line">
            <a:avLst/>
          </a:prstGeom>
          <a:noFill/>
          <a:ln w="9525">
            <a:solidFill>
              <a:srgbClr val="0059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492375" y="908720"/>
            <a:ext cx="8135937" cy="0"/>
          </a:xfrm>
          <a:prstGeom prst="line">
            <a:avLst/>
          </a:prstGeom>
          <a:noFill/>
          <a:ln w="9525">
            <a:solidFill>
              <a:srgbClr val="0059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3135132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9600" b="1" dirty="0" smtClean="0">
                <a:solidFill>
                  <a:srgbClr val="2E6E9B"/>
                </a:solidFill>
              </a:rPr>
              <a:t>€ </a:t>
            </a:r>
            <a:r>
              <a:rPr lang="cs-CZ" altLang="cs-CZ" sz="9600" b="1" dirty="0" smtClean="0">
                <a:solidFill>
                  <a:srgbClr val="2E6E9B"/>
                </a:solidFill>
              </a:rPr>
              <a:t>175 000</a:t>
            </a:r>
            <a:endParaRPr lang="cs-CZ" altLang="cs-CZ" sz="9600" b="1" dirty="0">
              <a:solidFill>
                <a:srgbClr val="2E6E9B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1523" y="279739"/>
            <a:ext cx="8455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Společné vzdělávání pracovníků Správy KRNAP a KPN II</a:t>
            </a:r>
            <a:endParaRPr lang="cs-CZ" sz="24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144000" cy="76201"/>
          </a:xfrm>
          <a:prstGeom prst="rect">
            <a:avLst/>
          </a:prstGeom>
          <a:solidFill>
            <a:srgbClr val="0059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84213" y="6589713"/>
            <a:ext cx="7200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900" dirty="0">
                <a:solidFill>
                  <a:srgbClr val="00592F"/>
                </a:solidFill>
              </a:rPr>
              <a:t>SPRÁVA KRKONOŠSKÉHO NÁRODNÍHO PARKU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539750" y="6597650"/>
            <a:ext cx="7920038" cy="0"/>
          </a:xfrm>
          <a:prstGeom prst="line">
            <a:avLst/>
          </a:prstGeom>
          <a:noFill/>
          <a:ln w="9525">
            <a:solidFill>
              <a:srgbClr val="0059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31523" y="279739"/>
            <a:ext cx="7704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Společný přístup k péči o Krkonošský národní park</a:t>
            </a:r>
            <a:endParaRPr lang="cs-CZ" sz="24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492375" y="908720"/>
            <a:ext cx="8135937" cy="0"/>
          </a:xfrm>
          <a:prstGeom prst="line">
            <a:avLst/>
          </a:prstGeom>
          <a:noFill/>
          <a:ln w="9525">
            <a:solidFill>
              <a:srgbClr val="0059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021" y="1152537"/>
            <a:ext cx="6990127" cy="52165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Bublinový popisek ve tvaru obláčku 8"/>
          <p:cNvSpPr/>
          <p:nvPr/>
        </p:nvSpPr>
        <p:spPr>
          <a:xfrm rot="20343564">
            <a:off x="4568067" y="3833193"/>
            <a:ext cx="3433554" cy="2224338"/>
          </a:xfrm>
          <a:prstGeom prst="cloudCallout">
            <a:avLst>
              <a:gd name="adj1" fmla="val 29554"/>
              <a:gd name="adj2" fmla="val -613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/>
              <a:t>Kolik </a:t>
            </a:r>
            <a:r>
              <a:rPr lang="cs-CZ" sz="3600" b="1" dirty="0"/>
              <a:t>nás tady je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80076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59214" cy="684662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 rot="688525">
            <a:off x="2051720" y="1178542"/>
            <a:ext cx="54006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700" b="1" dirty="0" smtClean="0">
                <a:solidFill>
                  <a:srgbClr val="FF0000"/>
                </a:solidFill>
              </a:rPr>
              <a:t>!!!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7998982" y="5517232"/>
            <a:ext cx="1008112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875278"/>
            <a:ext cx="87849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Spolupráce KRNAP a KPN</a:t>
            </a:r>
          </a:p>
          <a:p>
            <a:pPr algn="ctr"/>
            <a:endParaRPr lang="cs-CZ" sz="4400" b="1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44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aneb</a:t>
            </a:r>
          </a:p>
          <a:p>
            <a:pPr algn="ctr"/>
            <a:endParaRPr lang="cs-CZ" sz="4400" b="1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44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Hranice je most</a:t>
            </a:r>
            <a:endParaRPr lang="cs-CZ" sz="44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-26988"/>
            <a:ext cx="9144000" cy="76201"/>
          </a:xfrm>
          <a:prstGeom prst="rect">
            <a:avLst/>
          </a:prstGeom>
          <a:solidFill>
            <a:srgbClr val="0059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Obrázek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393"/>
            <a:ext cx="9169642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ál 2"/>
          <p:cNvSpPr/>
          <p:nvPr/>
        </p:nvSpPr>
        <p:spPr>
          <a:xfrm>
            <a:off x="5645162" y="5246805"/>
            <a:ext cx="1152129" cy="115996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17" y="5323221"/>
            <a:ext cx="1024017" cy="1024017"/>
          </a:xfrm>
          <a:prstGeom prst="rect">
            <a:avLst/>
          </a:prstGeom>
        </p:spPr>
      </p:pic>
      <p:grpSp>
        <p:nvGrpSpPr>
          <p:cNvPr id="15" name="Skupina 14"/>
          <p:cNvGrpSpPr/>
          <p:nvPr/>
        </p:nvGrpSpPr>
        <p:grpSpPr>
          <a:xfrm>
            <a:off x="5796136" y="4725144"/>
            <a:ext cx="2304256" cy="754168"/>
            <a:chOff x="5796136" y="4725144"/>
            <a:chExt cx="2304256" cy="754168"/>
          </a:xfrm>
        </p:grpSpPr>
        <p:sp>
          <p:nvSpPr>
            <p:cNvPr id="5" name="Oblouk 4"/>
            <p:cNvSpPr/>
            <p:nvPr/>
          </p:nvSpPr>
          <p:spPr>
            <a:xfrm>
              <a:off x="6372200" y="4873128"/>
              <a:ext cx="1233050" cy="606184"/>
            </a:xfrm>
            <a:prstGeom prst="arc">
              <a:avLst>
                <a:gd name="adj1" fmla="val 10810111"/>
                <a:gd name="adj2" fmla="val 0"/>
              </a:avLst>
            </a:prstGeom>
            <a:ln w="920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" name="Přímá spojnice 10"/>
            <p:cNvCxnSpPr/>
            <p:nvPr/>
          </p:nvCxnSpPr>
          <p:spPr>
            <a:xfrm>
              <a:off x="5796136" y="4725144"/>
              <a:ext cx="2304256" cy="0"/>
            </a:xfrm>
            <a:prstGeom prst="line">
              <a:avLst/>
            </a:prstGeom>
            <a:ln w="920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7363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-26988"/>
            <a:ext cx="9144000" cy="76201"/>
          </a:xfrm>
          <a:prstGeom prst="rect">
            <a:avLst/>
          </a:prstGeom>
          <a:solidFill>
            <a:srgbClr val="0059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84213" y="6589713"/>
            <a:ext cx="7200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900" dirty="0">
                <a:solidFill>
                  <a:srgbClr val="00592F"/>
                </a:solidFill>
              </a:rPr>
              <a:t>SPRÁVA KRKONOŠSKÉHO NÁRODNÍHO PARKU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539750" y="6597650"/>
            <a:ext cx="7920038" cy="0"/>
          </a:xfrm>
          <a:prstGeom prst="line">
            <a:avLst/>
          </a:prstGeom>
          <a:noFill/>
          <a:ln w="9525">
            <a:solidFill>
              <a:srgbClr val="0059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492375" y="908720"/>
            <a:ext cx="8135937" cy="0"/>
          </a:xfrm>
          <a:prstGeom prst="line">
            <a:avLst/>
          </a:prstGeom>
          <a:noFill/>
          <a:ln w="9525">
            <a:solidFill>
              <a:srgbClr val="0059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3135132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9600" b="1" dirty="0" smtClean="0">
                <a:solidFill>
                  <a:srgbClr val="2E6E9B"/>
                </a:solidFill>
              </a:rPr>
              <a:t>€ </a:t>
            </a:r>
            <a:r>
              <a:rPr lang="cs-CZ" altLang="cs-CZ" sz="9600" b="1" dirty="0" smtClean="0">
                <a:solidFill>
                  <a:srgbClr val="2E6E9B"/>
                </a:solidFill>
              </a:rPr>
              <a:t>286 000</a:t>
            </a:r>
            <a:endParaRPr lang="cs-CZ" altLang="cs-CZ" sz="9600" b="1" dirty="0">
              <a:solidFill>
                <a:srgbClr val="2E6E9B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31523" y="279739"/>
            <a:ext cx="7704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Společný přístup k péči o Krkonošský národní park</a:t>
            </a:r>
            <a:endParaRPr lang="cs-CZ" sz="24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2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-26988"/>
            <a:ext cx="9144000" cy="76201"/>
          </a:xfrm>
          <a:prstGeom prst="rect">
            <a:avLst/>
          </a:prstGeom>
          <a:solidFill>
            <a:srgbClr val="0059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84213" y="6589713"/>
            <a:ext cx="7200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900" dirty="0">
                <a:solidFill>
                  <a:srgbClr val="00592F"/>
                </a:solidFill>
              </a:rPr>
              <a:t>SPRÁVA KRKONOŠSKÉHO NÁRODNÍHO PARKU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539750" y="6597650"/>
            <a:ext cx="7920038" cy="0"/>
          </a:xfrm>
          <a:prstGeom prst="line">
            <a:avLst/>
          </a:prstGeom>
          <a:noFill/>
          <a:ln w="9525">
            <a:solidFill>
              <a:srgbClr val="0059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37260" y="255828"/>
            <a:ext cx="88694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b="1" dirty="0" err="1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Boleslawec</a:t>
            </a:r>
            <a:r>
              <a:rPr lang="cs-CZ" sz="23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3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– Vrchlabí – aktivní přeshraniční spolupráce muzeí</a:t>
            </a: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492375" y="908720"/>
            <a:ext cx="8135937" cy="0"/>
          </a:xfrm>
          <a:prstGeom prst="line">
            <a:avLst/>
          </a:prstGeom>
          <a:noFill/>
          <a:ln w="9525">
            <a:solidFill>
              <a:srgbClr val="0059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7" y="1008756"/>
            <a:ext cx="8172400" cy="5448267"/>
          </a:xfrm>
          <a:prstGeom prst="rect">
            <a:avLst/>
          </a:prstGeom>
        </p:spPr>
      </p:pic>
      <p:sp>
        <p:nvSpPr>
          <p:cNvPr id="9" name="Bublinový popisek ve tvaru obláčku 8"/>
          <p:cNvSpPr/>
          <p:nvPr/>
        </p:nvSpPr>
        <p:spPr>
          <a:xfrm>
            <a:off x="4543028" y="4509120"/>
            <a:ext cx="3027360" cy="1696677"/>
          </a:xfrm>
          <a:prstGeom prst="cloudCallout">
            <a:avLst>
              <a:gd name="adj1" fmla="val 29554"/>
              <a:gd name="adj2" fmla="val -613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/>
              <a:t>Zábava    i vzdělání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14986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-26988"/>
            <a:ext cx="9144000" cy="76201"/>
          </a:xfrm>
          <a:prstGeom prst="rect">
            <a:avLst/>
          </a:prstGeom>
          <a:solidFill>
            <a:srgbClr val="0059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84213" y="6589713"/>
            <a:ext cx="7200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900" dirty="0">
                <a:solidFill>
                  <a:srgbClr val="00592F"/>
                </a:solidFill>
              </a:rPr>
              <a:t>SPRÁVA KRKONOŠSKÉHO NÁRODNÍHO PARKU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539750" y="6597650"/>
            <a:ext cx="7920038" cy="0"/>
          </a:xfrm>
          <a:prstGeom prst="line">
            <a:avLst/>
          </a:prstGeom>
          <a:noFill/>
          <a:ln w="9525">
            <a:solidFill>
              <a:srgbClr val="0059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492375" y="908720"/>
            <a:ext cx="8135937" cy="0"/>
          </a:xfrm>
          <a:prstGeom prst="line">
            <a:avLst/>
          </a:prstGeom>
          <a:noFill/>
          <a:ln w="9525">
            <a:solidFill>
              <a:srgbClr val="0059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3135132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9600" b="1" dirty="0" smtClean="0">
                <a:solidFill>
                  <a:srgbClr val="2E6E9B"/>
                </a:solidFill>
              </a:rPr>
              <a:t>€ </a:t>
            </a:r>
            <a:r>
              <a:rPr lang="cs-CZ" altLang="cs-CZ" sz="9600" b="1" dirty="0" smtClean="0">
                <a:solidFill>
                  <a:srgbClr val="2E6E9B"/>
                </a:solidFill>
              </a:rPr>
              <a:t>132 000</a:t>
            </a:r>
            <a:endParaRPr lang="cs-CZ" altLang="cs-CZ" sz="9600" b="1" dirty="0">
              <a:solidFill>
                <a:srgbClr val="2E6E9B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37260" y="255828"/>
            <a:ext cx="88694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b="1" dirty="0" err="1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Boleslawec</a:t>
            </a:r>
            <a:r>
              <a:rPr lang="cs-CZ" sz="23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3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– Vrchlabí – aktivní přeshraniční spolupráce muzeí</a:t>
            </a:r>
          </a:p>
        </p:txBody>
      </p:sp>
    </p:spTree>
    <p:extLst>
      <p:ext uri="{BB962C8B-B14F-4D97-AF65-F5344CB8AC3E}">
        <p14:creationId xmlns:p14="http://schemas.microsoft.com/office/powerpoint/2010/main" val="65222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-26988"/>
            <a:ext cx="9144000" cy="76201"/>
          </a:xfrm>
          <a:prstGeom prst="rect">
            <a:avLst/>
          </a:prstGeom>
          <a:solidFill>
            <a:srgbClr val="0059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Obrázek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393"/>
            <a:ext cx="9169642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ál 2"/>
          <p:cNvSpPr/>
          <p:nvPr/>
        </p:nvSpPr>
        <p:spPr>
          <a:xfrm>
            <a:off x="5645162" y="5246805"/>
            <a:ext cx="1152129" cy="115996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17" y="5323221"/>
            <a:ext cx="1024017" cy="1024017"/>
          </a:xfrm>
          <a:prstGeom prst="rect">
            <a:avLst/>
          </a:prstGeom>
        </p:spPr>
      </p:pic>
      <p:grpSp>
        <p:nvGrpSpPr>
          <p:cNvPr id="15" name="Skupina 14"/>
          <p:cNvGrpSpPr/>
          <p:nvPr/>
        </p:nvGrpSpPr>
        <p:grpSpPr>
          <a:xfrm>
            <a:off x="5796136" y="4725144"/>
            <a:ext cx="2304256" cy="754168"/>
            <a:chOff x="5796136" y="4725144"/>
            <a:chExt cx="2304256" cy="754168"/>
          </a:xfrm>
        </p:grpSpPr>
        <p:sp>
          <p:nvSpPr>
            <p:cNvPr id="5" name="Oblouk 4"/>
            <p:cNvSpPr/>
            <p:nvPr/>
          </p:nvSpPr>
          <p:spPr>
            <a:xfrm>
              <a:off x="6372200" y="4873128"/>
              <a:ext cx="1233050" cy="606184"/>
            </a:xfrm>
            <a:prstGeom prst="arc">
              <a:avLst>
                <a:gd name="adj1" fmla="val 10810111"/>
                <a:gd name="adj2" fmla="val 0"/>
              </a:avLst>
            </a:prstGeom>
            <a:ln w="920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" name="Přímá spojnice 10"/>
            <p:cNvCxnSpPr/>
            <p:nvPr/>
          </p:nvCxnSpPr>
          <p:spPr>
            <a:xfrm>
              <a:off x="5796136" y="4725144"/>
              <a:ext cx="2304256" cy="0"/>
            </a:xfrm>
            <a:prstGeom prst="line">
              <a:avLst/>
            </a:prstGeom>
            <a:ln w="920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347712"/>
            <a:ext cx="9144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9600" b="1" dirty="0" smtClean="0">
                <a:solidFill>
                  <a:srgbClr val="2E6E9B"/>
                </a:solidFill>
              </a:rPr>
              <a:t>2007 – 2013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9600" b="1" dirty="0" smtClean="0">
                <a:solidFill>
                  <a:srgbClr val="2E6E9B"/>
                </a:solidFill>
              </a:rPr>
              <a:t>€ 5 554 </a:t>
            </a:r>
            <a:r>
              <a:rPr lang="cs-CZ" altLang="cs-CZ" sz="9600" b="1" dirty="0" smtClean="0">
                <a:solidFill>
                  <a:srgbClr val="2E6E9B"/>
                </a:solidFill>
              </a:rPr>
              <a:t>000</a:t>
            </a:r>
            <a:endParaRPr lang="cs-CZ" altLang="cs-CZ" sz="9600" b="1" dirty="0">
              <a:solidFill>
                <a:srgbClr val="2E6E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24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-26988"/>
            <a:ext cx="9144000" cy="76201"/>
          </a:xfrm>
          <a:prstGeom prst="rect">
            <a:avLst/>
          </a:prstGeom>
          <a:solidFill>
            <a:srgbClr val="0059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Obrázek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393"/>
            <a:ext cx="9169642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ál 2"/>
          <p:cNvSpPr/>
          <p:nvPr/>
        </p:nvSpPr>
        <p:spPr>
          <a:xfrm>
            <a:off x="5645162" y="5246805"/>
            <a:ext cx="1152129" cy="115996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17" y="5323221"/>
            <a:ext cx="1024017" cy="1024017"/>
          </a:xfrm>
          <a:prstGeom prst="rect">
            <a:avLst/>
          </a:prstGeom>
        </p:spPr>
      </p:pic>
      <p:grpSp>
        <p:nvGrpSpPr>
          <p:cNvPr id="15" name="Skupina 14"/>
          <p:cNvGrpSpPr/>
          <p:nvPr/>
        </p:nvGrpSpPr>
        <p:grpSpPr>
          <a:xfrm>
            <a:off x="5796136" y="4725144"/>
            <a:ext cx="2304256" cy="754168"/>
            <a:chOff x="5796136" y="4725144"/>
            <a:chExt cx="2304256" cy="754168"/>
          </a:xfrm>
        </p:grpSpPr>
        <p:sp>
          <p:nvSpPr>
            <p:cNvPr id="5" name="Oblouk 4"/>
            <p:cNvSpPr/>
            <p:nvPr/>
          </p:nvSpPr>
          <p:spPr>
            <a:xfrm>
              <a:off x="6372200" y="4873128"/>
              <a:ext cx="1233050" cy="606184"/>
            </a:xfrm>
            <a:prstGeom prst="arc">
              <a:avLst>
                <a:gd name="adj1" fmla="val 10810111"/>
                <a:gd name="adj2" fmla="val 0"/>
              </a:avLst>
            </a:prstGeom>
            <a:ln w="920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" name="Přímá spojnice 10"/>
            <p:cNvCxnSpPr/>
            <p:nvPr/>
          </p:nvCxnSpPr>
          <p:spPr>
            <a:xfrm>
              <a:off x="5796136" y="4725144"/>
              <a:ext cx="2304256" cy="0"/>
            </a:xfrm>
            <a:prstGeom prst="line">
              <a:avLst/>
            </a:prstGeom>
            <a:ln w="920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347712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9600" b="1" dirty="0" smtClean="0">
                <a:solidFill>
                  <a:srgbClr val="2E6E9B"/>
                </a:solidFill>
              </a:rPr>
              <a:t>2019 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5642" y="264564"/>
            <a:ext cx="9144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9600" b="1" dirty="0" smtClean="0">
                <a:solidFill>
                  <a:srgbClr val="2E6E9B"/>
                </a:solidFill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9600" b="1" dirty="0" smtClean="0">
                <a:solidFill>
                  <a:srgbClr val="2E6E9B"/>
                </a:solidFill>
              </a:rPr>
              <a:t>€ </a:t>
            </a:r>
            <a:r>
              <a:rPr lang="cs-CZ" altLang="cs-CZ" sz="9600" b="1" dirty="0" smtClean="0">
                <a:solidFill>
                  <a:srgbClr val="2E6E9B"/>
                </a:solidFill>
              </a:rPr>
              <a:t>1 </a:t>
            </a:r>
            <a:r>
              <a:rPr lang="cs-CZ" altLang="cs-CZ" sz="9600" b="1" dirty="0" smtClean="0">
                <a:solidFill>
                  <a:srgbClr val="2E6E9B"/>
                </a:solidFill>
              </a:rPr>
              <a:t>044 </a:t>
            </a:r>
            <a:r>
              <a:rPr lang="cs-CZ" altLang="cs-CZ" sz="9600" b="1" dirty="0" smtClean="0">
                <a:solidFill>
                  <a:srgbClr val="2E6E9B"/>
                </a:solidFill>
              </a:rPr>
              <a:t>000</a:t>
            </a:r>
            <a:endParaRPr lang="cs-CZ" altLang="cs-CZ" sz="9600" b="1" dirty="0">
              <a:solidFill>
                <a:srgbClr val="2E6E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12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-26988"/>
            <a:ext cx="9144000" cy="76201"/>
          </a:xfrm>
          <a:prstGeom prst="rect">
            <a:avLst/>
          </a:prstGeom>
          <a:solidFill>
            <a:srgbClr val="0059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84213" y="6589713"/>
            <a:ext cx="7200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900" dirty="0">
                <a:solidFill>
                  <a:srgbClr val="00592F"/>
                </a:solidFill>
              </a:rPr>
              <a:t>SPRÁVA KRKONOŠSKÉHO NÁRODNÍHO PARKU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539750" y="6597650"/>
            <a:ext cx="7920038" cy="0"/>
          </a:xfrm>
          <a:prstGeom prst="line">
            <a:avLst/>
          </a:prstGeom>
          <a:noFill/>
          <a:ln w="9525">
            <a:solidFill>
              <a:srgbClr val="0059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4" y="145133"/>
            <a:ext cx="9042712" cy="653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2333" y="1525448"/>
            <a:ext cx="87849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Hranice </a:t>
            </a:r>
            <a:r>
              <a:rPr lang="cs-CZ" sz="44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je </a:t>
            </a:r>
            <a:r>
              <a:rPr lang="cs-CZ" sz="44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most</a:t>
            </a:r>
            <a:endParaRPr lang="cs-CZ" sz="44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cs-CZ" sz="4400" b="1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4400" b="1" dirty="0" err="1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Granica</a:t>
            </a:r>
            <a:r>
              <a:rPr lang="cs-CZ" sz="44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jest mostem</a:t>
            </a:r>
            <a:endParaRPr lang="cs-CZ" sz="44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-26988"/>
            <a:ext cx="9144000" cy="76201"/>
          </a:xfrm>
          <a:prstGeom prst="rect">
            <a:avLst/>
          </a:prstGeom>
          <a:solidFill>
            <a:srgbClr val="0059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Obrázek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393"/>
            <a:ext cx="9169642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ál 2"/>
          <p:cNvSpPr/>
          <p:nvPr/>
        </p:nvSpPr>
        <p:spPr>
          <a:xfrm>
            <a:off x="5645162" y="5246805"/>
            <a:ext cx="1152129" cy="115996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17" y="5323221"/>
            <a:ext cx="1024017" cy="1024017"/>
          </a:xfrm>
          <a:prstGeom prst="rect">
            <a:avLst/>
          </a:prstGeom>
        </p:spPr>
      </p:pic>
      <p:grpSp>
        <p:nvGrpSpPr>
          <p:cNvPr id="15" name="Skupina 14"/>
          <p:cNvGrpSpPr/>
          <p:nvPr/>
        </p:nvGrpSpPr>
        <p:grpSpPr>
          <a:xfrm>
            <a:off x="5796136" y="4725144"/>
            <a:ext cx="2304256" cy="754168"/>
            <a:chOff x="5796136" y="4725144"/>
            <a:chExt cx="2304256" cy="754168"/>
          </a:xfrm>
        </p:grpSpPr>
        <p:sp>
          <p:nvSpPr>
            <p:cNvPr id="5" name="Oblouk 4"/>
            <p:cNvSpPr/>
            <p:nvPr/>
          </p:nvSpPr>
          <p:spPr>
            <a:xfrm>
              <a:off x="6372200" y="4873128"/>
              <a:ext cx="1233050" cy="606184"/>
            </a:xfrm>
            <a:prstGeom prst="arc">
              <a:avLst>
                <a:gd name="adj1" fmla="val 10810111"/>
                <a:gd name="adj2" fmla="val 0"/>
              </a:avLst>
            </a:prstGeom>
            <a:ln w="920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" name="Přímá spojnice 10"/>
            <p:cNvCxnSpPr/>
            <p:nvPr/>
          </p:nvCxnSpPr>
          <p:spPr>
            <a:xfrm>
              <a:off x="5796136" y="4725144"/>
              <a:ext cx="2304256" cy="0"/>
            </a:xfrm>
            <a:prstGeom prst="line">
              <a:avLst/>
            </a:prstGeom>
            <a:ln w="920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0999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-26988"/>
            <a:ext cx="9144000" cy="76201"/>
          </a:xfrm>
          <a:prstGeom prst="rect">
            <a:avLst/>
          </a:prstGeom>
          <a:solidFill>
            <a:srgbClr val="0059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Obrázek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393"/>
            <a:ext cx="9169642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ál 2"/>
          <p:cNvSpPr/>
          <p:nvPr/>
        </p:nvSpPr>
        <p:spPr>
          <a:xfrm>
            <a:off x="5645162" y="5246805"/>
            <a:ext cx="1152129" cy="115996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17" y="5323221"/>
            <a:ext cx="1024017" cy="1024017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920525" y="2521059"/>
            <a:ext cx="5328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3A00"/>
                </a:solidFill>
              </a:rPr>
              <a:t>Ing. Michal Skalka</a:t>
            </a:r>
          </a:p>
          <a:p>
            <a:pPr algn="ctr"/>
            <a:endParaRPr lang="cs-CZ" sz="2800" b="1" dirty="0" smtClean="0">
              <a:solidFill>
                <a:srgbClr val="003A00"/>
              </a:solidFill>
            </a:endParaRPr>
          </a:p>
          <a:p>
            <a:pPr algn="ctr"/>
            <a:endParaRPr lang="cs-CZ" sz="2800" b="1" dirty="0" smtClean="0">
              <a:solidFill>
                <a:srgbClr val="003A00"/>
              </a:solidFill>
            </a:endParaRPr>
          </a:p>
          <a:p>
            <a:pPr algn="ctr"/>
            <a:r>
              <a:rPr lang="cs-CZ" sz="2800" b="1" dirty="0" smtClean="0">
                <a:solidFill>
                  <a:srgbClr val="003A00"/>
                </a:solidFill>
              </a:rPr>
              <a:t>říjen 2019</a:t>
            </a:r>
            <a:endParaRPr lang="cs-CZ" sz="2800" b="1" dirty="0">
              <a:solidFill>
                <a:srgbClr val="003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37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-26988"/>
            <a:ext cx="9144000" cy="76201"/>
          </a:xfrm>
          <a:prstGeom prst="rect">
            <a:avLst/>
          </a:prstGeom>
          <a:solidFill>
            <a:srgbClr val="0059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84213" y="6589713"/>
            <a:ext cx="7200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900" dirty="0">
                <a:solidFill>
                  <a:srgbClr val="00592F"/>
                </a:solidFill>
              </a:rPr>
              <a:t>SPRÁVA KRKONOŠSKÉHO NÁRODNÍHO PARKU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539750" y="6597650"/>
            <a:ext cx="7920038" cy="0"/>
          </a:xfrm>
          <a:prstGeom prst="line">
            <a:avLst/>
          </a:prstGeom>
          <a:noFill/>
          <a:ln w="9525">
            <a:solidFill>
              <a:srgbClr val="0059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3" y="4841909"/>
            <a:ext cx="1592654" cy="159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459185" y="1292226"/>
            <a:ext cx="8145065" cy="4474384"/>
            <a:chOff x="971600" y="1249680"/>
            <a:chExt cx="8385760" cy="4544521"/>
          </a:xfrm>
        </p:grpSpPr>
        <p:sp>
          <p:nvSpPr>
            <p:cNvPr id="3" name="Volný tvar 2"/>
            <p:cNvSpPr/>
            <p:nvPr/>
          </p:nvSpPr>
          <p:spPr>
            <a:xfrm>
              <a:off x="971600" y="1300687"/>
              <a:ext cx="8234670" cy="4493514"/>
            </a:xfrm>
            <a:custGeom>
              <a:avLst/>
              <a:gdLst>
                <a:gd name="connsiteX0" fmla="*/ 1586791 w 8338182"/>
                <a:gd name="connsiteY0" fmla="*/ 348610 h 4503927"/>
                <a:gd name="connsiteX1" fmla="*/ 1739191 w 8338182"/>
                <a:gd name="connsiteY1" fmla="*/ 249550 h 4503927"/>
                <a:gd name="connsiteX2" fmla="*/ 1952551 w 8338182"/>
                <a:gd name="connsiteY2" fmla="*/ 257170 h 4503927"/>
                <a:gd name="connsiteX3" fmla="*/ 2181151 w 8338182"/>
                <a:gd name="connsiteY3" fmla="*/ 81910 h 4503927"/>
                <a:gd name="connsiteX4" fmla="*/ 2333551 w 8338182"/>
                <a:gd name="connsiteY4" fmla="*/ 196210 h 4503927"/>
                <a:gd name="connsiteX5" fmla="*/ 2531671 w 8338182"/>
                <a:gd name="connsiteY5" fmla="*/ 394330 h 4503927"/>
                <a:gd name="connsiteX6" fmla="*/ 2691691 w 8338182"/>
                <a:gd name="connsiteY6" fmla="*/ 592450 h 4503927"/>
                <a:gd name="connsiteX7" fmla="*/ 2889811 w 8338182"/>
                <a:gd name="connsiteY7" fmla="*/ 615310 h 4503927"/>
                <a:gd name="connsiteX8" fmla="*/ 3072691 w 8338182"/>
                <a:gd name="connsiteY8" fmla="*/ 615310 h 4503927"/>
                <a:gd name="connsiteX9" fmla="*/ 3392731 w 8338182"/>
                <a:gd name="connsiteY9" fmla="*/ 729610 h 4503927"/>
                <a:gd name="connsiteX10" fmla="*/ 3484171 w 8338182"/>
                <a:gd name="connsiteY10" fmla="*/ 363850 h 4503927"/>
                <a:gd name="connsiteX11" fmla="*/ 3461311 w 8338182"/>
                <a:gd name="connsiteY11" fmla="*/ 43810 h 4503927"/>
                <a:gd name="connsiteX12" fmla="*/ 3636571 w 8338182"/>
                <a:gd name="connsiteY12" fmla="*/ 13330 h 4503927"/>
                <a:gd name="connsiteX13" fmla="*/ 3697531 w 8338182"/>
                <a:gd name="connsiteY13" fmla="*/ 142870 h 4503927"/>
                <a:gd name="connsiteX14" fmla="*/ 3849931 w 8338182"/>
                <a:gd name="connsiteY14" fmla="*/ 120010 h 4503927"/>
                <a:gd name="connsiteX15" fmla="*/ 3941371 w 8338182"/>
                <a:gd name="connsiteY15" fmla="*/ 295270 h 4503927"/>
                <a:gd name="connsiteX16" fmla="*/ 3941371 w 8338182"/>
                <a:gd name="connsiteY16" fmla="*/ 805810 h 4503927"/>
                <a:gd name="connsiteX17" fmla="*/ 4070911 w 8338182"/>
                <a:gd name="connsiteY17" fmla="*/ 1042030 h 4503927"/>
                <a:gd name="connsiteX18" fmla="*/ 4322371 w 8338182"/>
                <a:gd name="connsiteY18" fmla="*/ 1133470 h 4503927"/>
                <a:gd name="connsiteX19" fmla="*/ 4650031 w 8338182"/>
                <a:gd name="connsiteY19" fmla="*/ 1141090 h 4503927"/>
                <a:gd name="connsiteX20" fmla="*/ 4840531 w 8338182"/>
                <a:gd name="connsiteY20" fmla="*/ 1133470 h 4503927"/>
                <a:gd name="connsiteX21" fmla="*/ 4985311 w 8338182"/>
                <a:gd name="connsiteY21" fmla="*/ 1080130 h 4503927"/>
                <a:gd name="connsiteX22" fmla="*/ 5191051 w 8338182"/>
                <a:gd name="connsiteY22" fmla="*/ 1186810 h 4503927"/>
                <a:gd name="connsiteX23" fmla="*/ 5450131 w 8338182"/>
                <a:gd name="connsiteY23" fmla="*/ 1049650 h 4503927"/>
                <a:gd name="connsiteX24" fmla="*/ 5518711 w 8338182"/>
                <a:gd name="connsiteY24" fmla="*/ 950590 h 4503927"/>
                <a:gd name="connsiteX25" fmla="*/ 5655871 w 8338182"/>
                <a:gd name="connsiteY25" fmla="*/ 1194430 h 4503927"/>
                <a:gd name="connsiteX26" fmla="*/ 6006391 w 8338182"/>
                <a:gd name="connsiteY26" fmla="*/ 1202050 h 4503927"/>
                <a:gd name="connsiteX27" fmla="*/ 6074971 w 8338182"/>
                <a:gd name="connsiteY27" fmla="*/ 1590670 h 4503927"/>
                <a:gd name="connsiteX28" fmla="*/ 6326431 w 8338182"/>
                <a:gd name="connsiteY28" fmla="*/ 1674490 h 4503927"/>
                <a:gd name="connsiteX29" fmla="*/ 6417871 w 8338182"/>
                <a:gd name="connsiteY29" fmla="*/ 1369690 h 4503927"/>
                <a:gd name="connsiteX30" fmla="*/ 6730291 w 8338182"/>
                <a:gd name="connsiteY30" fmla="*/ 1377310 h 4503927"/>
                <a:gd name="connsiteX31" fmla="*/ 6936031 w 8338182"/>
                <a:gd name="connsiteY31" fmla="*/ 1323970 h 4503927"/>
                <a:gd name="connsiteX32" fmla="*/ 7035091 w 8338182"/>
                <a:gd name="connsiteY32" fmla="*/ 1575430 h 4503927"/>
                <a:gd name="connsiteX33" fmla="*/ 7035091 w 8338182"/>
                <a:gd name="connsiteY33" fmla="*/ 1727830 h 4503927"/>
                <a:gd name="connsiteX34" fmla="*/ 7157011 w 8338182"/>
                <a:gd name="connsiteY34" fmla="*/ 1986910 h 4503927"/>
                <a:gd name="connsiteX35" fmla="*/ 7195111 w 8338182"/>
                <a:gd name="connsiteY35" fmla="*/ 2284090 h 4503927"/>
                <a:gd name="connsiteX36" fmla="*/ 7385611 w 8338182"/>
                <a:gd name="connsiteY36" fmla="*/ 2550790 h 4503927"/>
                <a:gd name="connsiteX37" fmla="*/ 7507531 w 8338182"/>
                <a:gd name="connsiteY37" fmla="*/ 2863210 h 4503927"/>
                <a:gd name="connsiteX38" fmla="*/ 7591351 w 8338182"/>
                <a:gd name="connsiteY38" fmla="*/ 3305170 h 4503927"/>
                <a:gd name="connsiteX39" fmla="*/ 7835191 w 8338182"/>
                <a:gd name="connsiteY39" fmla="*/ 3442330 h 4503927"/>
                <a:gd name="connsiteX40" fmla="*/ 8109511 w 8338182"/>
                <a:gd name="connsiteY40" fmla="*/ 3632830 h 4503927"/>
                <a:gd name="connsiteX41" fmla="*/ 8338111 w 8338182"/>
                <a:gd name="connsiteY41" fmla="*/ 3754750 h 4503927"/>
                <a:gd name="connsiteX42" fmla="*/ 8086651 w 8338182"/>
                <a:gd name="connsiteY42" fmla="*/ 3968110 h 4503927"/>
                <a:gd name="connsiteX43" fmla="*/ 7979971 w 8338182"/>
                <a:gd name="connsiteY43" fmla="*/ 4120510 h 4503927"/>
                <a:gd name="connsiteX44" fmla="*/ 7934251 w 8338182"/>
                <a:gd name="connsiteY44" fmla="*/ 4471030 h 4503927"/>
                <a:gd name="connsiteX45" fmla="*/ 7233211 w 8338182"/>
                <a:gd name="connsiteY45" fmla="*/ 4432930 h 4503927"/>
                <a:gd name="connsiteX46" fmla="*/ 7096051 w 8338182"/>
                <a:gd name="connsiteY46" fmla="*/ 3975730 h 4503927"/>
                <a:gd name="connsiteX47" fmla="*/ 6814111 w 8338182"/>
                <a:gd name="connsiteY47" fmla="*/ 3907150 h 4503927"/>
                <a:gd name="connsiteX48" fmla="*/ 7217971 w 8338182"/>
                <a:gd name="connsiteY48" fmla="*/ 3617590 h 4503927"/>
                <a:gd name="connsiteX49" fmla="*/ 7080811 w 8338182"/>
                <a:gd name="connsiteY49" fmla="*/ 3427090 h 4503927"/>
                <a:gd name="connsiteX50" fmla="*/ 6913171 w 8338182"/>
                <a:gd name="connsiteY50" fmla="*/ 3648070 h 4503927"/>
                <a:gd name="connsiteX51" fmla="*/ 6776011 w 8338182"/>
                <a:gd name="connsiteY51" fmla="*/ 3861430 h 4503927"/>
                <a:gd name="connsiteX52" fmla="*/ 6631231 w 8338182"/>
                <a:gd name="connsiteY52" fmla="*/ 4097650 h 4503927"/>
                <a:gd name="connsiteX53" fmla="*/ 6433111 w 8338182"/>
                <a:gd name="connsiteY53" fmla="*/ 4143370 h 4503927"/>
                <a:gd name="connsiteX54" fmla="*/ 6059731 w 8338182"/>
                <a:gd name="connsiteY54" fmla="*/ 4280530 h 4503927"/>
                <a:gd name="connsiteX55" fmla="*/ 5442511 w 8338182"/>
                <a:gd name="connsiteY55" fmla="*/ 4082410 h 4503927"/>
                <a:gd name="connsiteX56" fmla="*/ 5366311 w 8338182"/>
                <a:gd name="connsiteY56" fmla="*/ 3853810 h 4503927"/>
                <a:gd name="connsiteX57" fmla="*/ 5168191 w 8338182"/>
                <a:gd name="connsiteY57" fmla="*/ 3930010 h 4503927"/>
                <a:gd name="connsiteX58" fmla="*/ 5053891 w 8338182"/>
                <a:gd name="connsiteY58" fmla="*/ 4044310 h 4503927"/>
                <a:gd name="connsiteX59" fmla="*/ 4710991 w 8338182"/>
                <a:gd name="connsiteY59" fmla="*/ 3907150 h 4503927"/>
                <a:gd name="connsiteX60" fmla="*/ 4611931 w 8338182"/>
                <a:gd name="connsiteY60" fmla="*/ 3617590 h 4503927"/>
                <a:gd name="connsiteX61" fmla="*/ 4398571 w 8338182"/>
                <a:gd name="connsiteY61" fmla="*/ 3663310 h 4503927"/>
                <a:gd name="connsiteX62" fmla="*/ 4162351 w 8338182"/>
                <a:gd name="connsiteY62" fmla="*/ 3541390 h 4503927"/>
                <a:gd name="connsiteX63" fmla="*/ 3857551 w 8338182"/>
                <a:gd name="connsiteY63" fmla="*/ 3693790 h 4503927"/>
                <a:gd name="connsiteX64" fmla="*/ 3705151 w 8338182"/>
                <a:gd name="connsiteY64" fmla="*/ 3693790 h 4503927"/>
                <a:gd name="connsiteX65" fmla="*/ 3575611 w 8338182"/>
                <a:gd name="connsiteY65" fmla="*/ 3663310 h 4503927"/>
                <a:gd name="connsiteX66" fmla="*/ 3324151 w 8338182"/>
                <a:gd name="connsiteY66" fmla="*/ 3846190 h 4503927"/>
                <a:gd name="connsiteX67" fmla="*/ 3186991 w 8338182"/>
                <a:gd name="connsiteY67" fmla="*/ 3869050 h 4503927"/>
                <a:gd name="connsiteX68" fmla="*/ 3110791 w 8338182"/>
                <a:gd name="connsiteY68" fmla="*/ 3556630 h 4503927"/>
                <a:gd name="connsiteX69" fmla="*/ 3141271 w 8338182"/>
                <a:gd name="connsiteY69" fmla="*/ 3388990 h 4503927"/>
                <a:gd name="connsiteX70" fmla="*/ 2851711 w 8338182"/>
                <a:gd name="connsiteY70" fmla="*/ 3419470 h 4503927"/>
                <a:gd name="connsiteX71" fmla="*/ 2752651 w 8338182"/>
                <a:gd name="connsiteY71" fmla="*/ 3716650 h 4503927"/>
                <a:gd name="connsiteX72" fmla="*/ 2866951 w 8338182"/>
                <a:gd name="connsiteY72" fmla="*/ 3907150 h 4503927"/>
                <a:gd name="connsiteX73" fmla="*/ 2859331 w 8338182"/>
                <a:gd name="connsiteY73" fmla="*/ 4067170 h 4503927"/>
                <a:gd name="connsiteX74" fmla="*/ 2752651 w 8338182"/>
                <a:gd name="connsiteY74" fmla="*/ 4189090 h 4503927"/>
                <a:gd name="connsiteX75" fmla="*/ 2470711 w 8338182"/>
                <a:gd name="connsiteY75" fmla="*/ 4371970 h 4503927"/>
                <a:gd name="connsiteX76" fmla="*/ 2333551 w 8338182"/>
                <a:gd name="connsiteY76" fmla="*/ 4204330 h 4503927"/>
                <a:gd name="connsiteX77" fmla="*/ 2341171 w 8338182"/>
                <a:gd name="connsiteY77" fmla="*/ 3777610 h 4503927"/>
                <a:gd name="connsiteX78" fmla="*/ 2310691 w 8338182"/>
                <a:gd name="connsiteY78" fmla="*/ 3404230 h 4503927"/>
                <a:gd name="connsiteX79" fmla="*/ 2318311 w 8338182"/>
                <a:gd name="connsiteY79" fmla="*/ 3282310 h 4503927"/>
                <a:gd name="connsiteX80" fmla="*/ 2066851 w 8338182"/>
                <a:gd name="connsiteY80" fmla="*/ 3160390 h 4503927"/>
                <a:gd name="connsiteX81" fmla="*/ 1762051 w 8338182"/>
                <a:gd name="connsiteY81" fmla="*/ 3168010 h 4503927"/>
                <a:gd name="connsiteX82" fmla="*/ 1571551 w 8338182"/>
                <a:gd name="connsiteY82" fmla="*/ 3274690 h 4503927"/>
                <a:gd name="connsiteX83" fmla="*/ 1365811 w 8338182"/>
                <a:gd name="connsiteY83" fmla="*/ 2931790 h 4503927"/>
                <a:gd name="connsiteX84" fmla="*/ 1495351 w 8338182"/>
                <a:gd name="connsiteY84" fmla="*/ 2611750 h 4503927"/>
                <a:gd name="connsiteX85" fmla="*/ 1838251 w 8338182"/>
                <a:gd name="connsiteY85" fmla="*/ 2444110 h 4503927"/>
                <a:gd name="connsiteX86" fmla="*/ 2066851 w 8338182"/>
                <a:gd name="connsiteY86" fmla="*/ 2230750 h 4503927"/>
                <a:gd name="connsiteX87" fmla="*/ 2028751 w 8338182"/>
                <a:gd name="connsiteY87" fmla="*/ 1979290 h 4503927"/>
                <a:gd name="connsiteX88" fmla="*/ 2135431 w 8338182"/>
                <a:gd name="connsiteY88" fmla="*/ 1804030 h 4503927"/>
                <a:gd name="connsiteX89" fmla="*/ 1739191 w 8338182"/>
                <a:gd name="connsiteY89" fmla="*/ 1598290 h 4503927"/>
                <a:gd name="connsiteX90" fmla="*/ 1320091 w 8338182"/>
                <a:gd name="connsiteY90" fmla="*/ 1621150 h 4503927"/>
                <a:gd name="connsiteX91" fmla="*/ 1152451 w 8338182"/>
                <a:gd name="connsiteY91" fmla="*/ 1842130 h 4503927"/>
                <a:gd name="connsiteX92" fmla="*/ 878131 w 8338182"/>
                <a:gd name="connsiteY92" fmla="*/ 2093590 h 4503927"/>
                <a:gd name="connsiteX93" fmla="*/ 542851 w 8338182"/>
                <a:gd name="connsiteY93" fmla="*/ 2085970 h 4503927"/>
                <a:gd name="connsiteX94" fmla="*/ 299011 w 8338182"/>
                <a:gd name="connsiteY94" fmla="*/ 2238370 h 4503927"/>
                <a:gd name="connsiteX95" fmla="*/ 238051 w 8338182"/>
                <a:gd name="connsiteY95" fmla="*/ 2642230 h 4503927"/>
                <a:gd name="connsiteX96" fmla="*/ 9451 w 8338182"/>
                <a:gd name="connsiteY96" fmla="*/ 2566030 h 4503927"/>
                <a:gd name="connsiteX97" fmla="*/ 55171 w 8338182"/>
                <a:gd name="connsiteY97" fmla="*/ 2215510 h 4503927"/>
                <a:gd name="connsiteX98" fmla="*/ 161851 w 8338182"/>
                <a:gd name="connsiteY98" fmla="*/ 1941190 h 4503927"/>
                <a:gd name="connsiteX99" fmla="*/ 192331 w 8338182"/>
                <a:gd name="connsiteY99" fmla="*/ 1758310 h 4503927"/>
                <a:gd name="connsiteX100" fmla="*/ 161851 w 8338182"/>
                <a:gd name="connsiteY100" fmla="*/ 1590670 h 4503927"/>
                <a:gd name="connsiteX101" fmla="*/ 352351 w 8338182"/>
                <a:gd name="connsiteY101" fmla="*/ 1415410 h 4503927"/>
                <a:gd name="connsiteX102" fmla="*/ 474271 w 8338182"/>
                <a:gd name="connsiteY102" fmla="*/ 1285870 h 4503927"/>
                <a:gd name="connsiteX103" fmla="*/ 847651 w 8338182"/>
                <a:gd name="connsiteY103" fmla="*/ 1323970 h 4503927"/>
                <a:gd name="connsiteX104" fmla="*/ 1243891 w 8338182"/>
                <a:gd name="connsiteY104" fmla="*/ 1438270 h 4503927"/>
                <a:gd name="connsiteX105" fmla="*/ 1510591 w 8338182"/>
                <a:gd name="connsiteY105" fmla="*/ 1392550 h 4503927"/>
                <a:gd name="connsiteX106" fmla="*/ 1495351 w 8338182"/>
                <a:gd name="connsiteY106" fmla="*/ 950590 h 4503927"/>
                <a:gd name="connsiteX107" fmla="*/ 1480111 w 8338182"/>
                <a:gd name="connsiteY107" fmla="*/ 584830 h 4503927"/>
                <a:gd name="connsiteX108" fmla="*/ 1106731 w 8338182"/>
                <a:gd name="connsiteY108" fmla="*/ 630550 h 4503927"/>
                <a:gd name="connsiteX109" fmla="*/ 992431 w 8338182"/>
                <a:gd name="connsiteY109" fmla="*/ 432430 h 4503927"/>
                <a:gd name="connsiteX110" fmla="*/ 1076251 w 8338182"/>
                <a:gd name="connsiteY110" fmla="*/ 257170 h 4503927"/>
                <a:gd name="connsiteX111" fmla="*/ 1434391 w 8338182"/>
                <a:gd name="connsiteY111" fmla="*/ 226690 h 4503927"/>
                <a:gd name="connsiteX112" fmla="*/ 1586791 w 8338182"/>
                <a:gd name="connsiteY112" fmla="*/ 348610 h 4503927"/>
                <a:gd name="connsiteX0" fmla="*/ 1586791 w 8338182"/>
                <a:gd name="connsiteY0" fmla="*/ 348610 h 4503927"/>
                <a:gd name="connsiteX1" fmla="*/ 1739191 w 8338182"/>
                <a:gd name="connsiteY1" fmla="*/ 249550 h 4503927"/>
                <a:gd name="connsiteX2" fmla="*/ 1952551 w 8338182"/>
                <a:gd name="connsiteY2" fmla="*/ 257170 h 4503927"/>
                <a:gd name="connsiteX3" fmla="*/ 2181151 w 8338182"/>
                <a:gd name="connsiteY3" fmla="*/ 81910 h 4503927"/>
                <a:gd name="connsiteX4" fmla="*/ 2333551 w 8338182"/>
                <a:gd name="connsiteY4" fmla="*/ 196210 h 4503927"/>
                <a:gd name="connsiteX5" fmla="*/ 2531671 w 8338182"/>
                <a:gd name="connsiteY5" fmla="*/ 394330 h 4503927"/>
                <a:gd name="connsiteX6" fmla="*/ 2691691 w 8338182"/>
                <a:gd name="connsiteY6" fmla="*/ 592450 h 4503927"/>
                <a:gd name="connsiteX7" fmla="*/ 2889811 w 8338182"/>
                <a:gd name="connsiteY7" fmla="*/ 615310 h 4503927"/>
                <a:gd name="connsiteX8" fmla="*/ 3072691 w 8338182"/>
                <a:gd name="connsiteY8" fmla="*/ 615310 h 4503927"/>
                <a:gd name="connsiteX9" fmla="*/ 3392731 w 8338182"/>
                <a:gd name="connsiteY9" fmla="*/ 729610 h 4503927"/>
                <a:gd name="connsiteX10" fmla="*/ 3484171 w 8338182"/>
                <a:gd name="connsiteY10" fmla="*/ 363850 h 4503927"/>
                <a:gd name="connsiteX11" fmla="*/ 3461311 w 8338182"/>
                <a:gd name="connsiteY11" fmla="*/ 43810 h 4503927"/>
                <a:gd name="connsiteX12" fmla="*/ 3636571 w 8338182"/>
                <a:gd name="connsiteY12" fmla="*/ 13330 h 4503927"/>
                <a:gd name="connsiteX13" fmla="*/ 3697531 w 8338182"/>
                <a:gd name="connsiteY13" fmla="*/ 142870 h 4503927"/>
                <a:gd name="connsiteX14" fmla="*/ 3849931 w 8338182"/>
                <a:gd name="connsiteY14" fmla="*/ 120010 h 4503927"/>
                <a:gd name="connsiteX15" fmla="*/ 3941371 w 8338182"/>
                <a:gd name="connsiteY15" fmla="*/ 295270 h 4503927"/>
                <a:gd name="connsiteX16" fmla="*/ 3941371 w 8338182"/>
                <a:gd name="connsiteY16" fmla="*/ 805810 h 4503927"/>
                <a:gd name="connsiteX17" fmla="*/ 4070911 w 8338182"/>
                <a:gd name="connsiteY17" fmla="*/ 1064890 h 4503927"/>
                <a:gd name="connsiteX18" fmla="*/ 4322371 w 8338182"/>
                <a:gd name="connsiteY18" fmla="*/ 1133470 h 4503927"/>
                <a:gd name="connsiteX19" fmla="*/ 4650031 w 8338182"/>
                <a:gd name="connsiteY19" fmla="*/ 1141090 h 4503927"/>
                <a:gd name="connsiteX20" fmla="*/ 4840531 w 8338182"/>
                <a:gd name="connsiteY20" fmla="*/ 1133470 h 4503927"/>
                <a:gd name="connsiteX21" fmla="*/ 4985311 w 8338182"/>
                <a:gd name="connsiteY21" fmla="*/ 1080130 h 4503927"/>
                <a:gd name="connsiteX22" fmla="*/ 5191051 w 8338182"/>
                <a:gd name="connsiteY22" fmla="*/ 1186810 h 4503927"/>
                <a:gd name="connsiteX23" fmla="*/ 5450131 w 8338182"/>
                <a:gd name="connsiteY23" fmla="*/ 1049650 h 4503927"/>
                <a:gd name="connsiteX24" fmla="*/ 5518711 w 8338182"/>
                <a:gd name="connsiteY24" fmla="*/ 950590 h 4503927"/>
                <a:gd name="connsiteX25" fmla="*/ 5655871 w 8338182"/>
                <a:gd name="connsiteY25" fmla="*/ 1194430 h 4503927"/>
                <a:gd name="connsiteX26" fmla="*/ 6006391 w 8338182"/>
                <a:gd name="connsiteY26" fmla="*/ 1202050 h 4503927"/>
                <a:gd name="connsiteX27" fmla="*/ 6074971 w 8338182"/>
                <a:gd name="connsiteY27" fmla="*/ 1590670 h 4503927"/>
                <a:gd name="connsiteX28" fmla="*/ 6326431 w 8338182"/>
                <a:gd name="connsiteY28" fmla="*/ 1674490 h 4503927"/>
                <a:gd name="connsiteX29" fmla="*/ 6417871 w 8338182"/>
                <a:gd name="connsiteY29" fmla="*/ 1369690 h 4503927"/>
                <a:gd name="connsiteX30" fmla="*/ 6730291 w 8338182"/>
                <a:gd name="connsiteY30" fmla="*/ 1377310 h 4503927"/>
                <a:gd name="connsiteX31" fmla="*/ 6936031 w 8338182"/>
                <a:gd name="connsiteY31" fmla="*/ 1323970 h 4503927"/>
                <a:gd name="connsiteX32" fmla="*/ 7035091 w 8338182"/>
                <a:gd name="connsiteY32" fmla="*/ 1575430 h 4503927"/>
                <a:gd name="connsiteX33" fmla="*/ 7035091 w 8338182"/>
                <a:gd name="connsiteY33" fmla="*/ 1727830 h 4503927"/>
                <a:gd name="connsiteX34" fmla="*/ 7157011 w 8338182"/>
                <a:gd name="connsiteY34" fmla="*/ 1986910 h 4503927"/>
                <a:gd name="connsiteX35" fmla="*/ 7195111 w 8338182"/>
                <a:gd name="connsiteY35" fmla="*/ 2284090 h 4503927"/>
                <a:gd name="connsiteX36" fmla="*/ 7385611 w 8338182"/>
                <a:gd name="connsiteY36" fmla="*/ 2550790 h 4503927"/>
                <a:gd name="connsiteX37" fmla="*/ 7507531 w 8338182"/>
                <a:gd name="connsiteY37" fmla="*/ 2863210 h 4503927"/>
                <a:gd name="connsiteX38" fmla="*/ 7591351 w 8338182"/>
                <a:gd name="connsiteY38" fmla="*/ 3305170 h 4503927"/>
                <a:gd name="connsiteX39" fmla="*/ 7835191 w 8338182"/>
                <a:gd name="connsiteY39" fmla="*/ 3442330 h 4503927"/>
                <a:gd name="connsiteX40" fmla="*/ 8109511 w 8338182"/>
                <a:gd name="connsiteY40" fmla="*/ 3632830 h 4503927"/>
                <a:gd name="connsiteX41" fmla="*/ 8338111 w 8338182"/>
                <a:gd name="connsiteY41" fmla="*/ 3754750 h 4503927"/>
                <a:gd name="connsiteX42" fmla="*/ 8086651 w 8338182"/>
                <a:gd name="connsiteY42" fmla="*/ 3968110 h 4503927"/>
                <a:gd name="connsiteX43" fmla="*/ 7979971 w 8338182"/>
                <a:gd name="connsiteY43" fmla="*/ 4120510 h 4503927"/>
                <a:gd name="connsiteX44" fmla="*/ 7934251 w 8338182"/>
                <a:gd name="connsiteY44" fmla="*/ 4471030 h 4503927"/>
                <a:gd name="connsiteX45" fmla="*/ 7233211 w 8338182"/>
                <a:gd name="connsiteY45" fmla="*/ 4432930 h 4503927"/>
                <a:gd name="connsiteX46" fmla="*/ 7096051 w 8338182"/>
                <a:gd name="connsiteY46" fmla="*/ 3975730 h 4503927"/>
                <a:gd name="connsiteX47" fmla="*/ 6814111 w 8338182"/>
                <a:gd name="connsiteY47" fmla="*/ 3907150 h 4503927"/>
                <a:gd name="connsiteX48" fmla="*/ 7217971 w 8338182"/>
                <a:gd name="connsiteY48" fmla="*/ 3617590 h 4503927"/>
                <a:gd name="connsiteX49" fmla="*/ 7080811 w 8338182"/>
                <a:gd name="connsiteY49" fmla="*/ 3427090 h 4503927"/>
                <a:gd name="connsiteX50" fmla="*/ 6913171 w 8338182"/>
                <a:gd name="connsiteY50" fmla="*/ 3648070 h 4503927"/>
                <a:gd name="connsiteX51" fmla="*/ 6776011 w 8338182"/>
                <a:gd name="connsiteY51" fmla="*/ 3861430 h 4503927"/>
                <a:gd name="connsiteX52" fmla="*/ 6631231 w 8338182"/>
                <a:gd name="connsiteY52" fmla="*/ 4097650 h 4503927"/>
                <a:gd name="connsiteX53" fmla="*/ 6433111 w 8338182"/>
                <a:gd name="connsiteY53" fmla="*/ 4143370 h 4503927"/>
                <a:gd name="connsiteX54" fmla="*/ 6059731 w 8338182"/>
                <a:gd name="connsiteY54" fmla="*/ 4280530 h 4503927"/>
                <a:gd name="connsiteX55" fmla="*/ 5442511 w 8338182"/>
                <a:gd name="connsiteY55" fmla="*/ 4082410 h 4503927"/>
                <a:gd name="connsiteX56" fmla="*/ 5366311 w 8338182"/>
                <a:gd name="connsiteY56" fmla="*/ 3853810 h 4503927"/>
                <a:gd name="connsiteX57" fmla="*/ 5168191 w 8338182"/>
                <a:gd name="connsiteY57" fmla="*/ 3930010 h 4503927"/>
                <a:gd name="connsiteX58" fmla="*/ 5053891 w 8338182"/>
                <a:gd name="connsiteY58" fmla="*/ 4044310 h 4503927"/>
                <a:gd name="connsiteX59" fmla="*/ 4710991 w 8338182"/>
                <a:gd name="connsiteY59" fmla="*/ 3907150 h 4503927"/>
                <a:gd name="connsiteX60" fmla="*/ 4611931 w 8338182"/>
                <a:gd name="connsiteY60" fmla="*/ 3617590 h 4503927"/>
                <a:gd name="connsiteX61" fmla="*/ 4398571 w 8338182"/>
                <a:gd name="connsiteY61" fmla="*/ 3663310 h 4503927"/>
                <a:gd name="connsiteX62" fmla="*/ 4162351 w 8338182"/>
                <a:gd name="connsiteY62" fmla="*/ 3541390 h 4503927"/>
                <a:gd name="connsiteX63" fmla="*/ 3857551 w 8338182"/>
                <a:gd name="connsiteY63" fmla="*/ 3693790 h 4503927"/>
                <a:gd name="connsiteX64" fmla="*/ 3705151 w 8338182"/>
                <a:gd name="connsiteY64" fmla="*/ 3693790 h 4503927"/>
                <a:gd name="connsiteX65" fmla="*/ 3575611 w 8338182"/>
                <a:gd name="connsiteY65" fmla="*/ 3663310 h 4503927"/>
                <a:gd name="connsiteX66" fmla="*/ 3324151 w 8338182"/>
                <a:gd name="connsiteY66" fmla="*/ 3846190 h 4503927"/>
                <a:gd name="connsiteX67" fmla="*/ 3186991 w 8338182"/>
                <a:gd name="connsiteY67" fmla="*/ 3869050 h 4503927"/>
                <a:gd name="connsiteX68" fmla="*/ 3110791 w 8338182"/>
                <a:gd name="connsiteY68" fmla="*/ 3556630 h 4503927"/>
                <a:gd name="connsiteX69" fmla="*/ 3141271 w 8338182"/>
                <a:gd name="connsiteY69" fmla="*/ 3388990 h 4503927"/>
                <a:gd name="connsiteX70" fmla="*/ 2851711 w 8338182"/>
                <a:gd name="connsiteY70" fmla="*/ 3419470 h 4503927"/>
                <a:gd name="connsiteX71" fmla="*/ 2752651 w 8338182"/>
                <a:gd name="connsiteY71" fmla="*/ 3716650 h 4503927"/>
                <a:gd name="connsiteX72" fmla="*/ 2866951 w 8338182"/>
                <a:gd name="connsiteY72" fmla="*/ 3907150 h 4503927"/>
                <a:gd name="connsiteX73" fmla="*/ 2859331 w 8338182"/>
                <a:gd name="connsiteY73" fmla="*/ 4067170 h 4503927"/>
                <a:gd name="connsiteX74" fmla="*/ 2752651 w 8338182"/>
                <a:gd name="connsiteY74" fmla="*/ 4189090 h 4503927"/>
                <a:gd name="connsiteX75" fmla="*/ 2470711 w 8338182"/>
                <a:gd name="connsiteY75" fmla="*/ 4371970 h 4503927"/>
                <a:gd name="connsiteX76" fmla="*/ 2333551 w 8338182"/>
                <a:gd name="connsiteY76" fmla="*/ 4204330 h 4503927"/>
                <a:gd name="connsiteX77" fmla="*/ 2341171 w 8338182"/>
                <a:gd name="connsiteY77" fmla="*/ 3777610 h 4503927"/>
                <a:gd name="connsiteX78" fmla="*/ 2310691 w 8338182"/>
                <a:gd name="connsiteY78" fmla="*/ 3404230 h 4503927"/>
                <a:gd name="connsiteX79" fmla="*/ 2318311 w 8338182"/>
                <a:gd name="connsiteY79" fmla="*/ 3282310 h 4503927"/>
                <a:gd name="connsiteX80" fmla="*/ 2066851 w 8338182"/>
                <a:gd name="connsiteY80" fmla="*/ 3160390 h 4503927"/>
                <a:gd name="connsiteX81" fmla="*/ 1762051 w 8338182"/>
                <a:gd name="connsiteY81" fmla="*/ 3168010 h 4503927"/>
                <a:gd name="connsiteX82" fmla="*/ 1571551 w 8338182"/>
                <a:gd name="connsiteY82" fmla="*/ 3274690 h 4503927"/>
                <a:gd name="connsiteX83" fmla="*/ 1365811 w 8338182"/>
                <a:gd name="connsiteY83" fmla="*/ 2931790 h 4503927"/>
                <a:gd name="connsiteX84" fmla="*/ 1495351 w 8338182"/>
                <a:gd name="connsiteY84" fmla="*/ 2611750 h 4503927"/>
                <a:gd name="connsiteX85" fmla="*/ 1838251 w 8338182"/>
                <a:gd name="connsiteY85" fmla="*/ 2444110 h 4503927"/>
                <a:gd name="connsiteX86" fmla="*/ 2066851 w 8338182"/>
                <a:gd name="connsiteY86" fmla="*/ 2230750 h 4503927"/>
                <a:gd name="connsiteX87" fmla="*/ 2028751 w 8338182"/>
                <a:gd name="connsiteY87" fmla="*/ 1979290 h 4503927"/>
                <a:gd name="connsiteX88" fmla="*/ 2135431 w 8338182"/>
                <a:gd name="connsiteY88" fmla="*/ 1804030 h 4503927"/>
                <a:gd name="connsiteX89" fmla="*/ 1739191 w 8338182"/>
                <a:gd name="connsiteY89" fmla="*/ 1598290 h 4503927"/>
                <a:gd name="connsiteX90" fmla="*/ 1320091 w 8338182"/>
                <a:gd name="connsiteY90" fmla="*/ 1621150 h 4503927"/>
                <a:gd name="connsiteX91" fmla="*/ 1152451 w 8338182"/>
                <a:gd name="connsiteY91" fmla="*/ 1842130 h 4503927"/>
                <a:gd name="connsiteX92" fmla="*/ 878131 w 8338182"/>
                <a:gd name="connsiteY92" fmla="*/ 2093590 h 4503927"/>
                <a:gd name="connsiteX93" fmla="*/ 542851 w 8338182"/>
                <a:gd name="connsiteY93" fmla="*/ 2085970 h 4503927"/>
                <a:gd name="connsiteX94" fmla="*/ 299011 w 8338182"/>
                <a:gd name="connsiteY94" fmla="*/ 2238370 h 4503927"/>
                <a:gd name="connsiteX95" fmla="*/ 238051 w 8338182"/>
                <a:gd name="connsiteY95" fmla="*/ 2642230 h 4503927"/>
                <a:gd name="connsiteX96" fmla="*/ 9451 w 8338182"/>
                <a:gd name="connsiteY96" fmla="*/ 2566030 h 4503927"/>
                <a:gd name="connsiteX97" fmla="*/ 55171 w 8338182"/>
                <a:gd name="connsiteY97" fmla="*/ 2215510 h 4503927"/>
                <a:gd name="connsiteX98" fmla="*/ 161851 w 8338182"/>
                <a:gd name="connsiteY98" fmla="*/ 1941190 h 4503927"/>
                <a:gd name="connsiteX99" fmla="*/ 192331 w 8338182"/>
                <a:gd name="connsiteY99" fmla="*/ 1758310 h 4503927"/>
                <a:gd name="connsiteX100" fmla="*/ 161851 w 8338182"/>
                <a:gd name="connsiteY100" fmla="*/ 1590670 h 4503927"/>
                <a:gd name="connsiteX101" fmla="*/ 352351 w 8338182"/>
                <a:gd name="connsiteY101" fmla="*/ 1415410 h 4503927"/>
                <a:gd name="connsiteX102" fmla="*/ 474271 w 8338182"/>
                <a:gd name="connsiteY102" fmla="*/ 1285870 h 4503927"/>
                <a:gd name="connsiteX103" fmla="*/ 847651 w 8338182"/>
                <a:gd name="connsiteY103" fmla="*/ 1323970 h 4503927"/>
                <a:gd name="connsiteX104" fmla="*/ 1243891 w 8338182"/>
                <a:gd name="connsiteY104" fmla="*/ 1438270 h 4503927"/>
                <a:gd name="connsiteX105" fmla="*/ 1510591 w 8338182"/>
                <a:gd name="connsiteY105" fmla="*/ 1392550 h 4503927"/>
                <a:gd name="connsiteX106" fmla="*/ 1495351 w 8338182"/>
                <a:gd name="connsiteY106" fmla="*/ 950590 h 4503927"/>
                <a:gd name="connsiteX107" fmla="*/ 1480111 w 8338182"/>
                <a:gd name="connsiteY107" fmla="*/ 584830 h 4503927"/>
                <a:gd name="connsiteX108" fmla="*/ 1106731 w 8338182"/>
                <a:gd name="connsiteY108" fmla="*/ 630550 h 4503927"/>
                <a:gd name="connsiteX109" fmla="*/ 992431 w 8338182"/>
                <a:gd name="connsiteY109" fmla="*/ 432430 h 4503927"/>
                <a:gd name="connsiteX110" fmla="*/ 1076251 w 8338182"/>
                <a:gd name="connsiteY110" fmla="*/ 257170 h 4503927"/>
                <a:gd name="connsiteX111" fmla="*/ 1434391 w 8338182"/>
                <a:gd name="connsiteY111" fmla="*/ 226690 h 4503927"/>
                <a:gd name="connsiteX112" fmla="*/ 1586791 w 8338182"/>
                <a:gd name="connsiteY112" fmla="*/ 348610 h 4503927"/>
                <a:gd name="connsiteX0" fmla="*/ 1586791 w 8338182"/>
                <a:gd name="connsiteY0" fmla="*/ 348610 h 4503927"/>
                <a:gd name="connsiteX1" fmla="*/ 1739191 w 8338182"/>
                <a:gd name="connsiteY1" fmla="*/ 249550 h 4503927"/>
                <a:gd name="connsiteX2" fmla="*/ 1952551 w 8338182"/>
                <a:gd name="connsiteY2" fmla="*/ 257170 h 4503927"/>
                <a:gd name="connsiteX3" fmla="*/ 2181151 w 8338182"/>
                <a:gd name="connsiteY3" fmla="*/ 81910 h 4503927"/>
                <a:gd name="connsiteX4" fmla="*/ 2333551 w 8338182"/>
                <a:gd name="connsiteY4" fmla="*/ 196210 h 4503927"/>
                <a:gd name="connsiteX5" fmla="*/ 2531671 w 8338182"/>
                <a:gd name="connsiteY5" fmla="*/ 394330 h 4503927"/>
                <a:gd name="connsiteX6" fmla="*/ 2691691 w 8338182"/>
                <a:gd name="connsiteY6" fmla="*/ 592450 h 4503927"/>
                <a:gd name="connsiteX7" fmla="*/ 2889811 w 8338182"/>
                <a:gd name="connsiteY7" fmla="*/ 615310 h 4503927"/>
                <a:gd name="connsiteX8" fmla="*/ 3072691 w 8338182"/>
                <a:gd name="connsiteY8" fmla="*/ 615310 h 4503927"/>
                <a:gd name="connsiteX9" fmla="*/ 3392731 w 8338182"/>
                <a:gd name="connsiteY9" fmla="*/ 729610 h 4503927"/>
                <a:gd name="connsiteX10" fmla="*/ 3484171 w 8338182"/>
                <a:gd name="connsiteY10" fmla="*/ 363850 h 4503927"/>
                <a:gd name="connsiteX11" fmla="*/ 3461311 w 8338182"/>
                <a:gd name="connsiteY11" fmla="*/ 43810 h 4503927"/>
                <a:gd name="connsiteX12" fmla="*/ 3636571 w 8338182"/>
                <a:gd name="connsiteY12" fmla="*/ 13330 h 4503927"/>
                <a:gd name="connsiteX13" fmla="*/ 3697531 w 8338182"/>
                <a:gd name="connsiteY13" fmla="*/ 142870 h 4503927"/>
                <a:gd name="connsiteX14" fmla="*/ 3849931 w 8338182"/>
                <a:gd name="connsiteY14" fmla="*/ 120010 h 4503927"/>
                <a:gd name="connsiteX15" fmla="*/ 3941371 w 8338182"/>
                <a:gd name="connsiteY15" fmla="*/ 295270 h 4503927"/>
                <a:gd name="connsiteX16" fmla="*/ 3941371 w 8338182"/>
                <a:gd name="connsiteY16" fmla="*/ 805810 h 4503927"/>
                <a:gd name="connsiteX17" fmla="*/ 4070911 w 8338182"/>
                <a:gd name="connsiteY17" fmla="*/ 1064890 h 4503927"/>
                <a:gd name="connsiteX18" fmla="*/ 4406191 w 8338182"/>
                <a:gd name="connsiteY18" fmla="*/ 1125850 h 4503927"/>
                <a:gd name="connsiteX19" fmla="*/ 4650031 w 8338182"/>
                <a:gd name="connsiteY19" fmla="*/ 1141090 h 4503927"/>
                <a:gd name="connsiteX20" fmla="*/ 4840531 w 8338182"/>
                <a:gd name="connsiteY20" fmla="*/ 1133470 h 4503927"/>
                <a:gd name="connsiteX21" fmla="*/ 4985311 w 8338182"/>
                <a:gd name="connsiteY21" fmla="*/ 1080130 h 4503927"/>
                <a:gd name="connsiteX22" fmla="*/ 5191051 w 8338182"/>
                <a:gd name="connsiteY22" fmla="*/ 1186810 h 4503927"/>
                <a:gd name="connsiteX23" fmla="*/ 5450131 w 8338182"/>
                <a:gd name="connsiteY23" fmla="*/ 1049650 h 4503927"/>
                <a:gd name="connsiteX24" fmla="*/ 5518711 w 8338182"/>
                <a:gd name="connsiteY24" fmla="*/ 950590 h 4503927"/>
                <a:gd name="connsiteX25" fmla="*/ 5655871 w 8338182"/>
                <a:gd name="connsiteY25" fmla="*/ 1194430 h 4503927"/>
                <a:gd name="connsiteX26" fmla="*/ 6006391 w 8338182"/>
                <a:gd name="connsiteY26" fmla="*/ 1202050 h 4503927"/>
                <a:gd name="connsiteX27" fmla="*/ 6074971 w 8338182"/>
                <a:gd name="connsiteY27" fmla="*/ 1590670 h 4503927"/>
                <a:gd name="connsiteX28" fmla="*/ 6326431 w 8338182"/>
                <a:gd name="connsiteY28" fmla="*/ 1674490 h 4503927"/>
                <a:gd name="connsiteX29" fmla="*/ 6417871 w 8338182"/>
                <a:gd name="connsiteY29" fmla="*/ 1369690 h 4503927"/>
                <a:gd name="connsiteX30" fmla="*/ 6730291 w 8338182"/>
                <a:gd name="connsiteY30" fmla="*/ 1377310 h 4503927"/>
                <a:gd name="connsiteX31" fmla="*/ 6936031 w 8338182"/>
                <a:gd name="connsiteY31" fmla="*/ 1323970 h 4503927"/>
                <a:gd name="connsiteX32" fmla="*/ 7035091 w 8338182"/>
                <a:gd name="connsiteY32" fmla="*/ 1575430 h 4503927"/>
                <a:gd name="connsiteX33" fmla="*/ 7035091 w 8338182"/>
                <a:gd name="connsiteY33" fmla="*/ 1727830 h 4503927"/>
                <a:gd name="connsiteX34" fmla="*/ 7157011 w 8338182"/>
                <a:gd name="connsiteY34" fmla="*/ 1986910 h 4503927"/>
                <a:gd name="connsiteX35" fmla="*/ 7195111 w 8338182"/>
                <a:gd name="connsiteY35" fmla="*/ 2284090 h 4503927"/>
                <a:gd name="connsiteX36" fmla="*/ 7385611 w 8338182"/>
                <a:gd name="connsiteY36" fmla="*/ 2550790 h 4503927"/>
                <a:gd name="connsiteX37" fmla="*/ 7507531 w 8338182"/>
                <a:gd name="connsiteY37" fmla="*/ 2863210 h 4503927"/>
                <a:gd name="connsiteX38" fmla="*/ 7591351 w 8338182"/>
                <a:gd name="connsiteY38" fmla="*/ 3305170 h 4503927"/>
                <a:gd name="connsiteX39" fmla="*/ 7835191 w 8338182"/>
                <a:gd name="connsiteY39" fmla="*/ 3442330 h 4503927"/>
                <a:gd name="connsiteX40" fmla="*/ 8109511 w 8338182"/>
                <a:gd name="connsiteY40" fmla="*/ 3632830 h 4503927"/>
                <a:gd name="connsiteX41" fmla="*/ 8338111 w 8338182"/>
                <a:gd name="connsiteY41" fmla="*/ 3754750 h 4503927"/>
                <a:gd name="connsiteX42" fmla="*/ 8086651 w 8338182"/>
                <a:gd name="connsiteY42" fmla="*/ 3968110 h 4503927"/>
                <a:gd name="connsiteX43" fmla="*/ 7979971 w 8338182"/>
                <a:gd name="connsiteY43" fmla="*/ 4120510 h 4503927"/>
                <a:gd name="connsiteX44" fmla="*/ 7934251 w 8338182"/>
                <a:gd name="connsiteY44" fmla="*/ 4471030 h 4503927"/>
                <a:gd name="connsiteX45" fmla="*/ 7233211 w 8338182"/>
                <a:gd name="connsiteY45" fmla="*/ 4432930 h 4503927"/>
                <a:gd name="connsiteX46" fmla="*/ 7096051 w 8338182"/>
                <a:gd name="connsiteY46" fmla="*/ 3975730 h 4503927"/>
                <a:gd name="connsiteX47" fmla="*/ 6814111 w 8338182"/>
                <a:gd name="connsiteY47" fmla="*/ 3907150 h 4503927"/>
                <a:gd name="connsiteX48" fmla="*/ 7217971 w 8338182"/>
                <a:gd name="connsiteY48" fmla="*/ 3617590 h 4503927"/>
                <a:gd name="connsiteX49" fmla="*/ 7080811 w 8338182"/>
                <a:gd name="connsiteY49" fmla="*/ 3427090 h 4503927"/>
                <a:gd name="connsiteX50" fmla="*/ 6913171 w 8338182"/>
                <a:gd name="connsiteY50" fmla="*/ 3648070 h 4503927"/>
                <a:gd name="connsiteX51" fmla="*/ 6776011 w 8338182"/>
                <a:gd name="connsiteY51" fmla="*/ 3861430 h 4503927"/>
                <a:gd name="connsiteX52" fmla="*/ 6631231 w 8338182"/>
                <a:gd name="connsiteY52" fmla="*/ 4097650 h 4503927"/>
                <a:gd name="connsiteX53" fmla="*/ 6433111 w 8338182"/>
                <a:gd name="connsiteY53" fmla="*/ 4143370 h 4503927"/>
                <a:gd name="connsiteX54" fmla="*/ 6059731 w 8338182"/>
                <a:gd name="connsiteY54" fmla="*/ 4280530 h 4503927"/>
                <a:gd name="connsiteX55" fmla="*/ 5442511 w 8338182"/>
                <a:gd name="connsiteY55" fmla="*/ 4082410 h 4503927"/>
                <a:gd name="connsiteX56" fmla="*/ 5366311 w 8338182"/>
                <a:gd name="connsiteY56" fmla="*/ 3853810 h 4503927"/>
                <a:gd name="connsiteX57" fmla="*/ 5168191 w 8338182"/>
                <a:gd name="connsiteY57" fmla="*/ 3930010 h 4503927"/>
                <a:gd name="connsiteX58" fmla="*/ 5053891 w 8338182"/>
                <a:gd name="connsiteY58" fmla="*/ 4044310 h 4503927"/>
                <a:gd name="connsiteX59" fmla="*/ 4710991 w 8338182"/>
                <a:gd name="connsiteY59" fmla="*/ 3907150 h 4503927"/>
                <a:gd name="connsiteX60" fmla="*/ 4611931 w 8338182"/>
                <a:gd name="connsiteY60" fmla="*/ 3617590 h 4503927"/>
                <a:gd name="connsiteX61" fmla="*/ 4398571 w 8338182"/>
                <a:gd name="connsiteY61" fmla="*/ 3663310 h 4503927"/>
                <a:gd name="connsiteX62" fmla="*/ 4162351 w 8338182"/>
                <a:gd name="connsiteY62" fmla="*/ 3541390 h 4503927"/>
                <a:gd name="connsiteX63" fmla="*/ 3857551 w 8338182"/>
                <a:gd name="connsiteY63" fmla="*/ 3693790 h 4503927"/>
                <a:gd name="connsiteX64" fmla="*/ 3705151 w 8338182"/>
                <a:gd name="connsiteY64" fmla="*/ 3693790 h 4503927"/>
                <a:gd name="connsiteX65" fmla="*/ 3575611 w 8338182"/>
                <a:gd name="connsiteY65" fmla="*/ 3663310 h 4503927"/>
                <a:gd name="connsiteX66" fmla="*/ 3324151 w 8338182"/>
                <a:gd name="connsiteY66" fmla="*/ 3846190 h 4503927"/>
                <a:gd name="connsiteX67" fmla="*/ 3186991 w 8338182"/>
                <a:gd name="connsiteY67" fmla="*/ 3869050 h 4503927"/>
                <a:gd name="connsiteX68" fmla="*/ 3110791 w 8338182"/>
                <a:gd name="connsiteY68" fmla="*/ 3556630 h 4503927"/>
                <a:gd name="connsiteX69" fmla="*/ 3141271 w 8338182"/>
                <a:gd name="connsiteY69" fmla="*/ 3388990 h 4503927"/>
                <a:gd name="connsiteX70" fmla="*/ 2851711 w 8338182"/>
                <a:gd name="connsiteY70" fmla="*/ 3419470 h 4503927"/>
                <a:gd name="connsiteX71" fmla="*/ 2752651 w 8338182"/>
                <a:gd name="connsiteY71" fmla="*/ 3716650 h 4503927"/>
                <a:gd name="connsiteX72" fmla="*/ 2866951 w 8338182"/>
                <a:gd name="connsiteY72" fmla="*/ 3907150 h 4503927"/>
                <a:gd name="connsiteX73" fmla="*/ 2859331 w 8338182"/>
                <a:gd name="connsiteY73" fmla="*/ 4067170 h 4503927"/>
                <a:gd name="connsiteX74" fmla="*/ 2752651 w 8338182"/>
                <a:gd name="connsiteY74" fmla="*/ 4189090 h 4503927"/>
                <a:gd name="connsiteX75" fmla="*/ 2470711 w 8338182"/>
                <a:gd name="connsiteY75" fmla="*/ 4371970 h 4503927"/>
                <a:gd name="connsiteX76" fmla="*/ 2333551 w 8338182"/>
                <a:gd name="connsiteY76" fmla="*/ 4204330 h 4503927"/>
                <a:gd name="connsiteX77" fmla="*/ 2341171 w 8338182"/>
                <a:gd name="connsiteY77" fmla="*/ 3777610 h 4503927"/>
                <a:gd name="connsiteX78" fmla="*/ 2310691 w 8338182"/>
                <a:gd name="connsiteY78" fmla="*/ 3404230 h 4503927"/>
                <a:gd name="connsiteX79" fmla="*/ 2318311 w 8338182"/>
                <a:gd name="connsiteY79" fmla="*/ 3282310 h 4503927"/>
                <a:gd name="connsiteX80" fmla="*/ 2066851 w 8338182"/>
                <a:gd name="connsiteY80" fmla="*/ 3160390 h 4503927"/>
                <a:gd name="connsiteX81" fmla="*/ 1762051 w 8338182"/>
                <a:gd name="connsiteY81" fmla="*/ 3168010 h 4503927"/>
                <a:gd name="connsiteX82" fmla="*/ 1571551 w 8338182"/>
                <a:gd name="connsiteY82" fmla="*/ 3274690 h 4503927"/>
                <a:gd name="connsiteX83" fmla="*/ 1365811 w 8338182"/>
                <a:gd name="connsiteY83" fmla="*/ 2931790 h 4503927"/>
                <a:gd name="connsiteX84" fmla="*/ 1495351 w 8338182"/>
                <a:gd name="connsiteY84" fmla="*/ 2611750 h 4503927"/>
                <a:gd name="connsiteX85" fmla="*/ 1838251 w 8338182"/>
                <a:gd name="connsiteY85" fmla="*/ 2444110 h 4503927"/>
                <a:gd name="connsiteX86" fmla="*/ 2066851 w 8338182"/>
                <a:gd name="connsiteY86" fmla="*/ 2230750 h 4503927"/>
                <a:gd name="connsiteX87" fmla="*/ 2028751 w 8338182"/>
                <a:gd name="connsiteY87" fmla="*/ 1979290 h 4503927"/>
                <a:gd name="connsiteX88" fmla="*/ 2135431 w 8338182"/>
                <a:gd name="connsiteY88" fmla="*/ 1804030 h 4503927"/>
                <a:gd name="connsiteX89" fmla="*/ 1739191 w 8338182"/>
                <a:gd name="connsiteY89" fmla="*/ 1598290 h 4503927"/>
                <a:gd name="connsiteX90" fmla="*/ 1320091 w 8338182"/>
                <a:gd name="connsiteY90" fmla="*/ 1621150 h 4503927"/>
                <a:gd name="connsiteX91" fmla="*/ 1152451 w 8338182"/>
                <a:gd name="connsiteY91" fmla="*/ 1842130 h 4503927"/>
                <a:gd name="connsiteX92" fmla="*/ 878131 w 8338182"/>
                <a:gd name="connsiteY92" fmla="*/ 2093590 h 4503927"/>
                <a:gd name="connsiteX93" fmla="*/ 542851 w 8338182"/>
                <a:gd name="connsiteY93" fmla="*/ 2085970 h 4503927"/>
                <a:gd name="connsiteX94" fmla="*/ 299011 w 8338182"/>
                <a:gd name="connsiteY94" fmla="*/ 2238370 h 4503927"/>
                <a:gd name="connsiteX95" fmla="*/ 238051 w 8338182"/>
                <a:gd name="connsiteY95" fmla="*/ 2642230 h 4503927"/>
                <a:gd name="connsiteX96" fmla="*/ 9451 w 8338182"/>
                <a:gd name="connsiteY96" fmla="*/ 2566030 h 4503927"/>
                <a:gd name="connsiteX97" fmla="*/ 55171 w 8338182"/>
                <a:gd name="connsiteY97" fmla="*/ 2215510 h 4503927"/>
                <a:gd name="connsiteX98" fmla="*/ 161851 w 8338182"/>
                <a:gd name="connsiteY98" fmla="*/ 1941190 h 4503927"/>
                <a:gd name="connsiteX99" fmla="*/ 192331 w 8338182"/>
                <a:gd name="connsiteY99" fmla="*/ 1758310 h 4503927"/>
                <a:gd name="connsiteX100" fmla="*/ 161851 w 8338182"/>
                <a:gd name="connsiteY100" fmla="*/ 1590670 h 4503927"/>
                <a:gd name="connsiteX101" fmla="*/ 352351 w 8338182"/>
                <a:gd name="connsiteY101" fmla="*/ 1415410 h 4503927"/>
                <a:gd name="connsiteX102" fmla="*/ 474271 w 8338182"/>
                <a:gd name="connsiteY102" fmla="*/ 1285870 h 4503927"/>
                <a:gd name="connsiteX103" fmla="*/ 847651 w 8338182"/>
                <a:gd name="connsiteY103" fmla="*/ 1323970 h 4503927"/>
                <a:gd name="connsiteX104" fmla="*/ 1243891 w 8338182"/>
                <a:gd name="connsiteY104" fmla="*/ 1438270 h 4503927"/>
                <a:gd name="connsiteX105" fmla="*/ 1510591 w 8338182"/>
                <a:gd name="connsiteY105" fmla="*/ 1392550 h 4503927"/>
                <a:gd name="connsiteX106" fmla="*/ 1495351 w 8338182"/>
                <a:gd name="connsiteY106" fmla="*/ 950590 h 4503927"/>
                <a:gd name="connsiteX107" fmla="*/ 1480111 w 8338182"/>
                <a:gd name="connsiteY107" fmla="*/ 584830 h 4503927"/>
                <a:gd name="connsiteX108" fmla="*/ 1106731 w 8338182"/>
                <a:gd name="connsiteY108" fmla="*/ 630550 h 4503927"/>
                <a:gd name="connsiteX109" fmla="*/ 992431 w 8338182"/>
                <a:gd name="connsiteY109" fmla="*/ 432430 h 4503927"/>
                <a:gd name="connsiteX110" fmla="*/ 1076251 w 8338182"/>
                <a:gd name="connsiteY110" fmla="*/ 257170 h 4503927"/>
                <a:gd name="connsiteX111" fmla="*/ 1434391 w 8338182"/>
                <a:gd name="connsiteY111" fmla="*/ 226690 h 4503927"/>
                <a:gd name="connsiteX112" fmla="*/ 1586791 w 8338182"/>
                <a:gd name="connsiteY112" fmla="*/ 348610 h 4503927"/>
                <a:gd name="connsiteX0" fmla="*/ 1586791 w 8338182"/>
                <a:gd name="connsiteY0" fmla="*/ 348610 h 4503927"/>
                <a:gd name="connsiteX1" fmla="*/ 1739191 w 8338182"/>
                <a:gd name="connsiteY1" fmla="*/ 249550 h 4503927"/>
                <a:gd name="connsiteX2" fmla="*/ 1952551 w 8338182"/>
                <a:gd name="connsiteY2" fmla="*/ 257170 h 4503927"/>
                <a:gd name="connsiteX3" fmla="*/ 2181151 w 8338182"/>
                <a:gd name="connsiteY3" fmla="*/ 81910 h 4503927"/>
                <a:gd name="connsiteX4" fmla="*/ 2333551 w 8338182"/>
                <a:gd name="connsiteY4" fmla="*/ 196210 h 4503927"/>
                <a:gd name="connsiteX5" fmla="*/ 2531671 w 8338182"/>
                <a:gd name="connsiteY5" fmla="*/ 394330 h 4503927"/>
                <a:gd name="connsiteX6" fmla="*/ 2691691 w 8338182"/>
                <a:gd name="connsiteY6" fmla="*/ 592450 h 4503927"/>
                <a:gd name="connsiteX7" fmla="*/ 2889811 w 8338182"/>
                <a:gd name="connsiteY7" fmla="*/ 615310 h 4503927"/>
                <a:gd name="connsiteX8" fmla="*/ 3072691 w 8338182"/>
                <a:gd name="connsiteY8" fmla="*/ 615310 h 4503927"/>
                <a:gd name="connsiteX9" fmla="*/ 3392731 w 8338182"/>
                <a:gd name="connsiteY9" fmla="*/ 729610 h 4503927"/>
                <a:gd name="connsiteX10" fmla="*/ 3484171 w 8338182"/>
                <a:gd name="connsiteY10" fmla="*/ 363850 h 4503927"/>
                <a:gd name="connsiteX11" fmla="*/ 3461311 w 8338182"/>
                <a:gd name="connsiteY11" fmla="*/ 43810 h 4503927"/>
                <a:gd name="connsiteX12" fmla="*/ 3636571 w 8338182"/>
                <a:gd name="connsiteY12" fmla="*/ 13330 h 4503927"/>
                <a:gd name="connsiteX13" fmla="*/ 3697531 w 8338182"/>
                <a:gd name="connsiteY13" fmla="*/ 142870 h 4503927"/>
                <a:gd name="connsiteX14" fmla="*/ 3849931 w 8338182"/>
                <a:gd name="connsiteY14" fmla="*/ 120010 h 4503927"/>
                <a:gd name="connsiteX15" fmla="*/ 3941371 w 8338182"/>
                <a:gd name="connsiteY15" fmla="*/ 295270 h 4503927"/>
                <a:gd name="connsiteX16" fmla="*/ 3941371 w 8338182"/>
                <a:gd name="connsiteY16" fmla="*/ 805810 h 4503927"/>
                <a:gd name="connsiteX17" fmla="*/ 4070911 w 8338182"/>
                <a:gd name="connsiteY17" fmla="*/ 1064890 h 4503927"/>
                <a:gd name="connsiteX18" fmla="*/ 4406191 w 8338182"/>
                <a:gd name="connsiteY18" fmla="*/ 1125850 h 4503927"/>
                <a:gd name="connsiteX19" fmla="*/ 4650031 w 8338182"/>
                <a:gd name="connsiteY19" fmla="*/ 1141090 h 4503927"/>
                <a:gd name="connsiteX20" fmla="*/ 4840531 w 8338182"/>
                <a:gd name="connsiteY20" fmla="*/ 1133470 h 4503927"/>
                <a:gd name="connsiteX21" fmla="*/ 4985311 w 8338182"/>
                <a:gd name="connsiteY21" fmla="*/ 1080130 h 4503927"/>
                <a:gd name="connsiteX22" fmla="*/ 5191051 w 8338182"/>
                <a:gd name="connsiteY22" fmla="*/ 1186810 h 4503927"/>
                <a:gd name="connsiteX23" fmla="*/ 5412031 w 8338182"/>
                <a:gd name="connsiteY23" fmla="*/ 1072510 h 4503927"/>
                <a:gd name="connsiteX24" fmla="*/ 5518711 w 8338182"/>
                <a:gd name="connsiteY24" fmla="*/ 950590 h 4503927"/>
                <a:gd name="connsiteX25" fmla="*/ 5655871 w 8338182"/>
                <a:gd name="connsiteY25" fmla="*/ 1194430 h 4503927"/>
                <a:gd name="connsiteX26" fmla="*/ 6006391 w 8338182"/>
                <a:gd name="connsiteY26" fmla="*/ 1202050 h 4503927"/>
                <a:gd name="connsiteX27" fmla="*/ 6074971 w 8338182"/>
                <a:gd name="connsiteY27" fmla="*/ 1590670 h 4503927"/>
                <a:gd name="connsiteX28" fmla="*/ 6326431 w 8338182"/>
                <a:gd name="connsiteY28" fmla="*/ 1674490 h 4503927"/>
                <a:gd name="connsiteX29" fmla="*/ 6417871 w 8338182"/>
                <a:gd name="connsiteY29" fmla="*/ 1369690 h 4503927"/>
                <a:gd name="connsiteX30" fmla="*/ 6730291 w 8338182"/>
                <a:gd name="connsiteY30" fmla="*/ 1377310 h 4503927"/>
                <a:gd name="connsiteX31" fmla="*/ 6936031 w 8338182"/>
                <a:gd name="connsiteY31" fmla="*/ 1323970 h 4503927"/>
                <a:gd name="connsiteX32" fmla="*/ 7035091 w 8338182"/>
                <a:gd name="connsiteY32" fmla="*/ 1575430 h 4503927"/>
                <a:gd name="connsiteX33" fmla="*/ 7035091 w 8338182"/>
                <a:gd name="connsiteY33" fmla="*/ 1727830 h 4503927"/>
                <a:gd name="connsiteX34" fmla="*/ 7157011 w 8338182"/>
                <a:gd name="connsiteY34" fmla="*/ 1986910 h 4503927"/>
                <a:gd name="connsiteX35" fmla="*/ 7195111 w 8338182"/>
                <a:gd name="connsiteY35" fmla="*/ 2284090 h 4503927"/>
                <a:gd name="connsiteX36" fmla="*/ 7385611 w 8338182"/>
                <a:gd name="connsiteY36" fmla="*/ 2550790 h 4503927"/>
                <a:gd name="connsiteX37" fmla="*/ 7507531 w 8338182"/>
                <a:gd name="connsiteY37" fmla="*/ 2863210 h 4503927"/>
                <a:gd name="connsiteX38" fmla="*/ 7591351 w 8338182"/>
                <a:gd name="connsiteY38" fmla="*/ 3305170 h 4503927"/>
                <a:gd name="connsiteX39" fmla="*/ 7835191 w 8338182"/>
                <a:gd name="connsiteY39" fmla="*/ 3442330 h 4503927"/>
                <a:gd name="connsiteX40" fmla="*/ 8109511 w 8338182"/>
                <a:gd name="connsiteY40" fmla="*/ 3632830 h 4503927"/>
                <a:gd name="connsiteX41" fmla="*/ 8338111 w 8338182"/>
                <a:gd name="connsiteY41" fmla="*/ 3754750 h 4503927"/>
                <a:gd name="connsiteX42" fmla="*/ 8086651 w 8338182"/>
                <a:gd name="connsiteY42" fmla="*/ 3968110 h 4503927"/>
                <a:gd name="connsiteX43" fmla="*/ 7979971 w 8338182"/>
                <a:gd name="connsiteY43" fmla="*/ 4120510 h 4503927"/>
                <a:gd name="connsiteX44" fmla="*/ 7934251 w 8338182"/>
                <a:gd name="connsiteY44" fmla="*/ 4471030 h 4503927"/>
                <a:gd name="connsiteX45" fmla="*/ 7233211 w 8338182"/>
                <a:gd name="connsiteY45" fmla="*/ 4432930 h 4503927"/>
                <a:gd name="connsiteX46" fmla="*/ 7096051 w 8338182"/>
                <a:gd name="connsiteY46" fmla="*/ 3975730 h 4503927"/>
                <a:gd name="connsiteX47" fmla="*/ 6814111 w 8338182"/>
                <a:gd name="connsiteY47" fmla="*/ 3907150 h 4503927"/>
                <a:gd name="connsiteX48" fmla="*/ 7217971 w 8338182"/>
                <a:gd name="connsiteY48" fmla="*/ 3617590 h 4503927"/>
                <a:gd name="connsiteX49" fmla="*/ 7080811 w 8338182"/>
                <a:gd name="connsiteY49" fmla="*/ 3427090 h 4503927"/>
                <a:gd name="connsiteX50" fmla="*/ 6913171 w 8338182"/>
                <a:gd name="connsiteY50" fmla="*/ 3648070 h 4503927"/>
                <a:gd name="connsiteX51" fmla="*/ 6776011 w 8338182"/>
                <a:gd name="connsiteY51" fmla="*/ 3861430 h 4503927"/>
                <a:gd name="connsiteX52" fmla="*/ 6631231 w 8338182"/>
                <a:gd name="connsiteY52" fmla="*/ 4097650 h 4503927"/>
                <a:gd name="connsiteX53" fmla="*/ 6433111 w 8338182"/>
                <a:gd name="connsiteY53" fmla="*/ 4143370 h 4503927"/>
                <a:gd name="connsiteX54" fmla="*/ 6059731 w 8338182"/>
                <a:gd name="connsiteY54" fmla="*/ 4280530 h 4503927"/>
                <a:gd name="connsiteX55" fmla="*/ 5442511 w 8338182"/>
                <a:gd name="connsiteY55" fmla="*/ 4082410 h 4503927"/>
                <a:gd name="connsiteX56" fmla="*/ 5366311 w 8338182"/>
                <a:gd name="connsiteY56" fmla="*/ 3853810 h 4503927"/>
                <a:gd name="connsiteX57" fmla="*/ 5168191 w 8338182"/>
                <a:gd name="connsiteY57" fmla="*/ 3930010 h 4503927"/>
                <a:gd name="connsiteX58" fmla="*/ 5053891 w 8338182"/>
                <a:gd name="connsiteY58" fmla="*/ 4044310 h 4503927"/>
                <a:gd name="connsiteX59" fmla="*/ 4710991 w 8338182"/>
                <a:gd name="connsiteY59" fmla="*/ 3907150 h 4503927"/>
                <a:gd name="connsiteX60" fmla="*/ 4611931 w 8338182"/>
                <a:gd name="connsiteY60" fmla="*/ 3617590 h 4503927"/>
                <a:gd name="connsiteX61" fmla="*/ 4398571 w 8338182"/>
                <a:gd name="connsiteY61" fmla="*/ 3663310 h 4503927"/>
                <a:gd name="connsiteX62" fmla="*/ 4162351 w 8338182"/>
                <a:gd name="connsiteY62" fmla="*/ 3541390 h 4503927"/>
                <a:gd name="connsiteX63" fmla="*/ 3857551 w 8338182"/>
                <a:gd name="connsiteY63" fmla="*/ 3693790 h 4503927"/>
                <a:gd name="connsiteX64" fmla="*/ 3705151 w 8338182"/>
                <a:gd name="connsiteY64" fmla="*/ 3693790 h 4503927"/>
                <a:gd name="connsiteX65" fmla="*/ 3575611 w 8338182"/>
                <a:gd name="connsiteY65" fmla="*/ 3663310 h 4503927"/>
                <a:gd name="connsiteX66" fmla="*/ 3324151 w 8338182"/>
                <a:gd name="connsiteY66" fmla="*/ 3846190 h 4503927"/>
                <a:gd name="connsiteX67" fmla="*/ 3186991 w 8338182"/>
                <a:gd name="connsiteY67" fmla="*/ 3869050 h 4503927"/>
                <a:gd name="connsiteX68" fmla="*/ 3110791 w 8338182"/>
                <a:gd name="connsiteY68" fmla="*/ 3556630 h 4503927"/>
                <a:gd name="connsiteX69" fmla="*/ 3141271 w 8338182"/>
                <a:gd name="connsiteY69" fmla="*/ 3388990 h 4503927"/>
                <a:gd name="connsiteX70" fmla="*/ 2851711 w 8338182"/>
                <a:gd name="connsiteY70" fmla="*/ 3419470 h 4503927"/>
                <a:gd name="connsiteX71" fmla="*/ 2752651 w 8338182"/>
                <a:gd name="connsiteY71" fmla="*/ 3716650 h 4503927"/>
                <a:gd name="connsiteX72" fmla="*/ 2866951 w 8338182"/>
                <a:gd name="connsiteY72" fmla="*/ 3907150 h 4503927"/>
                <a:gd name="connsiteX73" fmla="*/ 2859331 w 8338182"/>
                <a:gd name="connsiteY73" fmla="*/ 4067170 h 4503927"/>
                <a:gd name="connsiteX74" fmla="*/ 2752651 w 8338182"/>
                <a:gd name="connsiteY74" fmla="*/ 4189090 h 4503927"/>
                <a:gd name="connsiteX75" fmla="*/ 2470711 w 8338182"/>
                <a:gd name="connsiteY75" fmla="*/ 4371970 h 4503927"/>
                <a:gd name="connsiteX76" fmla="*/ 2333551 w 8338182"/>
                <a:gd name="connsiteY76" fmla="*/ 4204330 h 4503927"/>
                <a:gd name="connsiteX77" fmla="*/ 2341171 w 8338182"/>
                <a:gd name="connsiteY77" fmla="*/ 3777610 h 4503927"/>
                <a:gd name="connsiteX78" fmla="*/ 2310691 w 8338182"/>
                <a:gd name="connsiteY78" fmla="*/ 3404230 h 4503927"/>
                <a:gd name="connsiteX79" fmla="*/ 2318311 w 8338182"/>
                <a:gd name="connsiteY79" fmla="*/ 3282310 h 4503927"/>
                <a:gd name="connsiteX80" fmla="*/ 2066851 w 8338182"/>
                <a:gd name="connsiteY80" fmla="*/ 3160390 h 4503927"/>
                <a:gd name="connsiteX81" fmla="*/ 1762051 w 8338182"/>
                <a:gd name="connsiteY81" fmla="*/ 3168010 h 4503927"/>
                <a:gd name="connsiteX82" fmla="*/ 1571551 w 8338182"/>
                <a:gd name="connsiteY82" fmla="*/ 3274690 h 4503927"/>
                <a:gd name="connsiteX83" fmla="*/ 1365811 w 8338182"/>
                <a:gd name="connsiteY83" fmla="*/ 2931790 h 4503927"/>
                <a:gd name="connsiteX84" fmla="*/ 1495351 w 8338182"/>
                <a:gd name="connsiteY84" fmla="*/ 2611750 h 4503927"/>
                <a:gd name="connsiteX85" fmla="*/ 1838251 w 8338182"/>
                <a:gd name="connsiteY85" fmla="*/ 2444110 h 4503927"/>
                <a:gd name="connsiteX86" fmla="*/ 2066851 w 8338182"/>
                <a:gd name="connsiteY86" fmla="*/ 2230750 h 4503927"/>
                <a:gd name="connsiteX87" fmla="*/ 2028751 w 8338182"/>
                <a:gd name="connsiteY87" fmla="*/ 1979290 h 4503927"/>
                <a:gd name="connsiteX88" fmla="*/ 2135431 w 8338182"/>
                <a:gd name="connsiteY88" fmla="*/ 1804030 h 4503927"/>
                <a:gd name="connsiteX89" fmla="*/ 1739191 w 8338182"/>
                <a:gd name="connsiteY89" fmla="*/ 1598290 h 4503927"/>
                <a:gd name="connsiteX90" fmla="*/ 1320091 w 8338182"/>
                <a:gd name="connsiteY90" fmla="*/ 1621150 h 4503927"/>
                <a:gd name="connsiteX91" fmla="*/ 1152451 w 8338182"/>
                <a:gd name="connsiteY91" fmla="*/ 1842130 h 4503927"/>
                <a:gd name="connsiteX92" fmla="*/ 878131 w 8338182"/>
                <a:gd name="connsiteY92" fmla="*/ 2093590 h 4503927"/>
                <a:gd name="connsiteX93" fmla="*/ 542851 w 8338182"/>
                <a:gd name="connsiteY93" fmla="*/ 2085970 h 4503927"/>
                <a:gd name="connsiteX94" fmla="*/ 299011 w 8338182"/>
                <a:gd name="connsiteY94" fmla="*/ 2238370 h 4503927"/>
                <a:gd name="connsiteX95" fmla="*/ 238051 w 8338182"/>
                <a:gd name="connsiteY95" fmla="*/ 2642230 h 4503927"/>
                <a:gd name="connsiteX96" fmla="*/ 9451 w 8338182"/>
                <a:gd name="connsiteY96" fmla="*/ 2566030 h 4503927"/>
                <a:gd name="connsiteX97" fmla="*/ 55171 w 8338182"/>
                <a:gd name="connsiteY97" fmla="*/ 2215510 h 4503927"/>
                <a:gd name="connsiteX98" fmla="*/ 161851 w 8338182"/>
                <a:gd name="connsiteY98" fmla="*/ 1941190 h 4503927"/>
                <a:gd name="connsiteX99" fmla="*/ 192331 w 8338182"/>
                <a:gd name="connsiteY99" fmla="*/ 1758310 h 4503927"/>
                <a:gd name="connsiteX100" fmla="*/ 161851 w 8338182"/>
                <a:gd name="connsiteY100" fmla="*/ 1590670 h 4503927"/>
                <a:gd name="connsiteX101" fmla="*/ 352351 w 8338182"/>
                <a:gd name="connsiteY101" fmla="*/ 1415410 h 4503927"/>
                <a:gd name="connsiteX102" fmla="*/ 474271 w 8338182"/>
                <a:gd name="connsiteY102" fmla="*/ 1285870 h 4503927"/>
                <a:gd name="connsiteX103" fmla="*/ 847651 w 8338182"/>
                <a:gd name="connsiteY103" fmla="*/ 1323970 h 4503927"/>
                <a:gd name="connsiteX104" fmla="*/ 1243891 w 8338182"/>
                <a:gd name="connsiteY104" fmla="*/ 1438270 h 4503927"/>
                <a:gd name="connsiteX105" fmla="*/ 1510591 w 8338182"/>
                <a:gd name="connsiteY105" fmla="*/ 1392550 h 4503927"/>
                <a:gd name="connsiteX106" fmla="*/ 1495351 w 8338182"/>
                <a:gd name="connsiteY106" fmla="*/ 950590 h 4503927"/>
                <a:gd name="connsiteX107" fmla="*/ 1480111 w 8338182"/>
                <a:gd name="connsiteY107" fmla="*/ 584830 h 4503927"/>
                <a:gd name="connsiteX108" fmla="*/ 1106731 w 8338182"/>
                <a:gd name="connsiteY108" fmla="*/ 630550 h 4503927"/>
                <a:gd name="connsiteX109" fmla="*/ 992431 w 8338182"/>
                <a:gd name="connsiteY109" fmla="*/ 432430 h 4503927"/>
                <a:gd name="connsiteX110" fmla="*/ 1076251 w 8338182"/>
                <a:gd name="connsiteY110" fmla="*/ 257170 h 4503927"/>
                <a:gd name="connsiteX111" fmla="*/ 1434391 w 8338182"/>
                <a:gd name="connsiteY111" fmla="*/ 226690 h 4503927"/>
                <a:gd name="connsiteX112" fmla="*/ 1586791 w 8338182"/>
                <a:gd name="connsiteY112" fmla="*/ 348610 h 4503927"/>
                <a:gd name="connsiteX0" fmla="*/ 1586791 w 8338182"/>
                <a:gd name="connsiteY0" fmla="*/ 348610 h 4503927"/>
                <a:gd name="connsiteX1" fmla="*/ 1739191 w 8338182"/>
                <a:gd name="connsiteY1" fmla="*/ 249550 h 4503927"/>
                <a:gd name="connsiteX2" fmla="*/ 1952551 w 8338182"/>
                <a:gd name="connsiteY2" fmla="*/ 257170 h 4503927"/>
                <a:gd name="connsiteX3" fmla="*/ 2181151 w 8338182"/>
                <a:gd name="connsiteY3" fmla="*/ 81910 h 4503927"/>
                <a:gd name="connsiteX4" fmla="*/ 2333551 w 8338182"/>
                <a:gd name="connsiteY4" fmla="*/ 196210 h 4503927"/>
                <a:gd name="connsiteX5" fmla="*/ 2531671 w 8338182"/>
                <a:gd name="connsiteY5" fmla="*/ 394330 h 4503927"/>
                <a:gd name="connsiteX6" fmla="*/ 2691691 w 8338182"/>
                <a:gd name="connsiteY6" fmla="*/ 592450 h 4503927"/>
                <a:gd name="connsiteX7" fmla="*/ 2889811 w 8338182"/>
                <a:gd name="connsiteY7" fmla="*/ 615310 h 4503927"/>
                <a:gd name="connsiteX8" fmla="*/ 3072691 w 8338182"/>
                <a:gd name="connsiteY8" fmla="*/ 615310 h 4503927"/>
                <a:gd name="connsiteX9" fmla="*/ 3392731 w 8338182"/>
                <a:gd name="connsiteY9" fmla="*/ 729610 h 4503927"/>
                <a:gd name="connsiteX10" fmla="*/ 3484171 w 8338182"/>
                <a:gd name="connsiteY10" fmla="*/ 363850 h 4503927"/>
                <a:gd name="connsiteX11" fmla="*/ 3461311 w 8338182"/>
                <a:gd name="connsiteY11" fmla="*/ 43810 h 4503927"/>
                <a:gd name="connsiteX12" fmla="*/ 3636571 w 8338182"/>
                <a:gd name="connsiteY12" fmla="*/ 13330 h 4503927"/>
                <a:gd name="connsiteX13" fmla="*/ 3697531 w 8338182"/>
                <a:gd name="connsiteY13" fmla="*/ 142870 h 4503927"/>
                <a:gd name="connsiteX14" fmla="*/ 3849931 w 8338182"/>
                <a:gd name="connsiteY14" fmla="*/ 120010 h 4503927"/>
                <a:gd name="connsiteX15" fmla="*/ 3941371 w 8338182"/>
                <a:gd name="connsiteY15" fmla="*/ 295270 h 4503927"/>
                <a:gd name="connsiteX16" fmla="*/ 3941371 w 8338182"/>
                <a:gd name="connsiteY16" fmla="*/ 805810 h 4503927"/>
                <a:gd name="connsiteX17" fmla="*/ 4070911 w 8338182"/>
                <a:gd name="connsiteY17" fmla="*/ 1064890 h 4503927"/>
                <a:gd name="connsiteX18" fmla="*/ 4406191 w 8338182"/>
                <a:gd name="connsiteY18" fmla="*/ 1125850 h 4503927"/>
                <a:gd name="connsiteX19" fmla="*/ 4650031 w 8338182"/>
                <a:gd name="connsiteY19" fmla="*/ 1141090 h 4503927"/>
                <a:gd name="connsiteX20" fmla="*/ 4840531 w 8338182"/>
                <a:gd name="connsiteY20" fmla="*/ 1133470 h 4503927"/>
                <a:gd name="connsiteX21" fmla="*/ 4985311 w 8338182"/>
                <a:gd name="connsiteY21" fmla="*/ 1080130 h 4503927"/>
                <a:gd name="connsiteX22" fmla="*/ 5191051 w 8338182"/>
                <a:gd name="connsiteY22" fmla="*/ 1186810 h 4503927"/>
                <a:gd name="connsiteX23" fmla="*/ 5412031 w 8338182"/>
                <a:gd name="connsiteY23" fmla="*/ 1072510 h 4503927"/>
                <a:gd name="connsiteX24" fmla="*/ 5518711 w 8338182"/>
                <a:gd name="connsiteY24" fmla="*/ 950590 h 4503927"/>
                <a:gd name="connsiteX25" fmla="*/ 5655871 w 8338182"/>
                <a:gd name="connsiteY25" fmla="*/ 1194430 h 4503927"/>
                <a:gd name="connsiteX26" fmla="*/ 6006391 w 8338182"/>
                <a:gd name="connsiteY26" fmla="*/ 1202050 h 4503927"/>
                <a:gd name="connsiteX27" fmla="*/ 5991151 w 8338182"/>
                <a:gd name="connsiteY27" fmla="*/ 1400170 h 4503927"/>
                <a:gd name="connsiteX28" fmla="*/ 6074971 w 8338182"/>
                <a:gd name="connsiteY28" fmla="*/ 1590670 h 4503927"/>
                <a:gd name="connsiteX29" fmla="*/ 6326431 w 8338182"/>
                <a:gd name="connsiteY29" fmla="*/ 1674490 h 4503927"/>
                <a:gd name="connsiteX30" fmla="*/ 6417871 w 8338182"/>
                <a:gd name="connsiteY30" fmla="*/ 1369690 h 4503927"/>
                <a:gd name="connsiteX31" fmla="*/ 6730291 w 8338182"/>
                <a:gd name="connsiteY31" fmla="*/ 1377310 h 4503927"/>
                <a:gd name="connsiteX32" fmla="*/ 6936031 w 8338182"/>
                <a:gd name="connsiteY32" fmla="*/ 1323970 h 4503927"/>
                <a:gd name="connsiteX33" fmla="*/ 7035091 w 8338182"/>
                <a:gd name="connsiteY33" fmla="*/ 1575430 h 4503927"/>
                <a:gd name="connsiteX34" fmla="*/ 7035091 w 8338182"/>
                <a:gd name="connsiteY34" fmla="*/ 1727830 h 4503927"/>
                <a:gd name="connsiteX35" fmla="*/ 7157011 w 8338182"/>
                <a:gd name="connsiteY35" fmla="*/ 1986910 h 4503927"/>
                <a:gd name="connsiteX36" fmla="*/ 7195111 w 8338182"/>
                <a:gd name="connsiteY36" fmla="*/ 2284090 h 4503927"/>
                <a:gd name="connsiteX37" fmla="*/ 7385611 w 8338182"/>
                <a:gd name="connsiteY37" fmla="*/ 2550790 h 4503927"/>
                <a:gd name="connsiteX38" fmla="*/ 7507531 w 8338182"/>
                <a:gd name="connsiteY38" fmla="*/ 2863210 h 4503927"/>
                <a:gd name="connsiteX39" fmla="*/ 7591351 w 8338182"/>
                <a:gd name="connsiteY39" fmla="*/ 3305170 h 4503927"/>
                <a:gd name="connsiteX40" fmla="*/ 7835191 w 8338182"/>
                <a:gd name="connsiteY40" fmla="*/ 3442330 h 4503927"/>
                <a:gd name="connsiteX41" fmla="*/ 8109511 w 8338182"/>
                <a:gd name="connsiteY41" fmla="*/ 3632830 h 4503927"/>
                <a:gd name="connsiteX42" fmla="*/ 8338111 w 8338182"/>
                <a:gd name="connsiteY42" fmla="*/ 3754750 h 4503927"/>
                <a:gd name="connsiteX43" fmla="*/ 8086651 w 8338182"/>
                <a:gd name="connsiteY43" fmla="*/ 3968110 h 4503927"/>
                <a:gd name="connsiteX44" fmla="*/ 7979971 w 8338182"/>
                <a:gd name="connsiteY44" fmla="*/ 4120510 h 4503927"/>
                <a:gd name="connsiteX45" fmla="*/ 7934251 w 8338182"/>
                <a:gd name="connsiteY45" fmla="*/ 4471030 h 4503927"/>
                <a:gd name="connsiteX46" fmla="*/ 7233211 w 8338182"/>
                <a:gd name="connsiteY46" fmla="*/ 4432930 h 4503927"/>
                <a:gd name="connsiteX47" fmla="*/ 7096051 w 8338182"/>
                <a:gd name="connsiteY47" fmla="*/ 3975730 h 4503927"/>
                <a:gd name="connsiteX48" fmla="*/ 6814111 w 8338182"/>
                <a:gd name="connsiteY48" fmla="*/ 3907150 h 4503927"/>
                <a:gd name="connsiteX49" fmla="*/ 7217971 w 8338182"/>
                <a:gd name="connsiteY49" fmla="*/ 3617590 h 4503927"/>
                <a:gd name="connsiteX50" fmla="*/ 7080811 w 8338182"/>
                <a:gd name="connsiteY50" fmla="*/ 3427090 h 4503927"/>
                <a:gd name="connsiteX51" fmla="*/ 6913171 w 8338182"/>
                <a:gd name="connsiteY51" fmla="*/ 3648070 h 4503927"/>
                <a:gd name="connsiteX52" fmla="*/ 6776011 w 8338182"/>
                <a:gd name="connsiteY52" fmla="*/ 3861430 h 4503927"/>
                <a:gd name="connsiteX53" fmla="*/ 6631231 w 8338182"/>
                <a:gd name="connsiteY53" fmla="*/ 4097650 h 4503927"/>
                <a:gd name="connsiteX54" fmla="*/ 6433111 w 8338182"/>
                <a:gd name="connsiteY54" fmla="*/ 4143370 h 4503927"/>
                <a:gd name="connsiteX55" fmla="*/ 6059731 w 8338182"/>
                <a:gd name="connsiteY55" fmla="*/ 4280530 h 4503927"/>
                <a:gd name="connsiteX56" fmla="*/ 5442511 w 8338182"/>
                <a:gd name="connsiteY56" fmla="*/ 4082410 h 4503927"/>
                <a:gd name="connsiteX57" fmla="*/ 5366311 w 8338182"/>
                <a:gd name="connsiteY57" fmla="*/ 3853810 h 4503927"/>
                <a:gd name="connsiteX58" fmla="*/ 5168191 w 8338182"/>
                <a:gd name="connsiteY58" fmla="*/ 3930010 h 4503927"/>
                <a:gd name="connsiteX59" fmla="*/ 5053891 w 8338182"/>
                <a:gd name="connsiteY59" fmla="*/ 4044310 h 4503927"/>
                <a:gd name="connsiteX60" fmla="*/ 4710991 w 8338182"/>
                <a:gd name="connsiteY60" fmla="*/ 3907150 h 4503927"/>
                <a:gd name="connsiteX61" fmla="*/ 4611931 w 8338182"/>
                <a:gd name="connsiteY61" fmla="*/ 3617590 h 4503927"/>
                <a:gd name="connsiteX62" fmla="*/ 4398571 w 8338182"/>
                <a:gd name="connsiteY62" fmla="*/ 3663310 h 4503927"/>
                <a:gd name="connsiteX63" fmla="*/ 4162351 w 8338182"/>
                <a:gd name="connsiteY63" fmla="*/ 3541390 h 4503927"/>
                <a:gd name="connsiteX64" fmla="*/ 3857551 w 8338182"/>
                <a:gd name="connsiteY64" fmla="*/ 3693790 h 4503927"/>
                <a:gd name="connsiteX65" fmla="*/ 3705151 w 8338182"/>
                <a:gd name="connsiteY65" fmla="*/ 3693790 h 4503927"/>
                <a:gd name="connsiteX66" fmla="*/ 3575611 w 8338182"/>
                <a:gd name="connsiteY66" fmla="*/ 3663310 h 4503927"/>
                <a:gd name="connsiteX67" fmla="*/ 3324151 w 8338182"/>
                <a:gd name="connsiteY67" fmla="*/ 3846190 h 4503927"/>
                <a:gd name="connsiteX68" fmla="*/ 3186991 w 8338182"/>
                <a:gd name="connsiteY68" fmla="*/ 3869050 h 4503927"/>
                <a:gd name="connsiteX69" fmla="*/ 3110791 w 8338182"/>
                <a:gd name="connsiteY69" fmla="*/ 3556630 h 4503927"/>
                <a:gd name="connsiteX70" fmla="*/ 3141271 w 8338182"/>
                <a:gd name="connsiteY70" fmla="*/ 3388990 h 4503927"/>
                <a:gd name="connsiteX71" fmla="*/ 2851711 w 8338182"/>
                <a:gd name="connsiteY71" fmla="*/ 3419470 h 4503927"/>
                <a:gd name="connsiteX72" fmla="*/ 2752651 w 8338182"/>
                <a:gd name="connsiteY72" fmla="*/ 3716650 h 4503927"/>
                <a:gd name="connsiteX73" fmla="*/ 2866951 w 8338182"/>
                <a:gd name="connsiteY73" fmla="*/ 3907150 h 4503927"/>
                <a:gd name="connsiteX74" fmla="*/ 2859331 w 8338182"/>
                <a:gd name="connsiteY74" fmla="*/ 4067170 h 4503927"/>
                <a:gd name="connsiteX75" fmla="*/ 2752651 w 8338182"/>
                <a:gd name="connsiteY75" fmla="*/ 4189090 h 4503927"/>
                <a:gd name="connsiteX76" fmla="*/ 2470711 w 8338182"/>
                <a:gd name="connsiteY76" fmla="*/ 4371970 h 4503927"/>
                <a:gd name="connsiteX77" fmla="*/ 2333551 w 8338182"/>
                <a:gd name="connsiteY77" fmla="*/ 4204330 h 4503927"/>
                <a:gd name="connsiteX78" fmla="*/ 2341171 w 8338182"/>
                <a:gd name="connsiteY78" fmla="*/ 3777610 h 4503927"/>
                <a:gd name="connsiteX79" fmla="*/ 2310691 w 8338182"/>
                <a:gd name="connsiteY79" fmla="*/ 3404230 h 4503927"/>
                <a:gd name="connsiteX80" fmla="*/ 2318311 w 8338182"/>
                <a:gd name="connsiteY80" fmla="*/ 3282310 h 4503927"/>
                <a:gd name="connsiteX81" fmla="*/ 2066851 w 8338182"/>
                <a:gd name="connsiteY81" fmla="*/ 3160390 h 4503927"/>
                <a:gd name="connsiteX82" fmla="*/ 1762051 w 8338182"/>
                <a:gd name="connsiteY82" fmla="*/ 3168010 h 4503927"/>
                <a:gd name="connsiteX83" fmla="*/ 1571551 w 8338182"/>
                <a:gd name="connsiteY83" fmla="*/ 3274690 h 4503927"/>
                <a:gd name="connsiteX84" fmla="*/ 1365811 w 8338182"/>
                <a:gd name="connsiteY84" fmla="*/ 2931790 h 4503927"/>
                <a:gd name="connsiteX85" fmla="*/ 1495351 w 8338182"/>
                <a:gd name="connsiteY85" fmla="*/ 2611750 h 4503927"/>
                <a:gd name="connsiteX86" fmla="*/ 1838251 w 8338182"/>
                <a:gd name="connsiteY86" fmla="*/ 2444110 h 4503927"/>
                <a:gd name="connsiteX87" fmla="*/ 2066851 w 8338182"/>
                <a:gd name="connsiteY87" fmla="*/ 2230750 h 4503927"/>
                <a:gd name="connsiteX88" fmla="*/ 2028751 w 8338182"/>
                <a:gd name="connsiteY88" fmla="*/ 1979290 h 4503927"/>
                <a:gd name="connsiteX89" fmla="*/ 2135431 w 8338182"/>
                <a:gd name="connsiteY89" fmla="*/ 1804030 h 4503927"/>
                <a:gd name="connsiteX90" fmla="*/ 1739191 w 8338182"/>
                <a:gd name="connsiteY90" fmla="*/ 1598290 h 4503927"/>
                <a:gd name="connsiteX91" fmla="*/ 1320091 w 8338182"/>
                <a:gd name="connsiteY91" fmla="*/ 1621150 h 4503927"/>
                <a:gd name="connsiteX92" fmla="*/ 1152451 w 8338182"/>
                <a:gd name="connsiteY92" fmla="*/ 1842130 h 4503927"/>
                <a:gd name="connsiteX93" fmla="*/ 878131 w 8338182"/>
                <a:gd name="connsiteY93" fmla="*/ 2093590 h 4503927"/>
                <a:gd name="connsiteX94" fmla="*/ 542851 w 8338182"/>
                <a:gd name="connsiteY94" fmla="*/ 2085970 h 4503927"/>
                <a:gd name="connsiteX95" fmla="*/ 299011 w 8338182"/>
                <a:gd name="connsiteY95" fmla="*/ 2238370 h 4503927"/>
                <a:gd name="connsiteX96" fmla="*/ 238051 w 8338182"/>
                <a:gd name="connsiteY96" fmla="*/ 2642230 h 4503927"/>
                <a:gd name="connsiteX97" fmla="*/ 9451 w 8338182"/>
                <a:gd name="connsiteY97" fmla="*/ 2566030 h 4503927"/>
                <a:gd name="connsiteX98" fmla="*/ 55171 w 8338182"/>
                <a:gd name="connsiteY98" fmla="*/ 2215510 h 4503927"/>
                <a:gd name="connsiteX99" fmla="*/ 161851 w 8338182"/>
                <a:gd name="connsiteY99" fmla="*/ 1941190 h 4503927"/>
                <a:gd name="connsiteX100" fmla="*/ 192331 w 8338182"/>
                <a:gd name="connsiteY100" fmla="*/ 1758310 h 4503927"/>
                <a:gd name="connsiteX101" fmla="*/ 161851 w 8338182"/>
                <a:gd name="connsiteY101" fmla="*/ 1590670 h 4503927"/>
                <a:gd name="connsiteX102" fmla="*/ 352351 w 8338182"/>
                <a:gd name="connsiteY102" fmla="*/ 1415410 h 4503927"/>
                <a:gd name="connsiteX103" fmla="*/ 474271 w 8338182"/>
                <a:gd name="connsiteY103" fmla="*/ 1285870 h 4503927"/>
                <a:gd name="connsiteX104" fmla="*/ 847651 w 8338182"/>
                <a:gd name="connsiteY104" fmla="*/ 1323970 h 4503927"/>
                <a:gd name="connsiteX105" fmla="*/ 1243891 w 8338182"/>
                <a:gd name="connsiteY105" fmla="*/ 1438270 h 4503927"/>
                <a:gd name="connsiteX106" fmla="*/ 1510591 w 8338182"/>
                <a:gd name="connsiteY106" fmla="*/ 1392550 h 4503927"/>
                <a:gd name="connsiteX107" fmla="*/ 1495351 w 8338182"/>
                <a:gd name="connsiteY107" fmla="*/ 950590 h 4503927"/>
                <a:gd name="connsiteX108" fmla="*/ 1480111 w 8338182"/>
                <a:gd name="connsiteY108" fmla="*/ 584830 h 4503927"/>
                <a:gd name="connsiteX109" fmla="*/ 1106731 w 8338182"/>
                <a:gd name="connsiteY109" fmla="*/ 630550 h 4503927"/>
                <a:gd name="connsiteX110" fmla="*/ 992431 w 8338182"/>
                <a:gd name="connsiteY110" fmla="*/ 432430 h 4503927"/>
                <a:gd name="connsiteX111" fmla="*/ 1076251 w 8338182"/>
                <a:gd name="connsiteY111" fmla="*/ 257170 h 4503927"/>
                <a:gd name="connsiteX112" fmla="*/ 1434391 w 8338182"/>
                <a:gd name="connsiteY112" fmla="*/ 226690 h 4503927"/>
                <a:gd name="connsiteX113" fmla="*/ 1586791 w 8338182"/>
                <a:gd name="connsiteY113" fmla="*/ 348610 h 4503927"/>
                <a:gd name="connsiteX0" fmla="*/ 1586791 w 8338182"/>
                <a:gd name="connsiteY0" fmla="*/ 348610 h 4503927"/>
                <a:gd name="connsiteX1" fmla="*/ 1739191 w 8338182"/>
                <a:gd name="connsiteY1" fmla="*/ 249550 h 4503927"/>
                <a:gd name="connsiteX2" fmla="*/ 1952551 w 8338182"/>
                <a:gd name="connsiteY2" fmla="*/ 257170 h 4503927"/>
                <a:gd name="connsiteX3" fmla="*/ 2181151 w 8338182"/>
                <a:gd name="connsiteY3" fmla="*/ 81910 h 4503927"/>
                <a:gd name="connsiteX4" fmla="*/ 2333551 w 8338182"/>
                <a:gd name="connsiteY4" fmla="*/ 196210 h 4503927"/>
                <a:gd name="connsiteX5" fmla="*/ 2531671 w 8338182"/>
                <a:gd name="connsiteY5" fmla="*/ 394330 h 4503927"/>
                <a:gd name="connsiteX6" fmla="*/ 2691691 w 8338182"/>
                <a:gd name="connsiteY6" fmla="*/ 592450 h 4503927"/>
                <a:gd name="connsiteX7" fmla="*/ 2889811 w 8338182"/>
                <a:gd name="connsiteY7" fmla="*/ 615310 h 4503927"/>
                <a:gd name="connsiteX8" fmla="*/ 3072691 w 8338182"/>
                <a:gd name="connsiteY8" fmla="*/ 615310 h 4503927"/>
                <a:gd name="connsiteX9" fmla="*/ 3392731 w 8338182"/>
                <a:gd name="connsiteY9" fmla="*/ 729610 h 4503927"/>
                <a:gd name="connsiteX10" fmla="*/ 3484171 w 8338182"/>
                <a:gd name="connsiteY10" fmla="*/ 363850 h 4503927"/>
                <a:gd name="connsiteX11" fmla="*/ 3461311 w 8338182"/>
                <a:gd name="connsiteY11" fmla="*/ 43810 h 4503927"/>
                <a:gd name="connsiteX12" fmla="*/ 3636571 w 8338182"/>
                <a:gd name="connsiteY12" fmla="*/ 13330 h 4503927"/>
                <a:gd name="connsiteX13" fmla="*/ 3697531 w 8338182"/>
                <a:gd name="connsiteY13" fmla="*/ 142870 h 4503927"/>
                <a:gd name="connsiteX14" fmla="*/ 3849931 w 8338182"/>
                <a:gd name="connsiteY14" fmla="*/ 120010 h 4503927"/>
                <a:gd name="connsiteX15" fmla="*/ 3941371 w 8338182"/>
                <a:gd name="connsiteY15" fmla="*/ 295270 h 4503927"/>
                <a:gd name="connsiteX16" fmla="*/ 3941371 w 8338182"/>
                <a:gd name="connsiteY16" fmla="*/ 805810 h 4503927"/>
                <a:gd name="connsiteX17" fmla="*/ 4070911 w 8338182"/>
                <a:gd name="connsiteY17" fmla="*/ 1064890 h 4503927"/>
                <a:gd name="connsiteX18" fmla="*/ 4406191 w 8338182"/>
                <a:gd name="connsiteY18" fmla="*/ 1125850 h 4503927"/>
                <a:gd name="connsiteX19" fmla="*/ 4650031 w 8338182"/>
                <a:gd name="connsiteY19" fmla="*/ 1141090 h 4503927"/>
                <a:gd name="connsiteX20" fmla="*/ 4840531 w 8338182"/>
                <a:gd name="connsiteY20" fmla="*/ 1133470 h 4503927"/>
                <a:gd name="connsiteX21" fmla="*/ 4985311 w 8338182"/>
                <a:gd name="connsiteY21" fmla="*/ 1080130 h 4503927"/>
                <a:gd name="connsiteX22" fmla="*/ 5191051 w 8338182"/>
                <a:gd name="connsiteY22" fmla="*/ 1186810 h 4503927"/>
                <a:gd name="connsiteX23" fmla="*/ 5412031 w 8338182"/>
                <a:gd name="connsiteY23" fmla="*/ 1072510 h 4503927"/>
                <a:gd name="connsiteX24" fmla="*/ 5518711 w 8338182"/>
                <a:gd name="connsiteY24" fmla="*/ 950590 h 4503927"/>
                <a:gd name="connsiteX25" fmla="*/ 5655871 w 8338182"/>
                <a:gd name="connsiteY25" fmla="*/ 1194430 h 4503927"/>
                <a:gd name="connsiteX26" fmla="*/ 6006391 w 8338182"/>
                <a:gd name="connsiteY26" fmla="*/ 1202050 h 4503927"/>
                <a:gd name="connsiteX27" fmla="*/ 5991151 w 8338182"/>
                <a:gd name="connsiteY27" fmla="*/ 1400170 h 4503927"/>
                <a:gd name="connsiteX28" fmla="*/ 6074971 w 8338182"/>
                <a:gd name="connsiteY28" fmla="*/ 1590670 h 4503927"/>
                <a:gd name="connsiteX29" fmla="*/ 6326431 w 8338182"/>
                <a:gd name="connsiteY29" fmla="*/ 1674490 h 4503927"/>
                <a:gd name="connsiteX30" fmla="*/ 6417871 w 8338182"/>
                <a:gd name="connsiteY30" fmla="*/ 1369690 h 4503927"/>
                <a:gd name="connsiteX31" fmla="*/ 6730291 w 8338182"/>
                <a:gd name="connsiteY31" fmla="*/ 1377310 h 4503927"/>
                <a:gd name="connsiteX32" fmla="*/ 6936031 w 8338182"/>
                <a:gd name="connsiteY32" fmla="*/ 1323970 h 4503927"/>
                <a:gd name="connsiteX33" fmla="*/ 7035091 w 8338182"/>
                <a:gd name="connsiteY33" fmla="*/ 1575430 h 4503927"/>
                <a:gd name="connsiteX34" fmla="*/ 7035091 w 8338182"/>
                <a:gd name="connsiteY34" fmla="*/ 1727830 h 4503927"/>
                <a:gd name="connsiteX35" fmla="*/ 7157011 w 8338182"/>
                <a:gd name="connsiteY35" fmla="*/ 1986910 h 4503927"/>
                <a:gd name="connsiteX36" fmla="*/ 7195111 w 8338182"/>
                <a:gd name="connsiteY36" fmla="*/ 2284090 h 4503927"/>
                <a:gd name="connsiteX37" fmla="*/ 7385611 w 8338182"/>
                <a:gd name="connsiteY37" fmla="*/ 2550790 h 4503927"/>
                <a:gd name="connsiteX38" fmla="*/ 7507531 w 8338182"/>
                <a:gd name="connsiteY38" fmla="*/ 2863210 h 4503927"/>
                <a:gd name="connsiteX39" fmla="*/ 7591351 w 8338182"/>
                <a:gd name="connsiteY39" fmla="*/ 3305170 h 4503927"/>
                <a:gd name="connsiteX40" fmla="*/ 7835191 w 8338182"/>
                <a:gd name="connsiteY40" fmla="*/ 3442330 h 4503927"/>
                <a:gd name="connsiteX41" fmla="*/ 8109511 w 8338182"/>
                <a:gd name="connsiteY41" fmla="*/ 3632830 h 4503927"/>
                <a:gd name="connsiteX42" fmla="*/ 8338111 w 8338182"/>
                <a:gd name="connsiteY42" fmla="*/ 3754750 h 4503927"/>
                <a:gd name="connsiteX43" fmla="*/ 8086651 w 8338182"/>
                <a:gd name="connsiteY43" fmla="*/ 3968110 h 4503927"/>
                <a:gd name="connsiteX44" fmla="*/ 7979971 w 8338182"/>
                <a:gd name="connsiteY44" fmla="*/ 4120510 h 4503927"/>
                <a:gd name="connsiteX45" fmla="*/ 7934251 w 8338182"/>
                <a:gd name="connsiteY45" fmla="*/ 4471030 h 4503927"/>
                <a:gd name="connsiteX46" fmla="*/ 7233211 w 8338182"/>
                <a:gd name="connsiteY46" fmla="*/ 4432930 h 4503927"/>
                <a:gd name="connsiteX47" fmla="*/ 7096051 w 8338182"/>
                <a:gd name="connsiteY47" fmla="*/ 3975730 h 4503927"/>
                <a:gd name="connsiteX48" fmla="*/ 7042711 w 8338182"/>
                <a:gd name="connsiteY48" fmla="*/ 3785230 h 4503927"/>
                <a:gd name="connsiteX49" fmla="*/ 7217971 w 8338182"/>
                <a:gd name="connsiteY49" fmla="*/ 3617590 h 4503927"/>
                <a:gd name="connsiteX50" fmla="*/ 7080811 w 8338182"/>
                <a:gd name="connsiteY50" fmla="*/ 3427090 h 4503927"/>
                <a:gd name="connsiteX51" fmla="*/ 6913171 w 8338182"/>
                <a:gd name="connsiteY51" fmla="*/ 3648070 h 4503927"/>
                <a:gd name="connsiteX52" fmla="*/ 6776011 w 8338182"/>
                <a:gd name="connsiteY52" fmla="*/ 3861430 h 4503927"/>
                <a:gd name="connsiteX53" fmla="*/ 6631231 w 8338182"/>
                <a:gd name="connsiteY53" fmla="*/ 4097650 h 4503927"/>
                <a:gd name="connsiteX54" fmla="*/ 6433111 w 8338182"/>
                <a:gd name="connsiteY54" fmla="*/ 4143370 h 4503927"/>
                <a:gd name="connsiteX55" fmla="*/ 6059731 w 8338182"/>
                <a:gd name="connsiteY55" fmla="*/ 4280530 h 4503927"/>
                <a:gd name="connsiteX56" fmla="*/ 5442511 w 8338182"/>
                <a:gd name="connsiteY56" fmla="*/ 4082410 h 4503927"/>
                <a:gd name="connsiteX57" fmla="*/ 5366311 w 8338182"/>
                <a:gd name="connsiteY57" fmla="*/ 3853810 h 4503927"/>
                <a:gd name="connsiteX58" fmla="*/ 5168191 w 8338182"/>
                <a:gd name="connsiteY58" fmla="*/ 3930010 h 4503927"/>
                <a:gd name="connsiteX59" fmla="*/ 5053891 w 8338182"/>
                <a:gd name="connsiteY59" fmla="*/ 4044310 h 4503927"/>
                <a:gd name="connsiteX60" fmla="*/ 4710991 w 8338182"/>
                <a:gd name="connsiteY60" fmla="*/ 3907150 h 4503927"/>
                <a:gd name="connsiteX61" fmla="*/ 4611931 w 8338182"/>
                <a:gd name="connsiteY61" fmla="*/ 3617590 h 4503927"/>
                <a:gd name="connsiteX62" fmla="*/ 4398571 w 8338182"/>
                <a:gd name="connsiteY62" fmla="*/ 3663310 h 4503927"/>
                <a:gd name="connsiteX63" fmla="*/ 4162351 w 8338182"/>
                <a:gd name="connsiteY63" fmla="*/ 3541390 h 4503927"/>
                <a:gd name="connsiteX64" fmla="*/ 3857551 w 8338182"/>
                <a:gd name="connsiteY64" fmla="*/ 3693790 h 4503927"/>
                <a:gd name="connsiteX65" fmla="*/ 3705151 w 8338182"/>
                <a:gd name="connsiteY65" fmla="*/ 3693790 h 4503927"/>
                <a:gd name="connsiteX66" fmla="*/ 3575611 w 8338182"/>
                <a:gd name="connsiteY66" fmla="*/ 3663310 h 4503927"/>
                <a:gd name="connsiteX67" fmla="*/ 3324151 w 8338182"/>
                <a:gd name="connsiteY67" fmla="*/ 3846190 h 4503927"/>
                <a:gd name="connsiteX68" fmla="*/ 3186991 w 8338182"/>
                <a:gd name="connsiteY68" fmla="*/ 3869050 h 4503927"/>
                <a:gd name="connsiteX69" fmla="*/ 3110791 w 8338182"/>
                <a:gd name="connsiteY69" fmla="*/ 3556630 h 4503927"/>
                <a:gd name="connsiteX70" fmla="*/ 3141271 w 8338182"/>
                <a:gd name="connsiteY70" fmla="*/ 3388990 h 4503927"/>
                <a:gd name="connsiteX71" fmla="*/ 2851711 w 8338182"/>
                <a:gd name="connsiteY71" fmla="*/ 3419470 h 4503927"/>
                <a:gd name="connsiteX72" fmla="*/ 2752651 w 8338182"/>
                <a:gd name="connsiteY72" fmla="*/ 3716650 h 4503927"/>
                <a:gd name="connsiteX73" fmla="*/ 2866951 w 8338182"/>
                <a:gd name="connsiteY73" fmla="*/ 3907150 h 4503927"/>
                <a:gd name="connsiteX74" fmla="*/ 2859331 w 8338182"/>
                <a:gd name="connsiteY74" fmla="*/ 4067170 h 4503927"/>
                <a:gd name="connsiteX75" fmla="*/ 2752651 w 8338182"/>
                <a:gd name="connsiteY75" fmla="*/ 4189090 h 4503927"/>
                <a:gd name="connsiteX76" fmla="*/ 2470711 w 8338182"/>
                <a:gd name="connsiteY76" fmla="*/ 4371970 h 4503927"/>
                <a:gd name="connsiteX77" fmla="*/ 2333551 w 8338182"/>
                <a:gd name="connsiteY77" fmla="*/ 4204330 h 4503927"/>
                <a:gd name="connsiteX78" fmla="*/ 2341171 w 8338182"/>
                <a:gd name="connsiteY78" fmla="*/ 3777610 h 4503927"/>
                <a:gd name="connsiteX79" fmla="*/ 2310691 w 8338182"/>
                <a:gd name="connsiteY79" fmla="*/ 3404230 h 4503927"/>
                <a:gd name="connsiteX80" fmla="*/ 2318311 w 8338182"/>
                <a:gd name="connsiteY80" fmla="*/ 3282310 h 4503927"/>
                <a:gd name="connsiteX81" fmla="*/ 2066851 w 8338182"/>
                <a:gd name="connsiteY81" fmla="*/ 3160390 h 4503927"/>
                <a:gd name="connsiteX82" fmla="*/ 1762051 w 8338182"/>
                <a:gd name="connsiteY82" fmla="*/ 3168010 h 4503927"/>
                <a:gd name="connsiteX83" fmla="*/ 1571551 w 8338182"/>
                <a:gd name="connsiteY83" fmla="*/ 3274690 h 4503927"/>
                <a:gd name="connsiteX84" fmla="*/ 1365811 w 8338182"/>
                <a:gd name="connsiteY84" fmla="*/ 2931790 h 4503927"/>
                <a:gd name="connsiteX85" fmla="*/ 1495351 w 8338182"/>
                <a:gd name="connsiteY85" fmla="*/ 2611750 h 4503927"/>
                <a:gd name="connsiteX86" fmla="*/ 1838251 w 8338182"/>
                <a:gd name="connsiteY86" fmla="*/ 2444110 h 4503927"/>
                <a:gd name="connsiteX87" fmla="*/ 2066851 w 8338182"/>
                <a:gd name="connsiteY87" fmla="*/ 2230750 h 4503927"/>
                <a:gd name="connsiteX88" fmla="*/ 2028751 w 8338182"/>
                <a:gd name="connsiteY88" fmla="*/ 1979290 h 4503927"/>
                <a:gd name="connsiteX89" fmla="*/ 2135431 w 8338182"/>
                <a:gd name="connsiteY89" fmla="*/ 1804030 h 4503927"/>
                <a:gd name="connsiteX90" fmla="*/ 1739191 w 8338182"/>
                <a:gd name="connsiteY90" fmla="*/ 1598290 h 4503927"/>
                <a:gd name="connsiteX91" fmla="*/ 1320091 w 8338182"/>
                <a:gd name="connsiteY91" fmla="*/ 1621150 h 4503927"/>
                <a:gd name="connsiteX92" fmla="*/ 1152451 w 8338182"/>
                <a:gd name="connsiteY92" fmla="*/ 1842130 h 4503927"/>
                <a:gd name="connsiteX93" fmla="*/ 878131 w 8338182"/>
                <a:gd name="connsiteY93" fmla="*/ 2093590 h 4503927"/>
                <a:gd name="connsiteX94" fmla="*/ 542851 w 8338182"/>
                <a:gd name="connsiteY94" fmla="*/ 2085970 h 4503927"/>
                <a:gd name="connsiteX95" fmla="*/ 299011 w 8338182"/>
                <a:gd name="connsiteY95" fmla="*/ 2238370 h 4503927"/>
                <a:gd name="connsiteX96" fmla="*/ 238051 w 8338182"/>
                <a:gd name="connsiteY96" fmla="*/ 2642230 h 4503927"/>
                <a:gd name="connsiteX97" fmla="*/ 9451 w 8338182"/>
                <a:gd name="connsiteY97" fmla="*/ 2566030 h 4503927"/>
                <a:gd name="connsiteX98" fmla="*/ 55171 w 8338182"/>
                <a:gd name="connsiteY98" fmla="*/ 2215510 h 4503927"/>
                <a:gd name="connsiteX99" fmla="*/ 161851 w 8338182"/>
                <a:gd name="connsiteY99" fmla="*/ 1941190 h 4503927"/>
                <a:gd name="connsiteX100" fmla="*/ 192331 w 8338182"/>
                <a:gd name="connsiteY100" fmla="*/ 1758310 h 4503927"/>
                <a:gd name="connsiteX101" fmla="*/ 161851 w 8338182"/>
                <a:gd name="connsiteY101" fmla="*/ 1590670 h 4503927"/>
                <a:gd name="connsiteX102" fmla="*/ 352351 w 8338182"/>
                <a:gd name="connsiteY102" fmla="*/ 1415410 h 4503927"/>
                <a:gd name="connsiteX103" fmla="*/ 474271 w 8338182"/>
                <a:gd name="connsiteY103" fmla="*/ 1285870 h 4503927"/>
                <a:gd name="connsiteX104" fmla="*/ 847651 w 8338182"/>
                <a:gd name="connsiteY104" fmla="*/ 1323970 h 4503927"/>
                <a:gd name="connsiteX105" fmla="*/ 1243891 w 8338182"/>
                <a:gd name="connsiteY105" fmla="*/ 1438270 h 4503927"/>
                <a:gd name="connsiteX106" fmla="*/ 1510591 w 8338182"/>
                <a:gd name="connsiteY106" fmla="*/ 1392550 h 4503927"/>
                <a:gd name="connsiteX107" fmla="*/ 1495351 w 8338182"/>
                <a:gd name="connsiteY107" fmla="*/ 950590 h 4503927"/>
                <a:gd name="connsiteX108" fmla="*/ 1480111 w 8338182"/>
                <a:gd name="connsiteY108" fmla="*/ 584830 h 4503927"/>
                <a:gd name="connsiteX109" fmla="*/ 1106731 w 8338182"/>
                <a:gd name="connsiteY109" fmla="*/ 630550 h 4503927"/>
                <a:gd name="connsiteX110" fmla="*/ 992431 w 8338182"/>
                <a:gd name="connsiteY110" fmla="*/ 432430 h 4503927"/>
                <a:gd name="connsiteX111" fmla="*/ 1076251 w 8338182"/>
                <a:gd name="connsiteY111" fmla="*/ 257170 h 4503927"/>
                <a:gd name="connsiteX112" fmla="*/ 1434391 w 8338182"/>
                <a:gd name="connsiteY112" fmla="*/ 226690 h 4503927"/>
                <a:gd name="connsiteX113" fmla="*/ 1586791 w 8338182"/>
                <a:gd name="connsiteY113" fmla="*/ 348610 h 4503927"/>
                <a:gd name="connsiteX0" fmla="*/ 1586791 w 8338182"/>
                <a:gd name="connsiteY0" fmla="*/ 348610 h 4502846"/>
                <a:gd name="connsiteX1" fmla="*/ 1739191 w 8338182"/>
                <a:gd name="connsiteY1" fmla="*/ 249550 h 4502846"/>
                <a:gd name="connsiteX2" fmla="*/ 1952551 w 8338182"/>
                <a:gd name="connsiteY2" fmla="*/ 257170 h 4502846"/>
                <a:gd name="connsiteX3" fmla="*/ 2181151 w 8338182"/>
                <a:gd name="connsiteY3" fmla="*/ 81910 h 4502846"/>
                <a:gd name="connsiteX4" fmla="*/ 2333551 w 8338182"/>
                <a:gd name="connsiteY4" fmla="*/ 196210 h 4502846"/>
                <a:gd name="connsiteX5" fmla="*/ 2531671 w 8338182"/>
                <a:gd name="connsiteY5" fmla="*/ 394330 h 4502846"/>
                <a:gd name="connsiteX6" fmla="*/ 2691691 w 8338182"/>
                <a:gd name="connsiteY6" fmla="*/ 592450 h 4502846"/>
                <a:gd name="connsiteX7" fmla="*/ 2889811 w 8338182"/>
                <a:gd name="connsiteY7" fmla="*/ 615310 h 4502846"/>
                <a:gd name="connsiteX8" fmla="*/ 3072691 w 8338182"/>
                <a:gd name="connsiteY8" fmla="*/ 615310 h 4502846"/>
                <a:gd name="connsiteX9" fmla="*/ 3392731 w 8338182"/>
                <a:gd name="connsiteY9" fmla="*/ 729610 h 4502846"/>
                <a:gd name="connsiteX10" fmla="*/ 3484171 w 8338182"/>
                <a:gd name="connsiteY10" fmla="*/ 363850 h 4502846"/>
                <a:gd name="connsiteX11" fmla="*/ 3461311 w 8338182"/>
                <a:gd name="connsiteY11" fmla="*/ 43810 h 4502846"/>
                <a:gd name="connsiteX12" fmla="*/ 3636571 w 8338182"/>
                <a:gd name="connsiteY12" fmla="*/ 13330 h 4502846"/>
                <a:gd name="connsiteX13" fmla="*/ 3697531 w 8338182"/>
                <a:gd name="connsiteY13" fmla="*/ 142870 h 4502846"/>
                <a:gd name="connsiteX14" fmla="*/ 3849931 w 8338182"/>
                <a:gd name="connsiteY14" fmla="*/ 120010 h 4502846"/>
                <a:gd name="connsiteX15" fmla="*/ 3941371 w 8338182"/>
                <a:gd name="connsiteY15" fmla="*/ 295270 h 4502846"/>
                <a:gd name="connsiteX16" fmla="*/ 3941371 w 8338182"/>
                <a:gd name="connsiteY16" fmla="*/ 805810 h 4502846"/>
                <a:gd name="connsiteX17" fmla="*/ 4070911 w 8338182"/>
                <a:gd name="connsiteY17" fmla="*/ 1064890 h 4502846"/>
                <a:gd name="connsiteX18" fmla="*/ 4406191 w 8338182"/>
                <a:gd name="connsiteY18" fmla="*/ 1125850 h 4502846"/>
                <a:gd name="connsiteX19" fmla="*/ 4650031 w 8338182"/>
                <a:gd name="connsiteY19" fmla="*/ 1141090 h 4502846"/>
                <a:gd name="connsiteX20" fmla="*/ 4840531 w 8338182"/>
                <a:gd name="connsiteY20" fmla="*/ 1133470 h 4502846"/>
                <a:gd name="connsiteX21" fmla="*/ 4985311 w 8338182"/>
                <a:gd name="connsiteY21" fmla="*/ 1080130 h 4502846"/>
                <a:gd name="connsiteX22" fmla="*/ 5191051 w 8338182"/>
                <a:gd name="connsiteY22" fmla="*/ 1186810 h 4502846"/>
                <a:gd name="connsiteX23" fmla="*/ 5412031 w 8338182"/>
                <a:gd name="connsiteY23" fmla="*/ 1072510 h 4502846"/>
                <a:gd name="connsiteX24" fmla="*/ 5518711 w 8338182"/>
                <a:gd name="connsiteY24" fmla="*/ 950590 h 4502846"/>
                <a:gd name="connsiteX25" fmla="*/ 5655871 w 8338182"/>
                <a:gd name="connsiteY25" fmla="*/ 1194430 h 4502846"/>
                <a:gd name="connsiteX26" fmla="*/ 6006391 w 8338182"/>
                <a:gd name="connsiteY26" fmla="*/ 1202050 h 4502846"/>
                <a:gd name="connsiteX27" fmla="*/ 5991151 w 8338182"/>
                <a:gd name="connsiteY27" fmla="*/ 1400170 h 4502846"/>
                <a:gd name="connsiteX28" fmla="*/ 6074971 w 8338182"/>
                <a:gd name="connsiteY28" fmla="*/ 1590670 h 4502846"/>
                <a:gd name="connsiteX29" fmla="*/ 6326431 w 8338182"/>
                <a:gd name="connsiteY29" fmla="*/ 1674490 h 4502846"/>
                <a:gd name="connsiteX30" fmla="*/ 6417871 w 8338182"/>
                <a:gd name="connsiteY30" fmla="*/ 1369690 h 4502846"/>
                <a:gd name="connsiteX31" fmla="*/ 6730291 w 8338182"/>
                <a:gd name="connsiteY31" fmla="*/ 1377310 h 4502846"/>
                <a:gd name="connsiteX32" fmla="*/ 6936031 w 8338182"/>
                <a:gd name="connsiteY32" fmla="*/ 1323970 h 4502846"/>
                <a:gd name="connsiteX33" fmla="*/ 7035091 w 8338182"/>
                <a:gd name="connsiteY33" fmla="*/ 1575430 h 4502846"/>
                <a:gd name="connsiteX34" fmla="*/ 7035091 w 8338182"/>
                <a:gd name="connsiteY34" fmla="*/ 1727830 h 4502846"/>
                <a:gd name="connsiteX35" fmla="*/ 7157011 w 8338182"/>
                <a:gd name="connsiteY35" fmla="*/ 1986910 h 4502846"/>
                <a:gd name="connsiteX36" fmla="*/ 7195111 w 8338182"/>
                <a:gd name="connsiteY36" fmla="*/ 2284090 h 4502846"/>
                <a:gd name="connsiteX37" fmla="*/ 7385611 w 8338182"/>
                <a:gd name="connsiteY37" fmla="*/ 2550790 h 4502846"/>
                <a:gd name="connsiteX38" fmla="*/ 7507531 w 8338182"/>
                <a:gd name="connsiteY38" fmla="*/ 2863210 h 4502846"/>
                <a:gd name="connsiteX39" fmla="*/ 7591351 w 8338182"/>
                <a:gd name="connsiteY39" fmla="*/ 3305170 h 4502846"/>
                <a:gd name="connsiteX40" fmla="*/ 7835191 w 8338182"/>
                <a:gd name="connsiteY40" fmla="*/ 3442330 h 4502846"/>
                <a:gd name="connsiteX41" fmla="*/ 8109511 w 8338182"/>
                <a:gd name="connsiteY41" fmla="*/ 3632830 h 4502846"/>
                <a:gd name="connsiteX42" fmla="*/ 8338111 w 8338182"/>
                <a:gd name="connsiteY42" fmla="*/ 3754750 h 4502846"/>
                <a:gd name="connsiteX43" fmla="*/ 8086651 w 8338182"/>
                <a:gd name="connsiteY43" fmla="*/ 3968110 h 4502846"/>
                <a:gd name="connsiteX44" fmla="*/ 7880911 w 8338182"/>
                <a:gd name="connsiteY44" fmla="*/ 4135750 h 4502846"/>
                <a:gd name="connsiteX45" fmla="*/ 7934251 w 8338182"/>
                <a:gd name="connsiteY45" fmla="*/ 4471030 h 4502846"/>
                <a:gd name="connsiteX46" fmla="*/ 7233211 w 8338182"/>
                <a:gd name="connsiteY46" fmla="*/ 4432930 h 4502846"/>
                <a:gd name="connsiteX47" fmla="*/ 7096051 w 8338182"/>
                <a:gd name="connsiteY47" fmla="*/ 3975730 h 4502846"/>
                <a:gd name="connsiteX48" fmla="*/ 7042711 w 8338182"/>
                <a:gd name="connsiteY48" fmla="*/ 3785230 h 4502846"/>
                <a:gd name="connsiteX49" fmla="*/ 7217971 w 8338182"/>
                <a:gd name="connsiteY49" fmla="*/ 3617590 h 4502846"/>
                <a:gd name="connsiteX50" fmla="*/ 7080811 w 8338182"/>
                <a:gd name="connsiteY50" fmla="*/ 3427090 h 4502846"/>
                <a:gd name="connsiteX51" fmla="*/ 6913171 w 8338182"/>
                <a:gd name="connsiteY51" fmla="*/ 3648070 h 4502846"/>
                <a:gd name="connsiteX52" fmla="*/ 6776011 w 8338182"/>
                <a:gd name="connsiteY52" fmla="*/ 3861430 h 4502846"/>
                <a:gd name="connsiteX53" fmla="*/ 6631231 w 8338182"/>
                <a:gd name="connsiteY53" fmla="*/ 4097650 h 4502846"/>
                <a:gd name="connsiteX54" fmla="*/ 6433111 w 8338182"/>
                <a:gd name="connsiteY54" fmla="*/ 4143370 h 4502846"/>
                <a:gd name="connsiteX55" fmla="*/ 6059731 w 8338182"/>
                <a:gd name="connsiteY55" fmla="*/ 4280530 h 4502846"/>
                <a:gd name="connsiteX56" fmla="*/ 5442511 w 8338182"/>
                <a:gd name="connsiteY56" fmla="*/ 4082410 h 4502846"/>
                <a:gd name="connsiteX57" fmla="*/ 5366311 w 8338182"/>
                <a:gd name="connsiteY57" fmla="*/ 3853810 h 4502846"/>
                <a:gd name="connsiteX58" fmla="*/ 5168191 w 8338182"/>
                <a:gd name="connsiteY58" fmla="*/ 3930010 h 4502846"/>
                <a:gd name="connsiteX59" fmla="*/ 5053891 w 8338182"/>
                <a:gd name="connsiteY59" fmla="*/ 4044310 h 4502846"/>
                <a:gd name="connsiteX60" fmla="*/ 4710991 w 8338182"/>
                <a:gd name="connsiteY60" fmla="*/ 3907150 h 4502846"/>
                <a:gd name="connsiteX61" fmla="*/ 4611931 w 8338182"/>
                <a:gd name="connsiteY61" fmla="*/ 3617590 h 4502846"/>
                <a:gd name="connsiteX62" fmla="*/ 4398571 w 8338182"/>
                <a:gd name="connsiteY62" fmla="*/ 3663310 h 4502846"/>
                <a:gd name="connsiteX63" fmla="*/ 4162351 w 8338182"/>
                <a:gd name="connsiteY63" fmla="*/ 3541390 h 4502846"/>
                <a:gd name="connsiteX64" fmla="*/ 3857551 w 8338182"/>
                <a:gd name="connsiteY64" fmla="*/ 3693790 h 4502846"/>
                <a:gd name="connsiteX65" fmla="*/ 3705151 w 8338182"/>
                <a:gd name="connsiteY65" fmla="*/ 3693790 h 4502846"/>
                <a:gd name="connsiteX66" fmla="*/ 3575611 w 8338182"/>
                <a:gd name="connsiteY66" fmla="*/ 3663310 h 4502846"/>
                <a:gd name="connsiteX67" fmla="*/ 3324151 w 8338182"/>
                <a:gd name="connsiteY67" fmla="*/ 3846190 h 4502846"/>
                <a:gd name="connsiteX68" fmla="*/ 3186991 w 8338182"/>
                <a:gd name="connsiteY68" fmla="*/ 3869050 h 4502846"/>
                <a:gd name="connsiteX69" fmla="*/ 3110791 w 8338182"/>
                <a:gd name="connsiteY69" fmla="*/ 3556630 h 4502846"/>
                <a:gd name="connsiteX70" fmla="*/ 3141271 w 8338182"/>
                <a:gd name="connsiteY70" fmla="*/ 3388990 h 4502846"/>
                <a:gd name="connsiteX71" fmla="*/ 2851711 w 8338182"/>
                <a:gd name="connsiteY71" fmla="*/ 3419470 h 4502846"/>
                <a:gd name="connsiteX72" fmla="*/ 2752651 w 8338182"/>
                <a:gd name="connsiteY72" fmla="*/ 3716650 h 4502846"/>
                <a:gd name="connsiteX73" fmla="*/ 2866951 w 8338182"/>
                <a:gd name="connsiteY73" fmla="*/ 3907150 h 4502846"/>
                <a:gd name="connsiteX74" fmla="*/ 2859331 w 8338182"/>
                <a:gd name="connsiteY74" fmla="*/ 4067170 h 4502846"/>
                <a:gd name="connsiteX75" fmla="*/ 2752651 w 8338182"/>
                <a:gd name="connsiteY75" fmla="*/ 4189090 h 4502846"/>
                <a:gd name="connsiteX76" fmla="*/ 2470711 w 8338182"/>
                <a:gd name="connsiteY76" fmla="*/ 4371970 h 4502846"/>
                <a:gd name="connsiteX77" fmla="*/ 2333551 w 8338182"/>
                <a:gd name="connsiteY77" fmla="*/ 4204330 h 4502846"/>
                <a:gd name="connsiteX78" fmla="*/ 2341171 w 8338182"/>
                <a:gd name="connsiteY78" fmla="*/ 3777610 h 4502846"/>
                <a:gd name="connsiteX79" fmla="*/ 2310691 w 8338182"/>
                <a:gd name="connsiteY79" fmla="*/ 3404230 h 4502846"/>
                <a:gd name="connsiteX80" fmla="*/ 2318311 w 8338182"/>
                <a:gd name="connsiteY80" fmla="*/ 3282310 h 4502846"/>
                <a:gd name="connsiteX81" fmla="*/ 2066851 w 8338182"/>
                <a:gd name="connsiteY81" fmla="*/ 3160390 h 4502846"/>
                <a:gd name="connsiteX82" fmla="*/ 1762051 w 8338182"/>
                <a:gd name="connsiteY82" fmla="*/ 3168010 h 4502846"/>
                <a:gd name="connsiteX83" fmla="*/ 1571551 w 8338182"/>
                <a:gd name="connsiteY83" fmla="*/ 3274690 h 4502846"/>
                <a:gd name="connsiteX84" fmla="*/ 1365811 w 8338182"/>
                <a:gd name="connsiteY84" fmla="*/ 2931790 h 4502846"/>
                <a:gd name="connsiteX85" fmla="*/ 1495351 w 8338182"/>
                <a:gd name="connsiteY85" fmla="*/ 2611750 h 4502846"/>
                <a:gd name="connsiteX86" fmla="*/ 1838251 w 8338182"/>
                <a:gd name="connsiteY86" fmla="*/ 2444110 h 4502846"/>
                <a:gd name="connsiteX87" fmla="*/ 2066851 w 8338182"/>
                <a:gd name="connsiteY87" fmla="*/ 2230750 h 4502846"/>
                <a:gd name="connsiteX88" fmla="*/ 2028751 w 8338182"/>
                <a:gd name="connsiteY88" fmla="*/ 1979290 h 4502846"/>
                <a:gd name="connsiteX89" fmla="*/ 2135431 w 8338182"/>
                <a:gd name="connsiteY89" fmla="*/ 1804030 h 4502846"/>
                <a:gd name="connsiteX90" fmla="*/ 1739191 w 8338182"/>
                <a:gd name="connsiteY90" fmla="*/ 1598290 h 4502846"/>
                <a:gd name="connsiteX91" fmla="*/ 1320091 w 8338182"/>
                <a:gd name="connsiteY91" fmla="*/ 1621150 h 4502846"/>
                <a:gd name="connsiteX92" fmla="*/ 1152451 w 8338182"/>
                <a:gd name="connsiteY92" fmla="*/ 1842130 h 4502846"/>
                <a:gd name="connsiteX93" fmla="*/ 878131 w 8338182"/>
                <a:gd name="connsiteY93" fmla="*/ 2093590 h 4502846"/>
                <a:gd name="connsiteX94" fmla="*/ 542851 w 8338182"/>
                <a:gd name="connsiteY94" fmla="*/ 2085970 h 4502846"/>
                <a:gd name="connsiteX95" fmla="*/ 299011 w 8338182"/>
                <a:gd name="connsiteY95" fmla="*/ 2238370 h 4502846"/>
                <a:gd name="connsiteX96" fmla="*/ 238051 w 8338182"/>
                <a:gd name="connsiteY96" fmla="*/ 2642230 h 4502846"/>
                <a:gd name="connsiteX97" fmla="*/ 9451 w 8338182"/>
                <a:gd name="connsiteY97" fmla="*/ 2566030 h 4502846"/>
                <a:gd name="connsiteX98" fmla="*/ 55171 w 8338182"/>
                <a:gd name="connsiteY98" fmla="*/ 2215510 h 4502846"/>
                <a:gd name="connsiteX99" fmla="*/ 161851 w 8338182"/>
                <a:gd name="connsiteY99" fmla="*/ 1941190 h 4502846"/>
                <a:gd name="connsiteX100" fmla="*/ 192331 w 8338182"/>
                <a:gd name="connsiteY100" fmla="*/ 1758310 h 4502846"/>
                <a:gd name="connsiteX101" fmla="*/ 161851 w 8338182"/>
                <a:gd name="connsiteY101" fmla="*/ 1590670 h 4502846"/>
                <a:gd name="connsiteX102" fmla="*/ 352351 w 8338182"/>
                <a:gd name="connsiteY102" fmla="*/ 1415410 h 4502846"/>
                <a:gd name="connsiteX103" fmla="*/ 474271 w 8338182"/>
                <a:gd name="connsiteY103" fmla="*/ 1285870 h 4502846"/>
                <a:gd name="connsiteX104" fmla="*/ 847651 w 8338182"/>
                <a:gd name="connsiteY104" fmla="*/ 1323970 h 4502846"/>
                <a:gd name="connsiteX105" fmla="*/ 1243891 w 8338182"/>
                <a:gd name="connsiteY105" fmla="*/ 1438270 h 4502846"/>
                <a:gd name="connsiteX106" fmla="*/ 1510591 w 8338182"/>
                <a:gd name="connsiteY106" fmla="*/ 1392550 h 4502846"/>
                <a:gd name="connsiteX107" fmla="*/ 1495351 w 8338182"/>
                <a:gd name="connsiteY107" fmla="*/ 950590 h 4502846"/>
                <a:gd name="connsiteX108" fmla="*/ 1480111 w 8338182"/>
                <a:gd name="connsiteY108" fmla="*/ 584830 h 4502846"/>
                <a:gd name="connsiteX109" fmla="*/ 1106731 w 8338182"/>
                <a:gd name="connsiteY109" fmla="*/ 630550 h 4502846"/>
                <a:gd name="connsiteX110" fmla="*/ 992431 w 8338182"/>
                <a:gd name="connsiteY110" fmla="*/ 432430 h 4502846"/>
                <a:gd name="connsiteX111" fmla="*/ 1076251 w 8338182"/>
                <a:gd name="connsiteY111" fmla="*/ 257170 h 4502846"/>
                <a:gd name="connsiteX112" fmla="*/ 1434391 w 8338182"/>
                <a:gd name="connsiteY112" fmla="*/ 226690 h 4502846"/>
                <a:gd name="connsiteX113" fmla="*/ 1586791 w 8338182"/>
                <a:gd name="connsiteY113" fmla="*/ 348610 h 4502846"/>
                <a:gd name="connsiteX0" fmla="*/ 1586791 w 8338182"/>
                <a:gd name="connsiteY0" fmla="*/ 348610 h 4493106"/>
                <a:gd name="connsiteX1" fmla="*/ 1739191 w 8338182"/>
                <a:gd name="connsiteY1" fmla="*/ 249550 h 4493106"/>
                <a:gd name="connsiteX2" fmla="*/ 1952551 w 8338182"/>
                <a:gd name="connsiteY2" fmla="*/ 257170 h 4493106"/>
                <a:gd name="connsiteX3" fmla="*/ 2181151 w 8338182"/>
                <a:gd name="connsiteY3" fmla="*/ 81910 h 4493106"/>
                <a:gd name="connsiteX4" fmla="*/ 2333551 w 8338182"/>
                <a:gd name="connsiteY4" fmla="*/ 196210 h 4493106"/>
                <a:gd name="connsiteX5" fmla="*/ 2531671 w 8338182"/>
                <a:gd name="connsiteY5" fmla="*/ 394330 h 4493106"/>
                <a:gd name="connsiteX6" fmla="*/ 2691691 w 8338182"/>
                <a:gd name="connsiteY6" fmla="*/ 592450 h 4493106"/>
                <a:gd name="connsiteX7" fmla="*/ 2889811 w 8338182"/>
                <a:gd name="connsiteY7" fmla="*/ 615310 h 4493106"/>
                <a:gd name="connsiteX8" fmla="*/ 3072691 w 8338182"/>
                <a:gd name="connsiteY8" fmla="*/ 615310 h 4493106"/>
                <a:gd name="connsiteX9" fmla="*/ 3392731 w 8338182"/>
                <a:gd name="connsiteY9" fmla="*/ 729610 h 4493106"/>
                <a:gd name="connsiteX10" fmla="*/ 3484171 w 8338182"/>
                <a:gd name="connsiteY10" fmla="*/ 363850 h 4493106"/>
                <a:gd name="connsiteX11" fmla="*/ 3461311 w 8338182"/>
                <a:gd name="connsiteY11" fmla="*/ 43810 h 4493106"/>
                <a:gd name="connsiteX12" fmla="*/ 3636571 w 8338182"/>
                <a:gd name="connsiteY12" fmla="*/ 13330 h 4493106"/>
                <a:gd name="connsiteX13" fmla="*/ 3697531 w 8338182"/>
                <a:gd name="connsiteY13" fmla="*/ 142870 h 4493106"/>
                <a:gd name="connsiteX14" fmla="*/ 3849931 w 8338182"/>
                <a:gd name="connsiteY14" fmla="*/ 120010 h 4493106"/>
                <a:gd name="connsiteX15" fmla="*/ 3941371 w 8338182"/>
                <a:gd name="connsiteY15" fmla="*/ 295270 h 4493106"/>
                <a:gd name="connsiteX16" fmla="*/ 3941371 w 8338182"/>
                <a:gd name="connsiteY16" fmla="*/ 805810 h 4493106"/>
                <a:gd name="connsiteX17" fmla="*/ 4070911 w 8338182"/>
                <a:gd name="connsiteY17" fmla="*/ 1064890 h 4493106"/>
                <a:gd name="connsiteX18" fmla="*/ 4406191 w 8338182"/>
                <a:gd name="connsiteY18" fmla="*/ 1125850 h 4493106"/>
                <a:gd name="connsiteX19" fmla="*/ 4650031 w 8338182"/>
                <a:gd name="connsiteY19" fmla="*/ 1141090 h 4493106"/>
                <a:gd name="connsiteX20" fmla="*/ 4840531 w 8338182"/>
                <a:gd name="connsiteY20" fmla="*/ 1133470 h 4493106"/>
                <a:gd name="connsiteX21" fmla="*/ 4985311 w 8338182"/>
                <a:gd name="connsiteY21" fmla="*/ 1080130 h 4493106"/>
                <a:gd name="connsiteX22" fmla="*/ 5191051 w 8338182"/>
                <a:gd name="connsiteY22" fmla="*/ 1186810 h 4493106"/>
                <a:gd name="connsiteX23" fmla="*/ 5412031 w 8338182"/>
                <a:gd name="connsiteY23" fmla="*/ 1072510 h 4493106"/>
                <a:gd name="connsiteX24" fmla="*/ 5518711 w 8338182"/>
                <a:gd name="connsiteY24" fmla="*/ 950590 h 4493106"/>
                <a:gd name="connsiteX25" fmla="*/ 5655871 w 8338182"/>
                <a:gd name="connsiteY25" fmla="*/ 1194430 h 4493106"/>
                <a:gd name="connsiteX26" fmla="*/ 6006391 w 8338182"/>
                <a:gd name="connsiteY26" fmla="*/ 1202050 h 4493106"/>
                <a:gd name="connsiteX27" fmla="*/ 5991151 w 8338182"/>
                <a:gd name="connsiteY27" fmla="*/ 1400170 h 4493106"/>
                <a:gd name="connsiteX28" fmla="*/ 6074971 w 8338182"/>
                <a:gd name="connsiteY28" fmla="*/ 1590670 h 4493106"/>
                <a:gd name="connsiteX29" fmla="*/ 6326431 w 8338182"/>
                <a:gd name="connsiteY29" fmla="*/ 1674490 h 4493106"/>
                <a:gd name="connsiteX30" fmla="*/ 6417871 w 8338182"/>
                <a:gd name="connsiteY30" fmla="*/ 1369690 h 4493106"/>
                <a:gd name="connsiteX31" fmla="*/ 6730291 w 8338182"/>
                <a:gd name="connsiteY31" fmla="*/ 1377310 h 4493106"/>
                <a:gd name="connsiteX32" fmla="*/ 6936031 w 8338182"/>
                <a:gd name="connsiteY32" fmla="*/ 1323970 h 4493106"/>
                <a:gd name="connsiteX33" fmla="*/ 7035091 w 8338182"/>
                <a:gd name="connsiteY33" fmla="*/ 1575430 h 4493106"/>
                <a:gd name="connsiteX34" fmla="*/ 7035091 w 8338182"/>
                <a:gd name="connsiteY34" fmla="*/ 1727830 h 4493106"/>
                <a:gd name="connsiteX35" fmla="*/ 7157011 w 8338182"/>
                <a:gd name="connsiteY35" fmla="*/ 1986910 h 4493106"/>
                <a:gd name="connsiteX36" fmla="*/ 7195111 w 8338182"/>
                <a:gd name="connsiteY36" fmla="*/ 2284090 h 4493106"/>
                <a:gd name="connsiteX37" fmla="*/ 7385611 w 8338182"/>
                <a:gd name="connsiteY37" fmla="*/ 2550790 h 4493106"/>
                <a:gd name="connsiteX38" fmla="*/ 7507531 w 8338182"/>
                <a:gd name="connsiteY38" fmla="*/ 2863210 h 4493106"/>
                <a:gd name="connsiteX39" fmla="*/ 7591351 w 8338182"/>
                <a:gd name="connsiteY39" fmla="*/ 3305170 h 4493106"/>
                <a:gd name="connsiteX40" fmla="*/ 7835191 w 8338182"/>
                <a:gd name="connsiteY40" fmla="*/ 3442330 h 4493106"/>
                <a:gd name="connsiteX41" fmla="*/ 8109511 w 8338182"/>
                <a:gd name="connsiteY41" fmla="*/ 3632830 h 4493106"/>
                <a:gd name="connsiteX42" fmla="*/ 8338111 w 8338182"/>
                <a:gd name="connsiteY42" fmla="*/ 3754750 h 4493106"/>
                <a:gd name="connsiteX43" fmla="*/ 8086651 w 8338182"/>
                <a:gd name="connsiteY43" fmla="*/ 3968110 h 4493106"/>
                <a:gd name="connsiteX44" fmla="*/ 7880911 w 8338182"/>
                <a:gd name="connsiteY44" fmla="*/ 4135750 h 4493106"/>
                <a:gd name="connsiteX45" fmla="*/ 7911391 w 8338182"/>
                <a:gd name="connsiteY45" fmla="*/ 4455790 h 4493106"/>
                <a:gd name="connsiteX46" fmla="*/ 7233211 w 8338182"/>
                <a:gd name="connsiteY46" fmla="*/ 4432930 h 4493106"/>
                <a:gd name="connsiteX47" fmla="*/ 7096051 w 8338182"/>
                <a:gd name="connsiteY47" fmla="*/ 3975730 h 4493106"/>
                <a:gd name="connsiteX48" fmla="*/ 7042711 w 8338182"/>
                <a:gd name="connsiteY48" fmla="*/ 3785230 h 4493106"/>
                <a:gd name="connsiteX49" fmla="*/ 7217971 w 8338182"/>
                <a:gd name="connsiteY49" fmla="*/ 3617590 h 4493106"/>
                <a:gd name="connsiteX50" fmla="*/ 7080811 w 8338182"/>
                <a:gd name="connsiteY50" fmla="*/ 3427090 h 4493106"/>
                <a:gd name="connsiteX51" fmla="*/ 6913171 w 8338182"/>
                <a:gd name="connsiteY51" fmla="*/ 3648070 h 4493106"/>
                <a:gd name="connsiteX52" fmla="*/ 6776011 w 8338182"/>
                <a:gd name="connsiteY52" fmla="*/ 3861430 h 4493106"/>
                <a:gd name="connsiteX53" fmla="*/ 6631231 w 8338182"/>
                <a:gd name="connsiteY53" fmla="*/ 4097650 h 4493106"/>
                <a:gd name="connsiteX54" fmla="*/ 6433111 w 8338182"/>
                <a:gd name="connsiteY54" fmla="*/ 4143370 h 4493106"/>
                <a:gd name="connsiteX55" fmla="*/ 6059731 w 8338182"/>
                <a:gd name="connsiteY55" fmla="*/ 4280530 h 4493106"/>
                <a:gd name="connsiteX56" fmla="*/ 5442511 w 8338182"/>
                <a:gd name="connsiteY56" fmla="*/ 4082410 h 4493106"/>
                <a:gd name="connsiteX57" fmla="*/ 5366311 w 8338182"/>
                <a:gd name="connsiteY57" fmla="*/ 3853810 h 4493106"/>
                <a:gd name="connsiteX58" fmla="*/ 5168191 w 8338182"/>
                <a:gd name="connsiteY58" fmla="*/ 3930010 h 4493106"/>
                <a:gd name="connsiteX59" fmla="*/ 5053891 w 8338182"/>
                <a:gd name="connsiteY59" fmla="*/ 4044310 h 4493106"/>
                <a:gd name="connsiteX60" fmla="*/ 4710991 w 8338182"/>
                <a:gd name="connsiteY60" fmla="*/ 3907150 h 4493106"/>
                <a:gd name="connsiteX61" fmla="*/ 4611931 w 8338182"/>
                <a:gd name="connsiteY61" fmla="*/ 3617590 h 4493106"/>
                <a:gd name="connsiteX62" fmla="*/ 4398571 w 8338182"/>
                <a:gd name="connsiteY62" fmla="*/ 3663310 h 4493106"/>
                <a:gd name="connsiteX63" fmla="*/ 4162351 w 8338182"/>
                <a:gd name="connsiteY63" fmla="*/ 3541390 h 4493106"/>
                <a:gd name="connsiteX64" fmla="*/ 3857551 w 8338182"/>
                <a:gd name="connsiteY64" fmla="*/ 3693790 h 4493106"/>
                <a:gd name="connsiteX65" fmla="*/ 3705151 w 8338182"/>
                <a:gd name="connsiteY65" fmla="*/ 3693790 h 4493106"/>
                <a:gd name="connsiteX66" fmla="*/ 3575611 w 8338182"/>
                <a:gd name="connsiteY66" fmla="*/ 3663310 h 4493106"/>
                <a:gd name="connsiteX67" fmla="*/ 3324151 w 8338182"/>
                <a:gd name="connsiteY67" fmla="*/ 3846190 h 4493106"/>
                <a:gd name="connsiteX68" fmla="*/ 3186991 w 8338182"/>
                <a:gd name="connsiteY68" fmla="*/ 3869050 h 4493106"/>
                <a:gd name="connsiteX69" fmla="*/ 3110791 w 8338182"/>
                <a:gd name="connsiteY69" fmla="*/ 3556630 h 4493106"/>
                <a:gd name="connsiteX70" fmla="*/ 3141271 w 8338182"/>
                <a:gd name="connsiteY70" fmla="*/ 3388990 h 4493106"/>
                <a:gd name="connsiteX71" fmla="*/ 2851711 w 8338182"/>
                <a:gd name="connsiteY71" fmla="*/ 3419470 h 4493106"/>
                <a:gd name="connsiteX72" fmla="*/ 2752651 w 8338182"/>
                <a:gd name="connsiteY72" fmla="*/ 3716650 h 4493106"/>
                <a:gd name="connsiteX73" fmla="*/ 2866951 w 8338182"/>
                <a:gd name="connsiteY73" fmla="*/ 3907150 h 4493106"/>
                <a:gd name="connsiteX74" fmla="*/ 2859331 w 8338182"/>
                <a:gd name="connsiteY74" fmla="*/ 4067170 h 4493106"/>
                <a:gd name="connsiteX75" fmla="*/ 2752651 w 8338182"/>
                <a:gd name="connsiteY75" fmla="*/ 4189090 h 4493106"/>
                <a:gd name="connsiteX76" fmla="*/ 2470711 w 8338182"/>
                <a:gd name="connsiteY76" fmla="*/ 4371970 h 4493106"/>
                <a:gd name="connsiteX77" fmla="*/ 2333551 w 8338182"/>
                <a:gd name="connsiteY77" fmla="*/ 4204330 h 4493106"/>
                <a:gd name="connsiteX78" fmla="*/ 2341171 w 8338182"/>
                <a:gd name="connsiteY78" fmla="*/ 3777610 h 4493106"/>
                <a:gd name="connsiteX79" fmla="*/ 2310691 w 8338182"/>
                <a:gd name="connsiteY79" fmla="*/ 3404230 h 4493106"/>
                <a:gd name="connsiteX80" fmla="*/ 2318311 w 8338182"/>
                <a:gd name="connsiteY80" fmla="*/ 3282310 h 4493106"/>
                <a:gd name="connsiteX81" fmla="*/ 2066851 w 8338182"/>
                <a:gd name="connsiteY81" fmla="*/ 3160390 h 4493106"/>
                <a:gd name="connsiteX82" fmla="*/ 1762051 w 8338182"/>
                <a:gd name="connsiteY82" fmla="*/ 3168010 h 4493106"/>
                <a:gd name="connsiteX83" fmla="*/ 1571551 w 8338182"/>
                <a:gd name="connsiteY83" fmla="*/ 3274690 h 4493106"/>
                <a:gd name="connsiteX84" fmla="*/ 1365811 w 8338182"/>
                <a:gd name="connsiteY84" fmla="*/ 2931790 h 4493106"/>
                <a:gd name="connsiteX85" fmla="*/ 1495351 w 8338182"/>
                <a:gd name="connsiteY85" fmla="*/ 2611750 h 4493106"/>
                <a:gd name="connsiteX86" fmla="*/ 1838251 w 8338182"/>
                <a:gd name="connsiteY86" fmla="*/ 2444110 h 4493106"/>
                <a:gd name="connsiteX87" fmla="*/ 2066851 w 8338182"/>
                <a:gd name="connsiteY87" fmla="*/ 2230750 h 4493106"/>
                <a:gd name="connsiteX88" fmla="*/ 2028751 w 8338182"/>
                <a:gd name="connsiteY88" fmla="*/ 1979290 h 4493106"/>
                <a:gd name="connsiteX89" fmla="*/ 2135431 w 8338182"/>
                <a:gd name="connsiteY89" fmla="*/ 1804030 h 4493106"/>
                <a:gd name="connsiteX90" fmla="*/ 1739191 w 8338182"/>
                <a:gd name="connsiteY90" fmla="*/ 1598290 h 4493106"/>
                <a:gd name="connsiteX91" fmla="*/ 1320091 w 8338182"/>
                <a:gd name="connsiteY91" fmla="*/ 1621150 h 4493106"/>
                <a:gd name="connsiteX92" fmla="*/ 1152451 w 8338182"/>
                <a:gd name="connsiteY92" fmla="*/ 1842130 h 4493106"/>
                <a:gd name="connsiteX93" fmla="*/ 878131 w 8338182"/>
                <a:gd name="connsiteY93" fmla="*/ 2093590 h 4493106"/>
                <a:gd name="connsiteX94" fmla="*/ 542851 w 8338182"/>
                <a:gd name="connsiteY94" fmla="*/ 2085970 h 4493106"/>
                <a:gd name="connsiteX95" fmla="*/ 299011 w 8338182"/>
                <a:gd name="connsiteY95" fmla="*/ 2238370 h 4493106"/>
                <a:gd name="connsiteX96" fmla="*/ 238051 w 8338182"/>
                <a:gd name="connsiteY96" fmla="*/ 2642230 h 4493106"/>
                <a:gd name="connsiteX97" fmla="*/ 9451 w 8338182"/>
                <a:gd name="connsiteY97" fmla="*/ 2566030 h 4493106"/>
                <a:gd name="connsiteX98" fmla="*/ 55171 w 8338182"/>
                <a:gd name="connsiteY98" fmla="*/ 2215510 h 4493106"/>
                <a:gd name="connsiteX99" fmla="*/ 161851 w 8338182"/>
                <a:gd name="connsiteY99" fmla="*/ 1941190 h 4493106"/>
                <a:gd name="connsiteX100" fmla="*/ 192331 w 8338182"/>
                <a:gd name="connsiteY100" fmla="*/ 1758310 h 4493106"/>
                <a:gd name="connsiteX101" fmla="*/ 161851 w 8338182"/>
                <a:gd name="connsiteY101" fmla="*/ 1590670 h 4493106"/>
                <a:gd name="connsiteX102" fmla="*/ 352351 w 8338182"/>
                <a:gd name="connsiteY102" fmla="*/ 1415410 h 4493106"/>
                <a:gd name="connsiteX103" fmla="*/ 474271 w 8338182"/>
                <a:gd name="connsiteY103" fmla="*/ 1285870 h 4493106"/>
                <a:gd name="connsiteX104" fmla="*/ 847651 w 8338182"/>
                <a:gd name="connsiteY104" fmla="*/ 1323970 h 4493106"/>
                <a:gd name="connsiteX105" fmla="*/ 1243891 w 8338182"/>
                <a:gd name="connsiteY105" fmla="*/ 1438270 h 4493106"/>
                <a:gd name="connsiteX106" fmla="*/ 1510591 w 8338182"/>
                <a:gd name="connsiteY106" fmla="*/ 1392550 h 4493106"/>
                <a:gd name="connsiteX107" fmla="*/ 1495351 w 8338182"/>
                <a:gd name="connsiteY107" fmla="*/ 950590 h 4493106"/>
                <a:gd name="connsiteX108" fmla="*/ 1480111 w 8338182"/>
                <a:gd name="connsiteY108" fmla="*/ 584830 h 4493106"/>
                <a:gd name="connsiteX109" fmla="*/ 1106731 w 8338182"/>
                <a:gd name="connsiteY109" fmla="*/ 630550 h 4493106"/>
                <a:gd name="connsiteX110" fmla="*/ 992431 w 8338182"/>
                <a:gd name="connsiteY110" fmla="*/ 432430 h 4493106"/>
                <a:gd name="connsiteX111" fmla="*/ 1076251 w 8338182"/>
                <a:gd name="connsiteY111" fmla="*/ 257170 h 4493106"/>
                <a:gd name="connsiteX112" fmla="*/ 1434391 w 8338182"/>
                <a:gd name="connsiteY112" fmla="*/ 226690 h 4493106"/>
                <a:gd name="connsiteX113" fmla="*/ 1586791 w 8338182"/>
                <a:gd name="connsiteY113" fmla="*/ 348610 h 4493106"/>
                <a:gd name="connsiteX0" fmla="*/ 1586791 w 8338182"/>
                <a:gd name="connsiteY0" fmla="*/ 348610 h 4493106"/>
                <a:gd name="connsiteX1" fmla="*/ 1739191 w 8338182"/>
                <a:gd name="connsiteY1" fmla="*/ 249550 h 4493106"/>
                <a:gd name="connsiteX2" fmla="*/ 1952551 w 8338182"/>
                <a:gd name="connsiteY2" fmla="*/ 257170 h 4493106"/>
                <a:gd name="connsiteX3" fmla="*/ 2181151 w 8338182"/>
                <a:gd name="connsiteY3" fmla="*/ 81910 h 4493106"/>
                <a:gd name="connsiteX4" fmla="*/ 2333551 w 8338182"/>
                <a:gd name="connsiteY4" fmla="*/ 196210 h 4493106"/>
                <a:gd name="connsiteX5" fmla="*/ 2531671 w 8338182"/>
                <a:gd name="connsiteY5" fmla="*/ 394330 h 4493106"/>
                <a:gd name="connsiteX6" fmla="*/ 2691691 w 8338182"/>
                <a:gd name="connsiteY6" fmla="*/ 592450 h 4493106"/>
                <a:gd name="connsiteX7" fmla="*/ 2889811 w 8338182"/>
                <a:gd name="connsiteY7" fmla="*/ 615310 h 4493106"/>
                <a:gd name="connsiteX8" fmla="*/ 3072691 w 8338182"/>
                <a:gd name="connsiteY8" fmla="*/ 615310 h 4493106"/>
                <a:gd name="connsiteX9" fmla="*/ 3392731 w 8338182"/>
                <a:gd name="connsiteY9" fmla="*/ 729610 h 4493106"/>
                <a:gd name="connsiteX10" fmla="*/ 3484171 w 8338182"/>
                <a:gd name="connsiteY10" fmla="*/ 363850 h 4493106"/>
                <a:gd name="connsiteX11" fmla="*/ 3461311 w 8338182"/>
                <a:gd name="connsiteY11" fmla="*/ 43810 h 4493106"/>
                <a:gd name="connsiteX12" fmla="*/ 3636571 w 8338182"/>
                <a:gd name="connsiteY12" fmla="*/ 13330 h 4493106"/>
                <a:gd name="connsiteX13" fmla="*/ 3697531 w 8338182"/>
                <a:gd name="connsiteY13" fmla="*/ 142870 h 4493106"/>
                <a:gd name="connsiteX14" fmla="*/ 3849931 w 8338182"/>
                <a:gd name="connsiteY14" fmla="*/ 120010 h 4493106"/>
                <a:gd name="connsiteX15" fmla="*/ 3941371 w 8338182"/>
                <a:gd name="connsiteY15" fmla="*/ 295270 h 4493106"/>
                <a:gd name="connsiteX16" fmla="*/ 3941371 w 8338182"/>
                <a:gd name="connsiteY16" fmla="*/ 805810 h 4493106"/>
                <a:gd name="connsiteX17" fmla="*/ 4070911 w 8338182"/>
                <a:gd name="connsiteY17" fmla="*/ 1064890 h 4493106"/>
                <a:gd name="connsiteX18" fmla="*/ 4406191 w 8338182"/>
                <a:gd name="connsiteY18" fmla="*/ 1125850 h 4493106"/>
                <a:gd name="connsiteX19" fmla="*/ 4650031 w 8338182"/>
                <a:gd name="connsiteY19" fmla="*/ 1141090 h 4493106"/>
                <a:gd name="connsiteX20" fmla="*/ 4840531 w 8338182"/>
                <a:gd name="connsiteY20" fmla="*/ 1133470 h 4493106"/>
                <a:gd name="connsiteX21" fmla="*/ 4985311 w 8338182"/>
                <a:gd name="connsiteY21" fmla="*/ 1080130 h 4493106"/>
                <a:gd name="connsiteX22" fmla="*/ 5191051 w 8338182"/>
                <a:gd name="connsiteY22" fmla="*/ 1186810 h 4493106"/>
                <a:gd name="connsiteX23" fmla="*/ 5412031 w 8338182"/>
                <a:gd name="connsiteY23" fmla="*/ 1072510 h 4493106"/>
                <a:gd name="connsiteX24" fmla="*/ 5518711 w 8338182"/>
                <a:gd name="connsiteY24" fmla="*/ 950590 h 4493106"/>
                <a:gd name="connsiteX25" fmla="*/ 5655871 w 8338182"/>
                <a:gd name="connsiteY25" fmla="*/ 1194430 h 4493106"/>
                <a:gd name="connsiteX26" fmla="*/ 6006391 w 8338182"/>
                <a:gd name="connsiteY26" fmla="*/ 1202050 h 4493106"/>
                <a:gd name="connsiteX27" fmla="*/ 5991151 w 8338182"/>
                <a:gd name="connsiteY27" fmla="*/ 1400170 h 4493106"/>
                <a:gd name="connsiteX28" fmla="*/ 6074971 w 8338182"/>
                <a:gd name="connsiteY28" fmla="*/ 1590670 h 4493106"/>
                <a:gd name="connsiteX29" fmla="*/ 6326431 w 8338182"/>
                <a:gd name="connsiteY29" fmla="*/ 1674490 h 4493106"/>
                <a:gd name="connsiteX30" fmla="*/ 6417871 w 8338182"/>
                <a:gd name="connsiteY30" fmla="*/ 1369690 h 4493106"/>
                <a:gd name="connsiteX31" fmla="*/ 6730291 w 8338182"/>
                <a:gd name="connsiteY31" fmla="*/ 1377310 h 4493106"/>
                <a:gd name="connsiteX32" fmla="*/ 6936031 w 8338182"/>
                <a:gd name="connsiteY32" fmla="*/ 1323970 h 4493106"/>
                <a:gd name="connsiteX33" fmla="*/ 7035091 w 8338182"/>
                <a:gd name="connsiteY33" fmla="*/ 1575430 h 4493106"/>
                <a:gd name="connsiteX34" fmla="*/ 7035091 w 8338182"/>
                <a:gd name="connsiteY34" fmla="*/ 1727830 h 4493106"/>
                <a:gd name="connsiteX35" fmla="*/ 7157011 w 8338182"/>
                <a:gd name="connsiteY35" fmla="*/ 1986910 h 4493106"/>
                <a:gd name="connsiteX36" fmla="*/ 7195111 w 8338182"/>
                <a:gd name="connsiteY36" fmla="*/ 2284090 h 4493106"/>
                <a:gd name="connsiteX37" fmla="*/ 7385611 w 8338182"/>
                <a:gd name="connsiteY37" fmla="*/ 2550790 h 4493106"/>
                <a:gd name="connsiteX38" fmla="*/ 7507531 w 8338182"/>
                <a:gd name="connsiteY38" fmla="*/ 2863210 h 4493106"/>
                <a:gd name="connsiteX39" fmla="*/ 7591351 w 8338182"/>
                <a:gd name="connsiteY39" fmla="*/ 3305170 h 4493106"/>
                <a:gd name="connsiteX40" fmla="*/ 7835191 w 8338182"/>
                <a:gd name="connsiteY40" fmla="*/ 3442330 h 4493106"/>
                <a:gd name="connsiteX41" fmla="*/ 8109511 w 8338182"/>
                <a:gd name="connsiteY41" fmla="*/ 3632830 h 4493106"/>
                <a:gd name="connsiteX42" fmla="*/ 8338111 w 8338182"/>
                <a:gd name="connsiteY42" fmla="*/ 3754750 h 4493106"/>
                <a:gd name="connsiteX43" fmla="*/ 8086651 w 8338182"/>
                <a:gd name="connsiteY43" fmla="*/ 3968110 h 4493106"/>
                <a:gd name="connsiteX44" fmla="*/ 7880911 w 8338182"/>
                <a:gd name="connsiteY44" fmla="*/ 4135750 h 4493106"/>
                <a:gd name="connsiteX45" fmla="*/ 7911391 w 8338182"/>
                <a:gd name="connsiteY45" fmla="*/ 4455790 h 4493106"/>
                <a:gd name="connsiteX46" fmla="*/ 7233211 w 8338182"/>
                <a:gd name="connsiteY46" fmla="*/ 4432930 h 4493106"/>
                <a:gd name="connsiteX47" fmla="*/ 7096051 w 8338182"/>
                <a:gd name="connsiteY47" fmla="*/ 3975730 h 4493106"/>
                <a:gd name="connsiteX48" fmla="*/ 7042711 w 8338182"/>
                <a:gd name="connsiteY48" fmla="*/ 3785230 h 4493106"/>
                <a:gd name="connsiteX49" fmla="*/ 7217971 w 8338182"/>
                <a:gd name="connsiteY49" fmla="*/ 3617590 h 4493106"/>
                <a:gd name="connsiteX50" fmla="*/ 7080811 w 8338182"/>
                <a:gd name="connsiteY50" fmla="*/ 3427090 h 4493106"/>
                <a:gd name="connsiteX51" fmla="*/ 6913171 w 8338182"/>
                <a:gd name="connsiteY51" fmla="*/ 3648070 h 4493106"/>
                <a:gd name="connsiteX52" fmla="*/ 6776011 w 8338182"/>
                <a:gd name="connsiteY52" fmla="*/ 3861430 h 4493106"/>
                <a:gd name="connsiteX53" fmla="*/ 6631231 w 8338182"/>
                <a:gd name="connsiteY53" fmla="*/ 4097650 h 4493106"/>
                <a:gd name="connsiteX54" fmla="*/ 6433111 w 8338182"/>
                <a:gd name="connsiteY54" fmla="*/ 4143370 h 4493106"/>
                <a:gd name="connsiteX55" fmla="*/ 6059731 w 8338182"/>
                <a:gd name="connsiteY55" fmla="*/ 4280530 h 4493106"/>
                <a:gd name="connsiteX56" fmla="*/ 5442511 w 8338182"/>
                <a:gd name="connsiteY56" fmla="*/ 4082410 h 4493106"/>
                <a:gd name="connsiteX57" fmla="*/ 5366311 w 8338182"/>
                <a:gd name="connsiteY57" fmla="*/ 3853810 h 4493106"/>
                <a:gd name="connsiteX58" fmla="*/ 5168191 w 8338182"/>
                <a:gd name="connsiteY58" fmla="*/ 3930010 h 4493106"/>
                <a:gd name="connsiteX59" fmla="*/ 5053891 w 8338182"/>
                <a:gd name="connsiteY59" fmla="*/ 4044310 h 4493106"/>
                <a:gd name="connsiteX60" fmla="*/ 4710991 w 8338182"/>
                <a:gd name="connsiteY60" fmla="*/ 3907150 h 4493106"/>
                <a:gd name="connsiteX61" fmla="*/ 4611931 w 8338182"/>
                <a:gd name="connsiteY61" fmla="*/ 3617590 h 4493106"/>
                <a:gd name="connsiteX62" fmla="*/ 4398571 w 8338182"/>
                <a:gd name="connsiteY62" fmla="*/ 3663310 h 4493106"/>
                <a:gd name="connsiteX63" fmla="*/ 4162351 w 8338182"/>
                <a:gd name="connsiteY63" fmla="*/ 3541390 h 4493106"/>
                <a:gd name="connsiteX64" fmla="*/ 3857551 w 8338182"/>
                <a:gd name="connsiteY64" fmla="*/ 3693790 h 4493106"/>
                <a:gd name="connsiteX65" fmla="*/ 3705151 w 8338182"/>
                <a:gd name="connsiteY65" fmla="*/ 3693790 h 4493106"/>
                <a:gd name="connsiteX66" fmla="*/ 3575611 w 8338182"/>
                <a:gd name="connsiteY66" fmla="*/ 3663310 h 4493106"/>
                <a:gd name="connsiteX67" fmla="*/ 3324151 w 8338182"/>
                <a:gd name="connsiteY67" fmla="*/ 3846190 h 4493106"/>
                <a:gd name="connsiteX68" fmla="*/ 3186991 w 8338182"/>
                <a:gd name="connsiteY68" fmla="*/ 3869050 h 4493106"/>
                <a:gd name="connsiteX69" fmla="*/ 3110791 w 8338182"/>
                <a:gd name="connsiteY69" fmla="*/ 3556630 h 4493106"/>
                <a:gd name="connsiteX70" fmla="*/ 3141271 w 8338182"/>
                <a:gd name="connsiteY70" fmla="*/ 3388990 h 4493106"/>
                <a:gd name="connsiteX71" fmla="*/ 2851711 w 8338182"/>
                <a:gd name="connsiteY71" fmla="*/ 3419470 h 4493106"/>
                <a:gd name="connsiteX72" fmla="*/ 2752651 w 8338182"/>
                <a:gd name="connsiteY72" fmla="*/ 3716650 h 4493106"/>
                <a:gd name="connsiteX73" fmla="*/ 2866951 w 8338182"/>
                <a:gd name="connsiteY73" fmla="*/ 3907150 h 4493106"/>
                <a:gd name="connsiteX74" fmla="*/ 2859331 w 8338182"/>
                <a:gd name="connsiteY74" fmla="*/ 4067170 h 4493106"/>
                <a:gd name="connsiteX75" fmla="*/ 2752651 w 8338182"/>
                <a:gd name="connsiteY75" fmla="*/ 4189090 h 4493106"/>
                <a:gd name="connsiteX76" fmla="*/ 2470711 w 8338182"/>
                <a:gd name="connsiteY76" fmla="*/ 4371970 h 4493106"/>
                <a:gd name="connsiteX77" fmla="*/ 2333551 w 8338182"/>
                <a:gd name="connsiteY77" fmla="*/ 4204330 h 4493106"/>
                <a:gd name="connsiteX78" fmla="*/ 2341171 w 8338182"/>
                <a:gd name="connsiteY78" fmla="*/ 3777610 h 4493106"/>
                <a:gd name="connsiteX79" fmla="*/ 2310691 w 8338182"/>
                <a:gd name="connsiteY79" fmla="*/ 3404230 h 4493106"/>
                <a:gd name="connsiteX80" fmla="*/ 2318311 w 8338182"/>
                <a:gd name="connsiteY80" fmla="*/ 3282310 h 4493106"/>
                <a:gd name="connsiteX81" fmla="*/ 2066851 w 8338182"/>
                <a:gd name="connsiteY81" fmla="*/ 3160390 h 4493106"/>
                <a:gd name="connsiteX82" fmla="*/ 1762051 w 8338182"/>
                <a:gd name="connsiteY82" fmla="*/ 3168010 h 4493106"/>
                <a:gd name="connsiteX83" fmla="*/ 1571551 w 8338182"/>
                <a:gd name="connsiteY83" fmla="*/ 3274690 h 4493106"/>
                <a:gd name="connsiteX84" fmla="*/ 1365811 w 8338182"/>
                <a:gd name="connsiteY84" fmla="*/ 2931790 h 4493106"/>
                <a:gd name="connsiteX85" fmla="*/ 1495351 w 8338182"/>
                <a:gd name="connsiteY85" fmla="*/ 2611750 h 4493106"/>
                <a:gd name="connsiteX86" fmla="*/ 1838251 w 8338182"/>
                <a:gd name="connsiteY86" fmla="*/ 2444110 h 4493106"/>
                <a:gd name="connsiteX87" fmla="*/ 2066851 w 8338182"/>
                <a:gd name="connsiteY87" fmla="*/ 2230750 h 4493106"/>
                <a:gd name="connsiteX88" fmla="*/ 2028751 w 8338182"/>
                <a:gd name="connsiteY88" fmla="*/ 1979290 h 4493106"/>
                <a:gd name="connsiteX89" fmla="*/ 2135431 w 8338182"/>
                <a:gd name="connsiteY89" fmla="*/ 1804030 h 4493106"/>
                <a:gd name="connsiteX90" fmla="*/ 1739191 w 8338182"/>
                <a:gd name="connsiteY90" fmla="*/ 1598290 h 4493106"/>
                <a:gd name="connsiteX91" fmla="*/ 1320091 w 8338182"/>
                <a:gd name="connsiteY91" fmla="*/ 1621150 h 4493106"/>
                <a:gd name="connsiteX92" fmla="*/ 1152451 w 8338182"/>
                <a:gd name="connsiteY92" fmla="*/ 1842130 h 4493106"/>
                <a:gd name="connsiteX93" fmla="*/ 878131 w 8338182"/>
                <a:gd name="connsiteY93" fmla="*/ 2093590 h 4493106"/>
                <a:gd name="connsiteX94" fmla="*/ 542851 w 8338182"/>
                <a:gd name="connsiteY94" fmla="*/ 2085970 h 4493106"/>
                <a:gd name="connsiteX95" fmla="*/ 299011 w 8338182"/>
                <a:gd name="connsiteY95" fmla="*/ 2238370 h 4493106"/>
                <a:gd name="connsiteX96" fmla="*/ 238051 w 8338182"/>
                <a:gd name="connsiteY96" fmla="*/ 2642230 h 4493106"/>
                <a:gd name="connsiteX97" fmla="*/ 9451 w 8338182"/>
                <a:gd name="connsiteY97" fmla="*/ 2566030 h 4493106"/>
                <a:gd name="connsiteX98" fmla="*/ 55171 w 8338182"/>
                <a:gd name="connsiteY98" fmla="*/ 2215510 h 4493106"/>
                <a:gd name="connsiteX99" fmla="*/ 161851 w 8338182"/>
                <a:gd name="connsiteY99" fmla="*/ 1941190 h 4493106"/>
                <a:gd name="connsiteX100" fmla="*/ 192331 w 8338182"/>
                <a:gd name="connsiteY100" fmla="*/ 1758310 h 4493106"/>
                <a:gd name="connsiteX101" fmla="*/ 161851 w 8338182"/>
                <a:gd name="connsiteY101" fmla="*/ 1590670 h 4493106"/>
                <a:gd name="connsiteX102" fmla="*/ 352351 w 8338182"/>
                <a:gd name="connsiteY102" fmla="*/ 1415410 h 4493106"/>
                <a:gd name="connsiteX103" fmla="*/ 474271 w 8338182"/>
                <a:gd name="connsiteY103" fmla="*/ 1285870 h 4493106"/>
                <a:gd name="connsiteX104" fmla="*/ 847651 w 8338182"/>
                <a:gd name="connsiteY104" fmla="*/ 1323970 h 4493106"/>
                <a:gd name="connsiteX105" fmla="*/ 1243891 w 8338182"/>
                <a:gd name="connsiteY105" fmla="*/ 1438270 h 4493106"/>
                <a:gd name="connsiteX106" fmla="*/ 1510591 w 8338182"/>
                <a:gd name="connsiteY106" fmla="*/ 1392550 h 4493106"/>
                <a:gd name="connsiteX107" fmla="*/ 1495351 w 8338182"/>
                <a:gd name="connsiteY107" fmla="*/ 950590 h 4493106"/>
                <a:gd name="connsiteX108" fmla="*/ 1480111 w 8338182"/>
                <a:gd name="connsiteY108" fmla="*/ 584830 h 4493106"/>
                <a:gd name="connsiteX109" fmla="*/ 1106731 w 8338182"/>
                <a:gd name="connsiteY109" fmla="*/ 630550 h 4493106"/>
                <a:gd name="connsiteX110" fmla="*/ 992431 w 8338182"/>
                <a:gd name="connsiteY110" fmla="*/ 432430 h 4493106"/>
                <a:gd name="connsiteX111" fmla="*/ 1076251 w 8338182"/>
                <a:gd name="connsiteY111" fmla="*/ 257170 h 4493106"/>
                <a:gd name="connsiteX112" fmla="*/ 1434391 w 8338182"/>
                <a:gd name="connsiteY112" fmla="*/ 226690 h 4493106"/>
                <a:gd name="connsiteX113" fmla="*/ 1586791 w 8338182"/>
                <a:gd name="connsiteY113" fmla="*/ 348610 h 4493106"/>
                <a:gd name="connsiteX0" fmla="*/ 1586791 w 8338182"/>
                <a:gd name="connsiteY0" fmla="*/ 348610 h 4493106"/>
                <a:gd name="connsiteX1" fmla="*/ 1739191 w 8338182"/>
                <a:gd name="connsiteY1" fmla="*/ 249550 h 4493106"/>
                <a:gd name="connsiteX2" fmla="*/ 1952551 w 8338182"/>
                <a:gd name="connsiteY2" fmla="*/ 257170 h 4493106"/>
                <a:gd name="connsiteX3" fmla="*/ 2181151 w 8338182"/>
                <a:gd name="connsiteY3" fmla="*/ 81910 h 4493106"/>
                <a:gd name="connsiteX4" fmla="*/ 2333551 w 8338182"/>
                <a:gd name="connsiteY4" fmla="*/ 196210 h 4493106"/>
                <a:gd name="connsiteX5" fmla="*/ 2531671 w 8338182"/>
                <a:gd name="connsiteY5" fmla="*/ 394330 h 4493106"/>
                <a:gd name="connsiteX6" fmla="*/ 2691691 w 8338182"/>
                <a:gd name="connsiteY6" fmla="*/ 592450 h 4493106"/>
                <a:gd name="connsiteX7" fmla="*/ 2889811 w 8338182"/>
                <a:gd name="connsiteY7" fmla="*/ 615310 h 4493106"/>
                <a:gd name="connsiteX8" fmla="*/ 3072691 w 8338182"/>
                <a:gd name="connsiteY8" fmla="*/ 615310 h 4493106"/>
                <a:gd name="connsiteX9" fmla="*/ 3392731 w 8338182"/>
                <a:gd name="connsiteY9" fmla="*/ 729610 h 4493106"/>
                <a:gd name="connsiteX10" fmla="*/ 3484171 w 8338182"/>
                <a:gd name="connsiteY10" fmla="*/ 363850 h 4493106"/>
                <a:gd name="connsiteX11" fmla="*/ 3461311 w 8338182"/>
                <a:gd name="connsiteY11" fmla="*/ 43810 h 4493106"/>
                <a:gd name="connsiteX12" fmla="*/ 3636571 w 8338182"/>
                <a:gd name="connsiteY12" fmla="*/ 13330 h 4493106"/>
                <a:gd name="connsiteX13" fmla="*/ 3697531 w 8338182"/>
                <a:gd name="connsiteY13" fmla="*/ 142870 h 4493106"/>
                <a:gd name="connsiteX14" fmla="*/ 3849931 w 8338182"/>
                <a:gd name="connsiteY14" fmla="*/ 120010 h 4493106"/>
                <a:gd name="connsiteX15" fmla="*/ 3941371 w 8338182"/>
                <a:gd name="connsiteY15" fmla="*/ 295270 h 4493106"/>
                <a:gd name="connsiteX16" fmla="*/ 3941371 w 8338182"/>
                <a:gd name="connsiteY16" fmla="*/ 805810 h 4493106"/>
                <a:gd name="connsiteX17" fmla="*/ 4070911 w 8338182"/>
                <a:gd name="connsiteY17" fmla="*/ 1064890 h 4493106"/>
                <a:gd name="connsiteX18" fmla="*/ 4406191 w 8338182"/>
                <a:gd name="connsiteY18" fmla="*/ 1125850 h 4493106"/>
                <a:gd name="connsiteX19" fmla="*/ 4650031 w 8338182"/>
                <a:gd name="connsiteY19" fmla="*/ 1141090 h 4493106"/>
                <a:gd name="connsiteX20" fmla="*/ 4840531 w 8338182"/>
                <a:gd name="connsiteY20" fmla="*/ 1133470 h 4493106"/>
                <a:gd name="connsiteX21" fmla="*/ 4985311 w 8338182"/>
                <a:gd name="connsiteY21" fmla="*/ 1080130 h 4493106"/>
                <a:gd name="connsiteX22" fmla="*/ 5191051 w 8338182"/>
                <a:gd name="connsiteY22" fmla="*/ 1186810 h 4493106"/>
                <a:gd name="connsiteX23" fmla="*/ 5412031 w 8338182"/>
                <a:gd name="connsiteY23" fmla="*/ 1072510 h 4493106"/>
                <a:gd name="connsiteX24" fmla="*/ 5518711 w 8338182"/>
                <a:gd name="connsiteY24" fmla="*/ 950590 h 4493106"/>
                <a:gd name="connsiteX25" fmla="*/ 5655871 w 8338182"/>
                <a:gd name="connsiteY25" fmla="*/ 1194430 h 4493106"/>
                <a:gd name="connsiteX26" fmla="*/ 6006391 w 8338182"/>
                <a:gd name="connsiteY26" fmla="*/ 1202050 h 4493106"/>
                <a:gd name="connsiteX27" fmla="*/ 5991151 w 8338182"/>
                <a:gd name="connsiteY27" fmla="*/ 1400170 h 4493106"/>
                <a:gd name="connsiteX28" fmla="*/ 6074971 w 8338182"/>
                <a:gd name="connsiteY28" fmla="*/ 1590670 h 4493106"/>
                <a:gd name="connsiteX29" fmla="*/ 6326431 w 8338182"/>
                <a:gd name="connsiteY29" fmla="*/ 1674490 h 4493106"/>
                <a:gd name="connsiteX30" fmla="*/ 6417871 w 8338182"/>
                <a:gd name="connsiteY30" fmla="*/ 1369690 h 4493106"/>
                <a:gd name="connsiteX31" fmla="*/ 6730291 w 8338182"/>
                <a:gd name="connsiteY31" fmla="*/ 1377310 h 4493106"/>
                <a:gd name="connsiteX32" fmla="*/ 6936031 w 8338182"/>
                <a:gd name="connsiteY32" fmla="*/ 1323970 h 4493106"/>
                <a:gd name="connsiteX33" fmla="*/ 7035091 w 8338182"/>
                <a:gd name="connsiteY33" fmla="*/ 1575430 h 4493106"/>
                <a:gd name="connsiteX34" fmla="*/ 7035091 w 8338182"/>
                <a:gd name="connsiteY34" fmla="*/ 1727830 h 4493106"/>
                <a:gd name="connsiteX35" fmla="*/ 7157011 w 8338182"/>
                <a:gd name="connsiteY35" fmla="*/ 1986910 h 4493106"/>
                <a:gd name="connsiteX36" fmla="*/ 7195111 w 8338182"/>
                <a:gd name="connsiteY36" fmla="*/ 2284090 h 4493106"/>
                <a:gd name="connsiteX37" fmla="*/ 7385611 w 8338182"/>
                <a:gd name="connsiteY37" fmla="*/ 2550790 h 4493106"/>
                <a:gd name="connsiteX38" fmla="*/ 7553251 w 8338182"/>
                <a:gd name="connsiteY38" fmla="*/ 2855590 h 4493106"/>
                <a:gd name="connsiteX39" fmla="*/ 7591351 w 8338182"/>
                <a:gd name="connsiteY39" fmla="*/ 3305170 h 4493106"/>
                <a:gd name="connsiteX40" fmla="*/ 7835191 w 8338182"/>
                <a:gd name="connsiteY40" fmla="*/ 3442330 h 4493106"/>
                <a:gd name="connsiteX41" fmla="*/ 8109511 w 8338182"/>
                <a:gd name="connsiteY41" fmla="*/ 3632830 h 4493106"/>
                <a:gd name="connsiteX42" fmla="*/ 8338111 w 8338182"/>
                <a:gd name="connsiteY42" fmla="*/ 3754750 h 4493106"/>
                <a:gd name="connsiteX43" fmla="*/ 8086651 w 8338182"/>
                <a:gd name="connsiteY43" fmla="*/ 3968110 h 4493106"/>
                <a:gd name="connsiteX44" fmla="*/ 7880911 w 8338182"/>
                <a:gd name="connsiteY44" fmla="*/ 4135750 h 4493106"/>
                <a:gd name="connsiteX45" fmla="*/ 7911391 w 8338182"/>
                <a:gd name="connsiteY45" fmla="*/ 4455790 h 4493106"/>
                <a:gd name="connsiteX46" fmla="*/ 7233211 w 8338182"/>
                <a:gd name="connsiteY46" fmla="*/ 4432930 h 4493106"/>
                <a:gd name="connsiteX47" fmla="*/ 7096051 w 8338182"/>
                <a:gd name="connsiteY47" fmla="*/ 3975730 h 4493106"/>
                <a:gd name="connsiteX48" fmla="*/ 7042711 w 8338182"/>
                <a:gd name="connsiteY48" fmla="*/ 3785230 h 4493106"/>
                <a:gd name="connsiteX49" fmla="*/ 7217971 w 8338182"/>
                <a:gd name="connsiteY49" fmla="*/ 3617590 h 4493106"/>
                <a:gd name="connsiteX50" fmla="*/ 7080811 w 8338182"/>
                <a:gd name="connsiteY50" fmla="*/ 3427090 h 4493106"/>
                <a:gd name="connsiteX51" fmla="*/ 6913171 w 8338182"/>
                <a:gd name="connsiteY51" fmla="*/ 3648070 h 4493106"/>
                <a:gd name="connsiteX52" fmla="*/ 6776011 w 8338182"/>
                <a:gd name="connsiteY52" fmla="*/ 3861430 h 4493106"/>
                <a:gd name="connsiteX53" fmla="*/ 6631231 w 8338182"/>
                <a:gd name="connsiteY53" fmla="*/ 4097650 h 4493106"/>
                <a:gd name="connsiteX54" fmla="*/ 6433111 w 8338182"/>
                <a:gd name="connsiteY54" fmla="*/ 4143370 h 4493106"/>
                <a:gd name="connsiteX55" fmla="*/ 6059731 w 8338182"/>
                <a:gd name="connsiteY55" fmla="*/ 4280530 h 4493106"/>
                <a:gd name="connsiteX56" fmla="*/ 5442511 w 8338182"/>
                <a:gd name="connsiteY56" fmla="*/ 4082410 h 4493106"/>
                <a:gd name="connsiteX57" fmla="*/ 5366311 w 8338182"/>
                <a:gd name="connsiteY57" fmla="*/ 3853810 h 4493106"/>
                <a:gd name="connsiteX58" fmla="*/ 5168191 w 8338182"/>
                <a:gd name="connsiteY58" fmla="*/ 3930010 h 4493106"/>
                <a:gd name="connsiteX59" fmla="*/ 5053891 w 8338182"/>
                <a:gd name="connsiteY59" fmla="*/ 4044310 h 4493106"/>
                <a:gd name="connsiteX60" fmla="*/ 4710991 w 8338182"/>
                <a:gd name="connsiteY60" fmla="*/ 3907150 h 4493106"/>
                <a:gd name="connsiteX61" fmla="*/ 4611931 w 8338182"/>
                <a:gd name="connsiteY61" fmla="*/ 3617590 h 4493106"/>
                <a:gd name="connsiteX62" fmla="*/ 4398571 w 8338182"/>
                <a:gd name="connsiteY62" fmla="*/ 3663310 h 4493106"/>
                <a:gd name="connsiteX63" fmla="*/ 4162351 w 8338182"/>
                <a:gd name="connsiteY63" fmla="*/ 3541390 h 4493106"/>
                <a:gd name="connsiteX64" fmla="*/ 3857551 w 8338182"/>
                <a:gd name="connsiteY64" fmla="*/ 3693790 h 4493106"/>
                <a:gd name="connsiteX65" fmla="*/ 3705151 w 8338182"/>
                <a:gd name="connsiteY65" fmla="*/ 3693790 h 4493106"/>
                <a:gd name="connsiteX66" fmla="*/ 3575611 w 8338182"/>
                <a:gd name="connsiteY66" fmla="*/ 3663310 h 4493106"/>
                <a:gd name="connsiteX67" fmla="*/ 3324151 w 8338182"/>
                <a:gd name="connsiteY67" fmla="*/ 3846190 h 4493106"/>
                <a:gd name="connsiteX68" fmla="*/ 3186991 w 8338182"/>
                <a:gd name="connsiteY68" fmla="*/ 3869050 h 4493106"/>
                <a:gd name="connsiteX69" fmla="*/ 3110791 w 8338182"/>
                <a:gd name="connsiteY69" fmla="*/ 3556630 h 4493106"/>
                <a:gd name="connsiteX70" fmla="*/ 3141271 w 8338182"/>
                <a:gd name="connsiteY70" fmla="*/ 3388990 h 4493106"/>
                <a:gd name="connsiteX71" fmla="*/ 2851711 w 8338182"/>
                <a:gd name="connsiteY71" fmla="*/ 3419470 h 4493106"/>
                <a:gd name="connsiteX72" fmla="*/ 2752651 w 8338182"/>
                <a:gd name="connsiteY72" fmla="*/ 3716650 h 4493106"/>
                <a:gd name="connsiteX73" fmla="*/ 2866951 w 8338182"/>
                <a:gd name="connsiteY73" fmla="*/ 3907150 h 4493106"/>
                <a:gd name="connsiteX74" fmla="*/ 2859331 w 8338182"/>
                <a:gd name="connsiteY74" fmla="*/ 4067170 h 4493106"/>
                <a:gd name="connsiteX75" fmla="*/ 2752651 w 8338182"/>
                <a:gd name="connsiteY75" fmla="*/ 4189090 h 4493106"/>
                <a:gd name="connsiteX76" fmla="*/ 2470711 w 8338182"/>
                <a:gd name="connsiteY76" fmla="*/ 4371970 h 4493106"/>
                <a:gd name="connsiteX77" fmla="*/ 2333551 w 8338182"/>
                <a:gd name="connsiteY77" fmla="*/ 4204330 h 4493106"/>
                <a:gd name="connsiteX78" fmla="*/ 2341171 w 8338182"/>
                <a:gd name="connsiteY78" fmla="*/ 3777610 h 4493106"/>
                <a:gd name="connsiteX79" fmla="*/ 2310691 w 8338182"/>
                <a:gd name="connsiteY79" fmla="*/ 3404230 h 4493106"/>
                <a:gd name="connsiteX80" fmla="*/ 2318311 w 8338182"/>
                <a:gd name="connsiteY80" fmla="*/ 3282310 h 4493106"/>
                <a:gd name="connsiteX81" fmla="*/ 2066851 w 8338182"/>
                <a:gd name="connsiteY81" fmla="*/ 3160390 h 4493106"/>
                <a:gd name="connsiteX82" fmla="*/ 1762051 w 8338182"/>
                <a:gd name="connsiteY82" fmla="*/ 3168010 h 4493106"/>
                <a:gd name="connsiteX83" fmla="*/ 1571551 w 8338182"/>
                <a:gd name="connsiteY83" fmla="*/ 3274690 h 4493106"/>
                <a:gd name="connsiteX84" fmla="*/ 1365811 w 8338182"/>
                <a:gd name="connsiteY84" fmla="*/ 2931790 h 4493106"/>
                <a:gd name="connsiteX85" fmla="*/ 1495351 w 8338182"/>
                <a:gd name="connsiteY85" fmla="*/ 2611750 h 4493106"/>
                <a:gd name="connsiteX86" fmla="*/ 1838251 w 8338182"/>
                <a:gd name="connsiteY86" fmla="*/ 2444110 h 4493106"/>
                <a:gd name="connsiteX87" fmla="*/ 2066851 w 8338182"/>
                <a:gd name="connsiteY87" fmla="*/ 2230750 h 4493106"/>
                <a:gd name="connsiteX88" fmla="*/ 2028751 w 8338182"/>
                <a:gd name="connsiteY88" fmla="*/ 1979290 h 4493106"/>
                <a:gd name="connsiteX89" fmla="*/ 2135431 w 8338182"/>
                <a:gd name="connsiteY89" fmla="*/ 1804030 h 4493106"/>
                <a:gd name="connsiteX90" fmla="*/ 1739191 w 8338182"/>
                <a:gd name="connsiteY90" fmla="*/ 1598290 h 4493106"/>
                <a:gd name="connsiteX91" fmla="*/ 1320091 w 8338182"/>
                <a:gd name="connsiteY91" fmla="*/ 1621150 h 4493106"/>
                <a:gd name="connsiteX92" fmla="*/ 1152451 w 8338182"/>
                <a:gd name="connsiteY92" fmla="*/ 1842130 h 4493106"/>
                <a:gd name="connsiteX93" fmla="*/ 878131 w 8338182"/>
                <a:gd name="connsiteY93" fmla="*/ 2093590 h 4493106"/>
                <a:gd name="connsiteX94" fmla="*/ 542851 w 8338182"/>
                <a:gd name="connsiteY94" fmla="*/ 2085970 h 4493106"/>
                <a:gd name="connsiteX95" fmla="*/ 299011 w 8338182"/>
                <a:gd name="connsiteY95" fmla="*/ 2238370 h 4493106"/>
                <a:gd name="connsiteX96" fmla="*/ 238051 w 8338182"/>
                <a:gd name="connsiteY96" fmla="*/ 2642230 h 4493106"/>
                <a:gd name="connsiteX97" fmla="*/ 9451 w 8338182"/>
                <a:gd name="connsiteY97" fmla="*/ 2566030 h 4493106"/>
                <a:gd name="connsiteX98" fmla="*/ 55171 w 8338182"/>
                <a:gd name="connsiteY98" fmla="*/ 2215510 h 4493106"/>
                <a:gd name="connsiteX99" fmla="*/ 161851 w 8338182"/>
                <a:gd name="connsiteY99" fmla="*/ 1941190 h 4493106"/>
                <a:gd name="connsiteX100" fmla="*/ 192331 w 8338182"/>
                <a:gd name="connsiteY100" fmla="*/ 1758310 h 4493106"/>
                <a:gd name="connsiteX101" fmla="*/ 161851 w 8338182"/>
                <a:gd name="connsiteY101" fmla="*/ 1590670 h 4493106"/>
                <a:gd name="connsiteX102" fmla="*/ 352351 w 8338182"/>
                <a:gd name="connsiteY102" fmla="*/ 1415410 h 4493106"/>
                <a:gd name="connsiteX103" fmla="*/ 474271 w 8338182"/>
                <a:gd name="connsiteY103" fmla="*/ 1285870 h 4493106"/>
                <a:gd name="connsiteX104" fmla="*/ 847651 w 8338182"/>
                <a:gd name="connsiteY104" fmla="*/ 1323970 h 4493106"/>
                <a:gd name="connsiteX105" fmla="*/ 1243891 w 8338182"/>
                <a:gd name="connsiteY105" fmla="*/ 1438270 h 4493106"/>
                <a:gd name="connsiteX106" fmla="*/ 1510591 w 8338182"/>
                <a:gd name="connsiteY106" fmla="*/ 1392550 h 4493106"/>
                <a:gd name="connsiteX107" fmla="*/ 1495351 w 8338182"/>
                <a:gd name="connsiteY107" fmla="*/ 950590 h 4493106"/>
                <a:gd name="connsiteX108" fmla="*/ 1480111 w 8338182"/>
                <a:gd name="connsiteY108" fmla="*/ 584830 h 4493106"/>
                <a:gd name="connsiteX109" fmla="*/ 1106731 w 8338182"/>
                <a:gd name="connsiteY109" fmla="*/ 630550 h 4493106"/>
                <a:gd name="connsiteX110" fmla="*/ 992431 w 8338182"/>
                <a:gd name="connsiteY110" fmla="*/ 432430 h 4493106"/>
                <a:gd name="connsiteX111" fmla="*/ 1076251 w 8338182"/>
                <a:gd name="connsiteY111" fmla="*/ 257170 h 4493106"/>
                <a:gd name="connsiteX112" fmla="*/ 1434391 w 8338182"/>
                <a:gd name="connsiteY112" fmla="*/ 226690 h 4493106"/>
                <a:gd name="connsiteX113" fmla="*/ 1586791 w 8338182"/>
                <a:gd name="connsiteY113" fmla="*/ 348610 h 4493106"/>
                <a:gd name="connsiteX0" fmla="*/ 1586791 w 8338182"/>
                <a:gd name="connsiteY0" fmla="*/ 348610 h 4493106"/>
                <a:gd name="connsiteX1" fmla="*/ 1739191 w 8338182"/>
                <a:gd name="connsiteY1" fmla="*/ 249550 h 4493106"/>
                <a:gd name="connsiteX2" fmla="*/ 1952551 w 8338182"/>
                <a:gd name="connsiteY2" fmla="*/ 257170 h 4493106"/>
                <a:gd name="connsiteX3" fmla="*/ 2181151 w 8338182"/>
                <a:gd name="connsiteY3" fmla="*/ 81910 h 4493106"/>
                <a:gd name="connsiteX4" fmla="*/ 2333551 w 8338182"/>
                <a:gd name="connsiteY4" fmla="*/ 196210 h 4493106"/>
                <a:gd name="connsiteX5" fmla="*/ 2531671 w 8338182"/>
                <a:gd name="connsiteY5" fmla="*/ 394330 h 4493106"/>
                <a:gd name="connsiteX6" fmla="*/ 2691691 w 8338182"/>
                <a:gd name="connsiteY6" fmla="*/ 592450 h 4493106"/>
                <a:gd name="connsiteX7" fmla="*/ 2889811 w 8338182"/>
                <a:gd name="connsiteY7" fmla="*/ 615310 h 4493106"/>
                <a:gd name="connsiteX8" fmla="*/ 3072691 w 8338182"/>
                <a:gd name="connsiteY8" fmla="*/ 615310 h 4493106"/>
                <a:gd name="connsiteX9" fmla="*/ 3392731 w 8338182"/>
                <a:gd name="connsiteY9" fmla="*/ 729610 h 4493106"/>
                <a:gd name="connsiteX10" fmla="*/ 3484171 w 8338182"/>
                <a:gd name="connsiteY10" fmla="*/ 363850 h 4493106"/>
                <a:gd name="connsiteX11" fmla="*/ 3461311 w 8338182"/>
                <a:gd name="connsiteY11" fmla="*/ 43810 h 4493106"/>
                <a:gd name="connsiteX12" fmla="*/ 3636571 w 8338182"/>
                <a:gd name="connsiteY12" fmla="*/ 13330 h 4493106"/>
                <a:gd name="connsiteX13" fmla="*/ 3697531 w 8338182"/>
                <a:gd name="connsiteY13" fmla="*/ 142870 h 4493106"/>
                <a:gd name="connsiteX14" fmla="*/ 3849931 w 8338182"/>
                <a:gd name="connsiteY14" fmla="*/ 120010 h 4493106"/>
                <a:gd name="connsiteX15" fmla="*/ 3941371 w 8338182"/>
                <a:gd name="connsiteY15" fmla="*/ 295270 h 4493106"/>
                <a:gd name="connsiteX16" fmla="*/ 3941371 w 8338182"/>
                <a:gd name="connsiteY16" fmla="*/ 805810 h 4493106"/>
                <a:gd name="connsiteX17" fmla="*/ 4070911 w 8338182"/>
                <a:gd name="connsiteY17" fmla="*/ 1064890 h 4493106"/>
                <a:gd name="connsiteX18" fmla="*/ 4406191 w 8338182"/>
                <a:gd name="connsiteY18" fmla="*/ 1125850 h 4493106"/>
                <a:gd name="connsiteX19" fmla="*/ 4650031 w 8338182"/>
                <a:gd name="connsiteY19" fmla="*/ 1141090 h 4493106"/>
                <a:gd name="connsiteX20" fmla="*/ 4840531 w 8338182"/>
                <a:gd name="connsiteY20" fmla="*/ 1133470 h 4493106"/>
                <a:gd name="connsiteX21" fmla="*/ 4985311 w 8338182"/>
                <a:gd name="connsiteY21" fmla="*/ 1080130 h 4493106"/>
                <a:gd name="connsiteX22" fmla="*/ 5191051 w 8338182"/>
                <a:gd name="connsiteY22" fmla="*/ 1186810 h 4493106"/>
                <a:gd name="connsiteX23" fmla="*/ 5412031 w 8338182"/>
                <a:gd name="connsiteY23" fmla="*/ 1072510 h 4493106"/>
                <a:gd name="connsiteX24" fmla="*/ 5518711 w 8338182"/>
                <a:gd name="connsiteY24" fmla="*/ 950590 h 4493106"/>
                <a:gd name="connsiteX25" fmla="*/ 5655871 w 8338182"/>
                <a:gd name="connsiteY25" fmla="*/ 1194430 h 4493106"/>
                <a:gd name="connsiteX26" fmla="*/ 6006391 w 8338182"/>
                <a:gd name="connsiteY26" fmla="*/ 1202050 h 4493106"/>
                <a:gd name="connsiteX27" fmla="*/ 5991151 w 8338182"/>
                <a:gd name="connsiteY27" fmla="*/ 1400170 h 4493106"/>
                <a:gd name="connsiteX28" fmla="*/ 6074971 w 8338182"/>
                <a:gd name="connsiteY28" fmla="*/ 1590670 h 4493106"/>
                <a:gd name="connsiteX29" fmla="*/ 6326431 w 8338182"/>
                <a:gd name="connsiteY29" fmla="*/ 1674490 h 4493106"/>
                <a:gd name="connsiteX30" fmla="*/ 6417871 w 8338182"/>
                <a:gd name="connsiteY30" fmla="*/ 1369690 h 4493106"/>
                <a:gd name="connsiteX31" fmla="*/ 6730291 w 8338182"/>
                <a:gd name="connsiteY31" fmla="*/ 1377310 h 4493106"/>
                <a:gd name="connsiteX32" fmla="*/ 6936031 w 8338182"/>
                <a:gd name="connsiteY32" fmla="*/ 1323970 h 4493106"/>
                <a:gd name="connsiteX33" fmla="*/ 7035091 w 8338182"/>
                <a:gd name="connsiteY33" fmla="*/ 1575430 h 4493106"/>
                <a:gd name="connsiteX34" fmla="*/ 7035091 w 8338182"/>
                <a:gd name="connsiteY34" fmla="*/ 1727830 h 4493106"/>
                <a:gd name="connsiteX35" fmla="*/ 7157011 w 8338182"/>
                <a:gd name="connsiteY35" fmla="*/ 1986910 h 4493106"/>
                <a:gd name="connsiteX36" fmla="*/ 7195111 w 8338182"/>
                <a:gd name="connsiteY36" fmla="*/ 2284090 h 4493106"/>
                <a:gd name="connsiteX37" fmla="*/ 7385611 w 8338182"/>
                <a:gd name="connsiteY37" fmla="*/ 2550790 h 4493106"/>
                <a:gd name="connsiteX38" fmla="*/ 7553251 w 8338182"/>
                <a:gd name="connsiteY38" fmla="*/ 2855590 h 4493106"/>
                <a:gd name="connsiteX39" fmla="*/ 7614211 w 8338182"/>
                <a:gd name="connsiteY39" fmla="*/ 3152770 h 4493106"/>
                <a:gd name="connsiteX40" fmla="*/ 7591351 w 8338182"/>
                <a:gd name="connsiteY40" fmla="*/ 3305170 h 4493106"/>
                <a:gd name="connsiteX41" fmla="*/ 7835191 w 8338182"/>
                <a:gd name="connsiteY41" fmla="*/ 3442330 h 4493106"/>
                <a:gd name="connsiteX42" fmla="*/ 8109511 w 8338182"/>
                <a:gd name="connsiteY42" fmla="*/ 3632830 h 4493106"/>
                <a:gd name="connsiteX43" fmla="*/ 8338111 w 8338182"/>
                <a:gd name="connsiteY43" fmla="*/ 3754750 h 4493106"/>
                <a:gd name="connsiteX44" fmla="*/ 8086651 w 8338182"/>
                <a:gd name="connsiteY44" fmla="*/ 3968110 h 4493106"/>
                <a:gd name="connsiteX45" fmla="*/ 7880911 w 8338182"/>
                <a:gd name="connsiteY45" fmla="*/ 4135750 h 4493106"/>
                <a:gd name="connsiteX46" fmla="*/ 7911391 w 8338182"/>
                <a:gd name="connsiteY46" fmla="*/ 4455790 h 4493106"/>
                <a:gd name="connsiteX47" fmla="*/ 7233211 w 8338182"/>
                <a:gd name="connsiteY47" fmla="*/ 4432930 h 4493106"/>
                <a:gd name="connsiteX48" fmla="*/ 7096051 w 8338182"/>
                <a:gd name="connsiteY48" fmla="*/ 3975730 h 4493106"/>
                <a:gd name="connsiteX49" fmla="*/ 7042711 w 8338182"/>
                <a:gd name="connsiteY49" fmla="*/ 3785230 h 4493106"/>
                <a:gd name="connsiteX50" fmla="*/ 7217971 w 8338182"/>
                <a:gd name="connsiteY50" fmla="*/ 3617590 h 4493106"/>
                <a:gd name="connsiteX51" fmla="*/ 7080811 w 8338182"/>
                <a:gd name="connsiteY51" fmla="*/ 3427090 h 4493106"/>
                <a:gd name="connsiteX52" fmla="*/ 6913171 w 8338182"/>
                <a:gd name="connsiteY52" fmla="*/ 3648070 h 4493106"/>
                <a:gd name="connsiteX53" fmla="*/ 6776011 w 8338182"/>
                <a:gd name="connsiteY53" fmla="*/ 3861430 h 4493106"/>
                <a:gd name="connsiteX54" fmla="*/ 6631231 w 8338182"/>
                <a:gd name="connsiteY54" fmla="*/ 4097650 h 4493106"/>
                <a:gd name="connsiteX55" fmla="*/ 6433111 w 8338182"/>
                <a:gd name="connsiteY55" fmla="*/ 4143370 h 4493106"/>
                <a:gd name="connsiteX56" fmla="*/ 6059731 w 8338182"/>
                <a:gd name="connsiteY56" fmla="*/ 4280530 h 4493106"/>
                <a:gd name="connsiteX57" fmla="*/ 5442511 w 8338182"/>
                <a:gd name="connsiteY57" fmla="*/ 4082410 h 4493106"/>
                <a:gd name="connsiteX58" fmla="*/ 5366311 w 8338182"/>
                <a:gd name="connsiteY58" fmla="*/ 3853810 h 4493106"/>
                <a:gd name="connsiteX59" fmla="*/ 5168191 w 8338182"/>
                <a:gd name="connsiteY59" fmla="*/ 3930010 h 4493106"/>
                <a:gd name="connsiteX60" fmla="*/ 5053891 w 8338182"/>
                <a:gd name="connsiteY60" fmla="*/ 4044310 h 4493106"/>
                <a:gd name="connsiteX61" fmla="*/ 4710991 w 8338182"/>
                <a:gd name="connsiteY61" fmla="*/ 3907150 h 4493106"/>
                <a:gd name="connsiteX62" fmla="*/ 4611931 w 8338182"/>
                <a:gd name="connsiteY62" fmla="*/ 3617590 h 4493106"/>
                <a:gd name="connsiteX63" fmla="*/ 4398571 w 8338182"/>
                <a:gd name="connsiteY63" fmla="*/ 3663310 h 4493106"/>
                <a:gd name="connsiteX64" fmla="*/ 4162351 w 8338182"/>
                <a:gd name="connsiteY64" fmla="*/ 3541390 h 4493106"/>
                <a:gd name="connsiteX65" fmla="*/ 3857551 w 8338182"/>
                <a:gd name="connsiteY65" fmla="*/ 3693790 h 4493106"/>
                <a:gd name="connsiteX66" fmla="*/ 3705151 w 8338182"/>
                <a:gd name="connsiteY66" fmla="*/ 3693790 h 4493106"/>
                <a:gd name="connsiteX67" fmla="*/ 3575611 w 8338182"/>
                <a:gd name="connsiteY67" fmla="*/ 3663310 h 4493106"/>
                <a:gd name="connsiteX68" fmla="*/ 3324151 w 8338182"/>
                <a:gd name="connsiteY68" fmla="*/ 3846190 h 4493106"/>
                <a:gd name="connsiteX69" fmla="*/ 3186991 w 8338182"/>
                <a:gd name="connsiteY69" fmla="*/ 3869050 h 4493106"/>
                <a:gd name="connsiteX70" fmla="*/ 3110791 w 8338182"/>
                <a:gd name="connsiteY70" fmla="*/ 3556630 h 4493106"/>
                <a:gd name="connsiteX71" fmla="*/ 3141271 w 8338182"/>
                <a:gd name="connsiteY71" fmla="*/ 3388990 h 4493106"/>
                <a:gd name="connsiteX72" fmla="*/ 2851711 w 8338182"/>
                <a:gd name="connsiteY72" fmla="*/ 3419470 h 4493106"/>
                <a:gd name="connsiteX73" fmla="*/ 2752651 w 8338182"/>
                <a:gd name="connsiteY73" fmla="*/ 3716650 h 4493106"/>
                <a:gd name="connsiteX74" fmla="*/ 2866951 w 8338182"/>
                <a:gd name="connsiteY74" fmla="*/ 3907150 h 4493106"/>
                <a:gd name="connsiteX75" fmla="*/ 2859331 w 8338182"/>
                <a:gd name="connsiteY75" fmla="*/ 4067170 h 4493106"/>
                <a:gd name="connsiteX76" fmla="*/ 2752651 w 8338182"/>
                <a:gd name="connsiteY76" fmla="*/ 4189090 h 4493106"/>
                <a:gd name="connsiteX77" fmla="*/ 2470711 w 8338182"/>
                <a:gd name="connsiteY77" fmla="*/ 4371970 h 4493106"/>
                <a:gd name="connsiteX78" fmla="*/ 2333551 w 8338182"/>
                <a:gd name="connsiteY78" fmla="*/ 4204330 h 4493106"/>
                <a:gd name="connsiteX79" fmla="*/ 2341171 w 8338182"/>
                <a:gd name="connsiteY79" fmla="*/ 3777610 h 4493106"/>
                <a:gd name="connsiteX80" fmla="*/ 2310691 w 8338182"/>
                <a:gd name="connsiteY80" fmla="*/ 3404230 h 4493106"/>
                <a:gd name="connsiteX81" fmla="*/ 2318311 w 8338182"/>
                <a:gd name="connsiteY81" fmla="*/ 3282310 h 4493106"/>
                <a:gd name="connsiteX82" fmla="*/ 2066851 w 8338182"/>
                <a:gd name="connsiteY82" fmla="*/ 3160390 h 4493106"/>
                <a:gd name="connsiteX83" fmla="*/ 1762051 w 8338182"/>
                <a:gd name="connsiteY83" fmla="*/ 3168010 h 4493106"/>
                <a:gd name="connsiteX84" fmla="*/ 1571551 w 8338182"/>
                <a:gd name="connsiteY84" fmla="*/ 3274690 h 4493106"/>
                <a:gd name="connsiteX85" fmla="*/ 1365811 w 8338182"/>
                <a:gd name="connsiteY85" fmla="*/ 2931790 h 4493106"/>
                <a:gd name="connsiteX86" fmla="*/ 1495351 w 8338182"/>
                <a:gd name="connsiteY86" fmla="*/ 2611750 h 4493106"/>
                <a:gd name="connsiteX87" fmla="*/ 1838251 w 8338182"/>
                <a:gd name="connsiteY87" fmla="*/ 2444110 h 4493106"/>
                <a:gd name="connsiteX88" fmla="*/ 2066851 w 8338182"/>
                <a:gd name="connsiteY88" fmla="*/ 2230750 h 4493106"/>
                <a:gd name="connsiteX89" fmla="*/ 2028751 w 8338182"/>
                <a:gd name="connsiteY89" fmla="*/ 1979290 h 4493106"/>
                <a:gd name="connsiteX90" fmla="*/ 2135431 w 8338182"/>
                <a:gd name="connsiteY90" fmla="*/ 1804030 h 4493106"/>
                <a:gd name="connsiteX91" fmla="*/ 1739191 w 8338182"/>
                <a:gd name="connsiteY91" fmla="*/ 1598290 h 4493106"/>
                <a:gd name="connsiteX92" fmla="*/ 1320091 w 8338182"/>
                <a:gd name="connsiteY92" fmla="*/ 1621150 h 4493106"/>
                <a:gd name="connsiteX93" fmla="*/ 1152451 w 8338182"/>
                <a:gd name="connsiteY93" fmla="*/ 1842130 h 4493106"/>
                <a:gd name="connsiteX94" fmla="*/ 878131 w 8338182"/>
                <a:gd name="connsiteY94" fmla="*/ 2093590 h 4493106"/>
                <a:gd name="connsiteX95" fmla="*/ 542851 w 8338182"/>
                <a:gd name="connsiteY95" fmla="*/ 2085970 h 4493106"/>
                <a:gd name="connsiteX96" fmla="*/ 299011 w 8338182"/>
                <a:gd name="connsiteY96" fmla="*/ 2238370 h 4493106"/>
                <a:gd name="connsiteX97" fmla="*/ 238051 w 8338182"/>
                <a:gd name="connsiteY97" fmla="*/ 2642230 h 4493106"/>
                <a:gd name="connsiteX98" fmla="*/ 9451 w 8338182"/>
                <a:gd name="connsiteY98" fmla="*/ 2566030 h 4493106"/>
                <a:gd name="connsiteX99" fmla="*/ 55171 w 8338182"/>
                <a:gd name="connsiteY99" fmla="*/ 2215510 h 4493106"/>
                <a:gd name="connsiteX100" fmla="*/ 161851 w 8338182"/>
                <a:gd name="connsiteY100" fmla="*/ 1941190 h 4493106"/>
                <a:gd name="connsiteX101" fmla="*/ 192331 w 8338182"/>
                <a:gd name="connsiteY101" fmla="*/ 1758310 h 4493106"/>
                <a:gd name="connsiteX102" fmla="*/ 161851 w 8338182"/>
                <a:gd name="connsiteY102" fmla="*/ 1590670 h 4493106"/>
                <a:gd name="connsiteX103" fmla="*/ 352351 w 8338182"/>
                <a:gd name="connsiteY103" fmla="*/ 1415410 h 4493106"/>
                <a:gd name="connsiteX104" fmla="*/ 474271 w 8338182"/>
                <a:gd name="connsiteY104" fmla="*/ 1285870 h 4493106"/>
                <a:gd name="connsiteX105" fmla="*/ 847651 w 8338182"/>
                <a:gd name="connsiteY105" fmla="*/ 1323970 h 4493106"/>
                <a:gd name="connsiteX106" fmla="*/ 1243891 w 8338182"/>
                <a:gd name="connsiteY106" fmla="*/ 1438270 h 4493106"/>
                <a:gd name="connsiteX107" fmla="*/ 1510591 w 8338182"/>
                <a:gd name="connsiteY107" fmla="*/ 1392550 h 4493106"/>
                <a:gd name="connsiteX108" fmla="*/ 1495351 w 8338182"/>
                <a:gd name="connsiteY108" fmla="*/ 950590 h 4493106"/>
                <a:gd name="connsiteX109" fmla="*/ 1480111 w 8338182"/>
                <a:gd name="connsiteY109" fmla="*/ 584830 h 4493106"/>
                <a:gd name="connsiteX110" fmla="*/ 1106731 w 8338182"/>
                <a:gd name="connsiteY110" fmla="*/ 630550 h 4493106"/>
                <a:gd name="connsiteX111" fmla="*/ 992431 w 8338182"/>
                <a:gd name="connsiteY111" fmla="*/ 432430 h 4493106"/>
                <a:gd name="connsiteX112" fmla="*/ 1076251 w 8338182"/>
                <a:gd name="connsiteY112" fmla="*/ 257170 h 4493106"/>
                <a:gd name="connsiteX113" fmla="*/ 1434391 w 8338182"/>
                <a:gd name="connsiteY113" fmla="*/ 226690 h 4493106"/>
                <a:gd name="connsiteX114" fmla="*/ 1586791 w 8338182"/>
                <a:gd name="connsiteY114" fmla="*/ 348610 h 4493106"/>
                <a:gd name="connsiteX0" fmla="*/ 1586791 w 8338182"/>
                <a:gd name="connsiteY0" fmla="*/ 348610 h 4493106"/>
                <a:gd name="connsiteX1" fmla="*/ 1739191 w 8338182"/>
                <a:gd name="connsiteY1" fmla="*/ 249550 h 4493106"/>
                <a:gd name="connsiteX2" fmla="*/ 1952551 w 8338182"/>
                <a:gd name="connsiteY2" fmla="*/ 257170 h 4493106"/>
                <a:gd name="connsiteX3" fmla="*/ 2181151 w 8338182"/>
                <a:gd name="connsiteY3" fmla="*/ 81910 h 4493106"/>
                <a:gd name="connsiteX4" fmla="*/ 2333551 w 8338182"/>
                <a:gd name="connsiteY4" fmla="*/ 196210 h 4493106"/>
                <a:gd name="connsiteX5" fmla="*/ 2531671 w 8338182"/>
                <a:gd name="connsiteY5" fmla="*/ 394330 h 4493106"/>
                <a:gd name="connsiteX6" fmla="*/ 2691691 w 8338182"/>
                <a:gd name="connsiteY6" fmla="*/ 592450 h 4493106"/>
                <a:gd name="connsiteX7" fmla="*/ 2889811 w 8338182"/>
                <a:gd name="connsiteY7" fmla="*/ 615310 h 4493106"/>
                <a:gd name="connsiteX8" fmla="*/ 3072691 w 8338182"/>
                <a:gd name="connsiteY8" fmla="*/ 615310 h 4493106"/>
                <a:gd name="connsiteX9" fmla="*/ 3407971 w 8338182"/>
                <a:gd name="connsiteY9" fmla="*/ 676270 h 4493106"/>
                <a:gd name="connsiteX10" fmla="*/ 3484171 w 8338182"/>
                <a:gd name="connsiteY10" fmla="*/ 363850 h 4493106"/>
                <a:gd name="connsiteX11" fmla="*/ 3461311 w 8338182"/>
                <a:gd name="connsiteY11" fmla="*/ 43810 h 4493106"/>
                <a:gd name="connsiteX12" fmla="*/ 3636571 w 8338182"/>
                <a:gd name="connsiteY12" fmla="*/ 13330 h 4493106"/>
                <a:gd name="connsiteX13" fmla="*/ 3697531 w 8338182"/>
                <a:gd name="connsiteY13" fmla="*/ 142870 h 4493106"/>
                <a:gd name="connsiteX14" fmla="*/ 3849931 w 8338182"/>
                <a:gd name="connsiteY14" fmla="*/ 120010 h 4493106"/>
                <a:gd name="connsiteX15" fmla="*/ 3941371 w 8338182"/>
                <a:gd name="connsiteY15" fmla="*/ 295270 h 4493106"/>
                <a:gd name="connsiteX16" fmla="*/ 3941371 w 8338182"/>
                <a:gd name="connsiteY16" fmla="*/ 805810 h 4493106"/>
                <a:gd name="connsiteX17" fmla="*/ 4070911 w 8338182"/>
                <a:gd name="connsiteY17" fmla="*/ 1064890 h 4493106"/>
                <a:gd name="connsiteX18" fmla="*/ 4406191 w 8338182"/>
                <a:gd name="connsiteY18" fmla="*/ 1125850 h 4493106"/>
                <a:gd name="connsiteX19" fmla="*/ 4650031 w 8338182"/>
                <a:gd name="connsiteY19" fmla="*/ 1141090 h 4493106"/>
                <a:gd name="connsiteX20" fmla="*/ 4840531 w 8338182"/>
                <a:gd name="connsiteY20" fmla="*/ 1133470 h 4493106"/>
                <a:gd name="connsiteX21" fmla="*/ 4985311 w 8338182"/>
                <a:gd name="connsiteY21" fmla="*/ 1080130 h 4493106"/>
                <a:gd name="connsiteX22" fmla="*/ 5191051 w 8338182"/>
                <a:gd name="connsiteY22" fmla="*/ 1186810 h 4493106"/>
                <a:gd name="connsiteX23" fmla="*/ 5412031 w 8338182"/>
                <a:gd name="connsiteY23" fmla="*/ 1072510 h 4493106"/>
                <a:gd name="connsiteX24" fmla="*/ 5518711 w 8338182"/>
                <a:gd name="connsiteY24" fmla="*/ 950590 h 4493106"/>
                <a:gd name="connsiteX25" fmla="*/ 5655871 w 8338182"/>
                <a:gd name="connsiteY25" fmla="*/ 1194430 h 4493106"/>
                <a:gd name="connsiteX26" fmla="*/ 6006391 w 8338182"/>
                <a:gd name="connsiteY26" fmla="*/ 1202050 h 4493106"/>
                <a:gd name="connsiteX27" fmla="*/ 5991151 w 8338182"/>
                <a:gd name="connsiteY27" fmla="*/ 1400170 h 4493106"/>
                <a:gd name="connsiteX28" fmla="*/ 6074971 w 8338182"/>
                <a:gd name="connsiteY28" fmla="*/ 1590670 h 4493106"/>
                <a:gd name="connsiteX29" fmla="*/ 6326431 w 8338182"/>
                <a:gd name="connsiteY29" fmla="*/ 1674490 h 4493106"/>
                <a:gd name="connsiteX30" fmla="*/ 6417871 w 8338182"/>
                <a:gd name="connsiteY30" fmla="*/ 1369690 h 4493106"/>
                <a:gd name="connsiteX31" fmla="*/ 6730291 w 8338182"/>
                <a:gd name="connsiteY31" fmla="*/ 1377310 h 4493106"/>
                <a:gd name="connsiteX32" fmla="*/ 6936031 w 8338182"/>
                <a:gd name="connsiteY32" fmla="*/ 1323970 h 4493106"/>
                <a:gd name="connsiteX33" fmla="*/ 7035091 w 8338182"/>
                <a:gd name="connsiteY33" fmla="*/ 1575430 h 4493106"/>
                <a:gd name="connsiteX34" fmla="*/ 7035091 w 8338182"/>
                <a:gd name="connsiteY34" fmla="*/ 1727830 h 4493106"/>
                <a:gd name="connsiteX35" fmla="*/ 7157011 w 8338182"/>
                <a:gd name="connsiteY35" fmla="*/ 1986910 h 4493106"/>
                <a:gd name="connsiteX36" fmla="*/ 7195111 w 8338182"/>
                <a:gd name="connsiteY36" fmla="*/ 2284090 h 4493106"/>
                <a:gd name="connsiteX37" fmla="*/ 7385611 w 8338182"/>
                <a:gd name="connsiteY37" fmla="*/ 2550790 h 4493106"/>
                <a:gd name="connsiteX38" fmla="*/ 7553251 w 8338182"/>
                <a:gd name="connsiteY38" fmla="*/ 2855590 h 4493106"/>
                <a:gd name="connsiteX39" fmla="*/ 7614211 w 8338182"/>
                <a:gd name="connsiteY39" fmla="*/ 3152770 h 4493106"/>
                <a:gd name="connsiteX40" fmla="*/ 7591351 w 8338182"/>
                <a:gd name="connsiteY40" fmla="*/ 3305170 h 4493106"/>
                <a:gd name="connsiteX41" fmla="*/ 7835191 w 8338182"/>
                <a:gd name="connsiteY41" fmla="*/ 3442330 h 4493106"/>
                <a:gd name="connsiteX42" fmla="*/ 8109511 w 8338182"/>
                <a:gd name="connsiteY42" fmla="*/ 3632830 h 4493106"/>
                <a:gd name="connsiteX43" fmla="*/ 8338111 w 8338182"/>
                <a:gd name="connsiteY43" fmla="*/ 3754750 h 4493106"/>
                <a:gd name="connsiteX44" fmla="*/ 8086651 w 8338182"/>
                <a:gd name="connsiteY44" fmla="*/ 3968110 h 4493106"/>
                <a:gd name="connsiteX45" fmla="*/ 7880911 w 8338182"/>
                <a:gd name="connsiteY45" fmla="*/ 4135750 h 4493106"/>
                <a:gd name="connsiteX46" fmla="*/ 7911391 w 8338182"/>
                <a:gd name="connsiteY46" fmla="*/ 4455790 h 4493106"/>
                <a:gd name="connsiteX47" fmla="*/ 7233211 w 8338182"/>
                <a:gd name="connsiteY47" fmla="*/ 4432930 h 4493106"/>
                <a:gd name="connsiteX48" fmla="*/ 7096051 w 8338182"/>
                <a:gd name="connsiteY48" fmla="*/ 3975730 h 4493106"/>
                <a:gd name="connsiteX49" fmla="*/ 7042711 w 8338182"/>
                <a:gd name="connsiteY49" fmla="*/ 3785230 h 4493106"/>
                <a:gd name="connsiteX50" fmla="*/ 7217971 w 8338182"/>
                <a:gd name="connsiteY50" fmla="*/ 3617590 h 4493106"/>
                <a:gd name="connsiteX51" fmla="*/ 7080811 w 8338182"/>
                <a:gd name="connsiteY51" fmla="*/ 3427090 h 4493106"/>
                <a:gd name="connsiteX52" fmla="*/ 6913171 w 8338182"/>
                <a:gd name="connsiteY52" fmla="*/ 3648070 h 4493106"/>
                <a:gd name="connsiteX53" fmla="*/ 6776011 w 8338182"/>
                <a:gd name="connsiteY53" fmla="*/ 3861430 h 4493106"/>
                <a:gd name="connsiteX54" fmla="*/ 6631231 w 8338182"/>
                <a:gd name="connsiteY54" fmla="*/ 4097650 h 4493106"/>
                <a:gd name="connsiteX55" fmla="*/ 6433111 w 8338182"/>
                <a:gd name="connsiteY55" fmla="*/ 4143370 h 4493106"/>
                <a:gd name="connsiteX56" fmla="*/ 6059731 w 8338182"/>
                <a:gd name="connsiteY56" fmla="*/ 4280530 h 4493106"/>
                <a:gd name="connsiteX57" fmla="*/ 5442511 w 8338182"/>
                <a:gd name="connsiteY57" fmla="*/ 4082410 h 4493106"/>
                <a:gd name="connsiteX58" fmla="*/ 5366311 w 8338182"/>
                <a:gd name="connsiteY58" fmla="*/ 3853810 h 4493106"/>
                <a:gd name="connsiteX59" fmla="*/ 5168191 w 8338182"/>
                <a:gd name="connsiteY59" fmla="*/ 3930010 h 4493106"/>
                <a:gd name="connsiteX60" fmla="*/ 5053891 w 8338182"/>
                <a:gd name="connsiteY60" fmla="*/ 4044310 h 4493106"/>
                <a:gd name="connsiteX61" fmla="*/ 4710991 w 8338182"/>
                <a:gd name="connsiteY61" fmla="*/ 3907150 h 4493106"/>
                <a:gd name="connsiteX62" fmla="*/ 4611931 w 8338182"/>
                <a:gd name="connsiteY62" fmla="*/ 3617590 h 4493106"/>
                <a:gd name="connsiteX63" fmla="*/ 4398571 w 8338182"/>
                <a:gd name="connsiteY63" fmla="*/ 3663310 h 4493106"/>
                <a:gd name="connsiteX64" fmla="*/ 4162351 w 8338182"/>
                <a:gd name="connsiteY64" fmla="*/ 3541390 h 4493106"/>
                <a:gd name="connsiteX65" fmla="*/ 3857551 w 8338182"/>
                <a:gd name="connsiteY65" fmla="*/ 3693790 h 4493106"/>
                <a:gd name="connsiteX66" fmla="*/ 3705151 w 8338182"/>
                <a:gd name="connsiteY66" fmla="*/ 3693790 h 4493106"/>
                <a:gd name="connsiteX67" fmla="*/ 3575611 w 8338182"/>
                <a:gd name="connsiteY67" fmla="*/ 3663310 h 4493106"/>
                <a:gd name="connsiteX68" fmla="*/ 3324151 w 8338182"/>
                <a:gd name="connsiteY68" fmla="*/ 3846190 h 4493106"/>
                <a:gd name="connsiteX69" fmla="*/ 3186991 w 8338182"/>
                <a:gd name="connsiteY69" fmla="*/ 3869050 h 4493106"/>
                <a:gd name="connsiteX70" fmla="*/ 3110791 w 8338182"/>
                <a:gd name="connsiteY70" fmla="*/ 3556630 h 4493106"/>
                <a:gd name="connsiteX71" fmla="*/ 3141271 w 8338182"/>
                <a:gd name="connsiteY71" fmla="*/ 3388990 h 4493106"/>
                <a:gd name="connsiteX72" fmla="*/ 2851711 w 8338182"/>
                <a:gd name="connsiteY72" fmla="*/ 3419470 h 4493106"/>
                <a:gd name="connsiteX73" fmla="*/ 2752651 w 8338182"/>
                <a:gd name="connsiteY73" fmla="*/ 3716650 h 4493106"/>
                <a:gd name="connsiteX74" fmla="*/ 2866951 w 8338182"/>
                <a:gd name="connsiteY74" fmla="*/ 3907150 h 4493106"/>
                <a:gd name="connsiteX75" fmla="*/ 2859331 w 8338182"/>
                <a:gd name="connsiteY75" fmla="*/ 4067170 h 4493106"/>
                <a:gd name="connsiteX76" fmla="*/ 2752651 w 8338182"/>
                <a:gd name="connsiteY76" fmla="*/ 4189090 h 4493106"/>
                <a:gd name="connsiteX77" fmla="*/ 2470711 w 8338182"/>
                <a:gd name="connsiteY77" fmla="*/ 4371970 h 4493106"/>
                <a:gd name="connsiteX78" fmla="*/ 2333551 w 8338182"/>
                <a:gd name="connsiteY78" fmla="*/ 4204330 h 4493106"/>
                <a:gd name="connsiteX79" fmla="*/ 2341171 w 8338182"/>
                <a:gd name="connsiteY79" fmla="*/ 3777610 h 4493106"/>
                <a:gd name="connsiteX80" fmla="*/ 2310691 w 8338182"/>
                <a:gd name="connsiteY80" fmla="*/ 3404230 h 4493106"/>
                <a:gd name="connsiteX81" fmla="*/ 2318311 w 8338182"/>
                <a:gd name="connsiteY81" fmla="*/ 3282310 h 4493106"/>
                <a:gd name="connsiteX82" fmla="*/ 2066851 w 8338182"/>
                <a:gd name="connsiteY82" fmla="*/ 3160390 h 4493106"/>
                <a:gd name="connsiteX83" fmla="*/ 1762051 w 8338182"/>
                <a:gd name="connsiteY83" fmla="*/ 3168010 h 4493106"/>
                <a:gd name="connsiteX84" fmla="*/ 1571551 w 8338182"/>
                <a:gd name="connsiteY84" fmla="*/ 3274690 h 4493106"/>
                <a:gd name="connsiteX85" fmla="*/ 1365811 w 8338182"/>
                <a:gd name="connsiteY85" fmla="*/ 2931790 h 4493106"/>
                <a:gd name="connsiteX86" fmla="*/ 1495351 w 8338182"/>
                <a:gd name="connsiteY86" fmla="*/ 2611750 h 4493106"/>
                <a:gd name="connsiteX87" fmla="*/ 1838251 w 8338182"/>
                <a:gd name="connsiteY87" fmla="*/ 2444110 h 4493106"/>
                <a:gd name="connsiteX88" fmla="*/ 2066851 w 8338182"/>
                <a:gd name="connsiteY88" fmla="*/ 2230750 h 4493106"/>
                <a:gd name="connsiteX89" fmla="*/ 2028751 w 8338182"/>
                <a:gd name="connsiteY89" fmla="*/ 1979290 h 4493106"/>
                <a:gd name="connsiteX90" fmla="*/ 2135431 w 8338182"/>
                <a:gd name="connsiteY90" fmla="*/ 1804030 h 4493106"/>
                <a:gd name="connsiteX91" fmla="*/ 1739191 w 8338182"/>
                <a:gd name="connsiteY91" fmla="*/ 1598290 h 4493106"/>
                <a:gd name="connsiteX92" fmla="*/ 1320091 w 8338182"/>
                <a:gd name="connsiteY92" fmla="*/ 1621150 h 4493106"/>
                <a:gd name="connsiteX93" fmla="*/ 1152451 w 8338182"/>
                <a:gd name="connsiteY93" fmla="*/ 1842130 h 4493106"/>
                <a:gd name="connsiteX94" fmla="*/ 878131 w 8338182"/>
                <a:gd name="connsiteY94" fmla="*/ 2093590 h 4493106"/>
                <a:gd name="connsiteX95" fmla="*/ 542851 w 8338182"/>
                <a:gd name="connsiteY95" fmla="*/ 2085970 h 4493106"/>
                <a:gd name="connsiteX96" fmla="*/ 299011 w 8338182"/>
                <a:gd name="connsiteY96" fmla="*/ 2238370 h 4493106"/>
                <a:gd name="connsiteX97" fmla="*/ 238051 w 8338182"/>
                <a:gd name="connsiteY97" fmla="*/ 2642230 h 4493106"/>
                <a:gd name="connsiteX98" fmla="*/ 9451 w 8338182"/>
                <a:gd name="connsiteY98" fmla="*/ 2566030 h 4493106"/>
                <a:gd name="connsiteX99" fmla="*/ 55171 w 8338182"/>
                <a:gd name="connsiteY99" fmla="*/ 2215510 h 4493106"/>
                <a:gd name="connsiteX100" fmla="*/ 161851 w 8338182"/>
                <a:gd name="connsiteY100" fmla="*/ 1941190 h 4493106"/>
                <a:gd name="connsiteX101" fmla="*/ 192331 w 8338182"/>
                <a:gd name="connsiteY101" fmla="*/ 1758310 h 4493106"/>
                <a:gd name="connsiteX102" fmla="*/ 161851 w 8338182"/>
                <a:gd name="connsiteY102" fmla="*/ 1590670 h 4493106"/>
                <a:gd name="connsiteX103" fmla="*/ 352351 w 8338182"/>
                <a:gd name="connsiteY103" fmla="*/ 1415410 h 4493106"/>
                <a:gd name="connsiteX104" fmla="*/ 474271 w 8338182"/>
                <a:gd name="connsiteY104" fmla="*/ 1285870 h 4493106"/>
                <a:gd name="connsiteX105" fmla="*/ 847651 w 8338182"/>
                <a:gd name="connsiteY105" fmla="*/ 1323970 h 4493106"/>
                <a:gd name="connsiteX106" fmla="*/ 1243891 w 8338182"/>
                <a:gd name="connsiteY106" fmla="*/ 1438270 h 4493106"/>
                <a:gd name="connsiteX107" fmla="*/ 1510591 w 8338182"/>
                <a:gd name="connsiteY107" fmla="*/ 1392550 h 4493106"/>
                <a:gd name="connsiteX108" fmla="*/ 1495351 w 8338182"/>
                <a:gd name="connsiteY108" fmla="*/ 950590 h 4493106"/>
                <a:gd name="connsiteX109" fmla="*/ 1480111 w 8338182"/>
                <a:gd name="connsiteY109" fmla="*/ 584830 h 4493106"/>
                <a:gd name="connsiteX110" fmla="*/ 1106731 w 8338182"/>
                <a:gd name="connsiteY110" fmla="*/ 630550 h 4493106"/>
                <a:gd name="connsiteX111" fmla="*/ 992431 w 8338182"/>
                <a:gd name="connsiteY111" fmla="*/ 432430 h 4493106"/>
                <a:gd name="connsiteX112" fmla="*/ 1076251 w 8338182"/>
                <a:gd name="connsiteY112" fmla="*/ 257170 h 4493106"/>
                <a:gd name="connsiteX113" fmla="*/ 1434391 w 8338182"/>
                <a:gd name="connsiteY113" fmla="*/ 226690 h 4493106"/>
                <a:gd name="connsiteX114" fmla="*/ 1586791 w 8338182"/>
                <a:gd name="connsiteY114" fmla="*/ 348610 h 4493106"/>
                <a:gd name="connsiteX0" fmla="*/ 1586791 w 8338182"/>
                <a:gd name="connsiteY0" fmla="*/ 349018 h 4493514"/>
                <a:gd name="connsiteX1" fmla="*/ 1739191 w 8338182"/>
                <a:gd name="connsiteY1" fmla="*/ 249958 h 4493514"/>
                <a:gd name="connsiteX2" fmla="*/ 1952551 w 8338182"/>
                <a:gd name="connsiteY2" fmla="*/ 257578 h 4493514"/>
                <a:gd name="connsiteX3" fmla="*/ 2181151 w 8338182"/>
                <a:gd name="connsiteY3" fmla="*/ 82318 h 4493514"/>
                <a:gd name="connsiteX4" fmla="*/ 2333551 w 8338182"/>
                <a:gd name="connsiteY4" fmla="*/ 196618 h 4493514"/>
                <a:gd name="connsiteX5" fmla="*/ 2531671 w 8338182"/>
                <a:gd name="connsiteY5" fmla="*/ 394738 h 4493514"/>
                <a:gd name="connsiteX6" fmla="*/ 2691691 w 8338182"/>
                <a:gd name="connsiteY6" fmla="*/ 592858 h 4493514"/>
                <a:gd name="connsiteX7" fmla="*/ 2889811 w 8338182"/>
                <a:gd name="connsiteY7" fmla="*/ 615718 h 4493514"/>
                <a:gd name="connsiteX8" fmla="*/ 3072691 w 8338182"/>
                <a:gd name="connsiteY8" fmla="*/ 615718 h 4493514"/>
                <a:gd name="connsiteX9" fmla="*/ 3407971 w 8338182"/>
                <a:gd name="connsiteY9" fmla="*/ 676678 h 4493514"/>
                <a:gd name="connsiteX10" fmla="*/ 3461311 w 8338182"/>
                <a:gd name="connsiteY10" fmla="*/ 371878 h 4493514"/>
                <a:gd name="connsiteX11" fmla="*/ 3461311 w 8338182"/>
                <a:gd name="connsiteY11" fmla="*/ 44218 h 4493514"/>
                <a:gd name="connsiteX12" fmla="*/ 3636571 w 8338182"/>
                <a:gd name="connsiteY12" fmla="*/ 13738 h 4493514"/>
                <a:gd name="connsiteX13" fmla="*/ 3697531 w 8338182"/>
                <a:gd name="connsiteY13" fmla="*/ 143278 h 4493514"/>
                <a:gd name="connsiteX14" fmla="*/ 3849931 w 8338182"/>
                <a:gd name="connsiteY14" fmla="*/ 120418 h 4493514"/>
                <a:gd name="connsiteX15" fmla="*/ 3941371 w 8338182"/>
                <a:gd name="connsiteY15" fmla="*/ 295678 h 4493514"/>
                <a:gd name="connsiteX16" fmla="*/ 3941371 w 8338182"/>
                <a:gd name="connsiteY16" fmla="*/ 806218 h 4493514"/>
                <a:gd name="connsiteX17" fmla="*/ 4070911 w 8338182"/>
                <a:gd name="connsiteY17" fmla="*/ 1065298 h 4493514"/>
                <a:gd name="connsiteX18" fmla="*/ 4406191 w 8338182"/>
                <a:gd name="connsiteY18" fmla="*/ 1126258 h 4493514"/>
                <a:gd name="connsiteX19" fmla="*/ 4650031 w 8338182"/>
                <a:gd name="connsiteY19" fmla="*/ 1141498 h 4493514"/>
                <a:gd name="connsiteX20" fmla="*/ 4840531 w 8338182"/>
                <a:gd name="connsiteY20" fmla="*/ 1133878 h 4493514"/>
                <a:gd name="connsiteX21" fmla="*/ 4985311 w 8338182"/>
                <a:gd name="connsiteY21" fmla="*/ 1080538 h 4493514"/>
                <a:gd name="connsiteX22" fmla="*/ 5191051 w 8338182"/>
                <a:gd name="connsiteY22" fmla="*/ 1187218 h 4493514"/>
                <a:gd name="connsiteX23" fmla="*/ 5412031 w 8338182"/>
                <a:gd name="connsiteY23" fmla="*/ 1072918 h 4493514"/>
                <a:gd name="connsiteX24" fmla="*/ 5518711 w 8338182"/>
                <a:gd name="connsiteY24" fmla="*/ 950998 h 4493514"/>
                <a:gd name="connsiteX25" fmla="*/ 5655871 w 8338182"/>
                <a:gd name="connsiteY25" fmla="*/ 1194838 h 4493514"/>
                <a:gd name="connsiteX26" fmla="*/ 6006391 w 8338182"/>
                <a:gd name="connsiteY26" fmla="*/ 1202458 h 4493514"/>
                <a:gd name="connsiteX27" fmla="*/ 5991151 w 8338182"/>
                <a:gd name="connsiteY27" fmla="*/ 1400578 h 4493514"/>
                <a:gd name="connsiteX28" fmla="*/ 6074971 w 8338182"/>
                <a:gd name="connsiteY28" fmla="*/ 1591078 h 4493514"/>
                <a:gd name="connsiteX29" fmla="*/ 6326431 w 8338182"/>
                <a:gd name="connsiteY29" fmla="*/ 1674898 h 4493514"/>
                <a:gd name="connsiteX30" fmla="*/ 6417871 w 8338182"/>
                <a:gd name="connsiteY30" fmla="*/ 1370098 h 4493514"/>
                <a:gd name="connsiteX31" fmla="*/ 6730291 w 8338182"/>
                <a:gd name="connsiteY31" fmla="*/ 1377718 h 4493514"/>
                <a:gd name="connsiteX32" fmla="*/ 6936031 w 8338182"/>
                <a:gd name="connsiteY32" fmla="*/ 1324378 h 4493514"/>
                <a:gd name="connsiteX33" fmla="*/ 7035091 w 8338182"/>
                <a:gd name="connsiteY33" fmla="*/ 1575838 h 4493514"/>
                <a:gd name="connsiteX34" fmla="*/ 7035091 w 8338182"/>
                <a:gd name="connsiteY34" fmla="*/ 1728238 h 4493514"/>
                <a:gd name="connsiteX35" fmla="*/ 7157011 w 8338182"/>
                <a:gd name="connsiteY35" fmla="*/ 1987318 h 4493514"/>
                <a:gd name="connsiteX36" fmla="*/ 7195111 w 8338182"/>
                <a:gd name="connsiteY36" fmla="*/ 2284498 h 4493514"/>
                <a:gd name="connsiteX37" fmla="*/ 7385611 w 8338182"/>
                <a:gd name="connsiteY37" fmla="*/ 2551198 h 4493514"/>
                <a:gd name="connsiteX38" fmla="*/ 7553251 w 8338182"/>
                <a:gd name="connsiteY38" fmla="*/ 2855998 h 4493514"/>
                <a:gd name="connsiteX39" fmla="*/ 7614211 w 8338182"/>
                <a:gd name="connsiteY39" fmla="*/ 3153178 h 4493514"/>
                <a:gd name="connsiteX40" fmla="*/ 7591351 w 8338182"/>
                <a:gd name="connsiteY40" fmla="*/ 3305578 h 4493514"/>
                <a:gd name="connsiteX41" fmla="*/ 7835191 w 8338182"/>
                <a:gd name="connsiteY41" fmla="*/ 3442738 h 4493514"/>
                <a:gd name="connsiteX42" fmla="*/ 8109511 w 8338182"/>
                <a:gd name="connsiteY42" fmla="*/ 3633238 h 4493514"/>
                <a:gd name="connsiteX43" fmla="*/ 8338111 w 8338182"/>
                <a:gd name="connsiteY43" fmla="*/ 3755158 h 4493514"/>
                <a:gd name="connsiteX44" fmla="*/ 8086651 w 8338182"/>
                <a:gd name="connsiteY44" fmla="*/ 3968518 h 4493514"/>
                <a:gd name="connsiteX45" fmla="*/ 7880911 w 8338182"/>
                <a:gd name="connsiteY45" fmla="*/ 4136158 h 4493514"/>
                <a:gd name="connsiteX46" fmla="*/ 7911391 w 8338182"/>
                <a:gd name="connsiteY46" fmla="*/ 4456198 h 4493514"/>
                <a:gd name="connsiteX47" fmla="*/ 7233211 w 8338182"/>
                <a:gd name="connsiteY47" fmla="*/ 4433338 h 4493514"/>
                <a:gd name="connsiteX48" fmla="*/ 7096051 w 8338182"/>
                <a:gd name="connsiteY48" fmla="*/ 3976138 h 4493514"/>
                <a:gd name="connsiteX49" fmla="*/ 7042711 w 8338182"/>
                <a:gd name="connsiteY49" fmla="*/ 3785638 h 4493514"/>
                <a:gd name="connsiteX50" fmla="*/ 7217971 w 8338182"/>
                <a:gd name="connsiteY50" fmla="*/ 3617998 h 4493514"/>
                <a:gd name="connsiteX51" fmla="*/ 7080811 w 8338182"/>
                <a:gd name="connsiteY51" fmla="*/ 3427498 h 4493514"/>
                <a:gd name="connsiteX52" fmla="*/ 6913171 w 8338182"/>
                <a:gd name="connsiteY52" fmla="*/ 3648478 h 4493514"/>
                <a:gd name="connsiteX53" fmla="*/ 6776011 w 8338182"/>
                <a:gd name="connsiteY53" fmla="*/ 3861838 h 4493514"/>
                <a:gd name="connsiteX54" fmla="*/ 6631231 w 8338182"/>
                <a:gd name="connsiteY54" fmla="*/ 4098058 h 4493514"/>
                <a:gd name="connsiteX55" fmla="*/ 6433111 w 8338182"/>
                <a:gd name="connsiteY55" fmla="*/ 4143778 h 4493514"/>
                <a:gd name="connsiteX56" fmla="*/ 6059731 w 8338182"/>
                <a:gd name="connsiteY56" fmla="*/ 4280938 h 4493514"/>
                <a:gd name="connsiteX57" fmla="*/ 5442511 w 8338182"/>
                <a:gd name="connsiteY57" fmla="*/ 4082818 h 4493514"/>
                <a:gd name="connsiteX58" fmla="*/ 5366311 w 8338182"/>
                <a:gd name="connsiteY58" fmla="*/ 3854218 h 4493514"/>
                <a:gd name="connsiteX59" fmla="*/ 5168191 w 8338182"/>
                <a:gd name="connsiteY59" fmla="*/ 3930418 h 4493514"/>
                <a:gd name="connsiteX60" fmla="*/ 5053891 w 8338182"/>
                <a:gd name="connsiteY60" fmla="*/ 4044718 h 4493514"/>
                <a:gd name="connsiteX61" fmla="*/ 4710991 w 8338182"/>
                <a:gd name="connsiteY61" fmla="*/ 3907558 h 4493514"/>
                <a:gd name="connsiteX62" fmla="*/ 4611931 w 8338182"/>
                <a:gd name="connsiteY62" fmla="*/ 3617998 h 4493514"/>
                <a:gd name="connsiteX63" fmla="*/ 4398571 w 8338182"/>
                <a:gd name="connsiteY63" fmla="*/ 3663718 h 4493514"/>
                <a:gd name="connsiteX64" fmla="*/ 4162351 w 8338182"/>
                <a:gd name="connsiteY64" fmla="*/ 3541798 h 4493514"/>
                <a:gd name="connsiteX65" fmla="*/ 3857551 w 8338182"/>
                <a:gd name="connsiteY65" fmla="*/ 3694198 h 4493514"/>
                <a:gd name="connsiteX66" fmla="*/ 3705151 w 8338182"/>
                <a:gd name="connsiteY66" fmla="*/ 3694198 h 4493514"/>
                <a:gd name="connsiteX67" fmla="*/ 3575611 w 8338182"/>
                <a:gd name="connsiteY67" fmla="*/ 3663718 h 4493514"/>
                <a:gd name="connsiteX68" fmla="*/ 3324151 w 8338182"/>
                <a:gd name="connsiteY68" fmla="*/ 3846598 h 4493514"/>
                <a:gd name="connsiteX69" fmla="*/ 3186991 w 8338182"/>
                <a:gd name="connsiteY69" fmla="*/ 3869458 h 4493514"/>
                <a:gd name="connsiteX70" fmla="*/ 3110791 w 8338182"/>
                <a:gd name="connsiteY70" fmla="*/ 3557038 h 4493514"/>
                <a:gd name="connsiteX71" fmla="*/ 3141271 w 8338182"/>
                <a:gd name="connsiteY71" fmla="*/ 3389398 h 4493514"/>
                <a:gd name="connsiteX72" fmla="*/ 2851711 w 8338182"/>
                <a:gd name="connsiteY72" fmla="*/ 3419878 h 4493514"/>
                <a:gd name="connsiteX73" fmla="*/ 2752651 w 8338182"/>
                <a:gd name="connsiteY73" fmla="*/ 3717058 h 4493514"/>
                <a:gd name="connsiteX74" fmla="*/ 2866951 w 8338182"/>
                <a:gd name="connsiteY74" fmla="*/ 3907558 h 4493514"/>
                <a:gd name="connsiteX75" fmla="*/ 2859331 w 8338182"/>
                <a:gd name="connsiteY75" fmla="*/ 4067578 h 4493514"/>
                <a:gd name="connsiteX76" fmla="*/ 2752651 w 8338182"/>
                <a:gd name="connsiteY76" fmla="*/ 4189498 h 4493514"/>
                <a:gd name="connsiteX77" fmla="*/ 2470711 w 8338182"/>
                <a:gd name="connsiteY77" fmla="*/ 4372378 h 4493514"/>
                <a:gd name="connsiteX78" fmla="*/ 2333551 w 8338182"/>
                <a:gd name="connsiteY78" fmla="*/ 4204738 h 4493514"/>
                <a:gd name="connsiteX79" fmla="*/ 2341171 w 8338182"/>
                <a:gd name="connsiteY79" fmla="*/ 3778018 h 4493514"/>
                <a:gd name="connsiteX80" fmla="*/ 2310691 w 8338182"/>
                <a:gd name="connsiteY80" fmla="*/ 3404638 h 4493514"/>
                <a:gd name="connsiteX81" fmla="*/ 2318311 w 8338182"/>
                <a:gd name="connsiteY81" fmla="*/ 3282718 h 4493514"/>
                <a:gd name="connsiteX82" fmla="*/ 2066851 w 8338182"/>
                <a:gd name="connsiteY82" fmla="*/ 3160798 h 4493514"/>
                <a:gd name="connsiteX83" fmla="*/ 1762051 w 8338182"/>
                <a:gd name="connsiteY83" fmla="*/ 3168418 h 4493514"/>
                <a:gd name="connsiteX84" fmla="*/ 1571551 w 8338182"/>
                <a:gd name="connsiteY84" fmla="*/ 3275098 h 4493514"/>
                <a:gd name="connsiteX85" fmla="*/ 1365811 w 8338182"/>
                <a:gd name="connsiteY85" fmla="*/ 2932198 h 4493514"/>
                <a:gd name="connsiteX86" fmla="*/ 1495351 w 8338182"/>
                <a:gd name="connsiteY86" fmla="*/ 2612158 h 4493514"/>
                <a:gd name="connsiteX87" fmla="*/ 1838251 w 8338182"/>
                <a:gd name="connsiteY87" fmla="*/ 2444518 h 4493514"/>
                <a:gd name="connsiteX88" fmla="*/ 2066851 w 8338182"/>
                <a:gd name="connsiteY88" fmla="*/ 2231158 h 4493514"/>
                <a:gd name="connsiteX89" fmla="*/ 2028751 w 8338182"/>
                <a:gd name="connsiteY89" fmla="*/ 1979698 h 4493514"/>
                <a:gd name="connsiteX90" fmla="*/ 2135431 w 8338182"/>
                <a:gd name="connsiteY90" fmla="*/ 1804438 h 4493514"/>
                <a:gd name="connsiteX91" fmla="*/ 1739191 w 8338182"/>
                <a:gd name="connsiteY91" fmla="*/ 1598698 h 4493514"/>
                <a:gd name="connsiteX92" fmla="*/ 1320091 w 8338182"/>
                <a:gd name="connsiteY92" fmla="*/ 1621558 h 4493514"/>
                <a:gd name="connsiteX93" fmla="*/ 1152451 w 8338182"/>
                <a:gd name="connsiteY93" fmla="*/ 1842538 h 4493514"/>
                <a:gd name="connsiteX94" fmla="*/ 878131 w 8338182"/>
                <a:gd name="connsiteY94" fmla="*/ 2093998 h 4493514"/>
                <a:gd name="connsiteX95" fmla="*/ 542851 w 8338182"/>
                <a:gd name="connsiteY95" fmla="*/ 2086378 h 4493514"/>
                <a:gd name="connsiteX96" fmla="*/ 299011 w 8338182"/>
                <a:gd name="connsiteY96" fmla="*/ 2238778 h 4493514"/>
                <a:gd name="connsiteX97" fmla="*/ 238051 w 8338182"/>
                <a:gd name="connsiteY97" fmla="*/ 2642638 h 4493514"/>
                <a:gd name="connsiteX98" fmla="*/ 9451 w 8338182"/>
                <a:gd name="connsiteY98" fmla="*/ 2566438 h 4493514"/>
                <a:gd name="connsiteX99" fmla="*/ 55171 w 8338182"/>
                <a:gd name="connsiteY99" fmla="*/ 2215918 h 4493514"/>
                <a:gd name="connsiteX100" fmla="*/ 161851 w 8338182"/>
                <a:gd name="connsiteY100" fmla="*/ 1941598 h 4493514"/>
                <a:gd name="connsiteX101" fmla="*/ 192331 w 8338182"/>
                <a:gd name="connsiteY101" fmla="*/ 1758718 h 4493514"/>
                <a:gd name="connsiteX102" fmla="*/ 161851 w 8338182"/>
                <a:gd name="connsiteY102" fmla="*/ 1591078 h 4493514"/>
                <a:gd name="connsiteX103" fmla="*/ 352351 w 8338182"/>
                <a:gd name="connsiteY103" fmla="*/ 1415818 h 4493514"/>
                <a:gd name="connsiteX104" fmla="*/ 474271 w 8338182"/>
                <a:gd name="connsiteY104" fmla="*/ 1286278 h 4493514"/>
                <a:gd name="connsiteX105" fmla="*/ 847651 w 8338182"/>
                <a:gd name="connsiteY105" fmla="*/ 1324378 h 4493514"/>
                <a:gd name="connsiteX106" fmla="*/ 1243891 w 8338182"/>
                <a:gd name="connsiteY106" fmla="*/ 1438678 h 4493514"/>
                <a:gd name="connsiteX107" fmla="*/ 1510591 w 8338182"/>
                <a:gd name="connsiteY107" fmla="*/ 1392958 h 4493514"/>
                <a:gd name="connsiteX108" fmla="*/ 1495351 w 8338182"/>
                <a:gd name="connsiteY108" fmla="*/ 950998 h 4493514"/>
                <a:gd name="connsiteX109" fmla="*/ 1480111 w 8338182"/>
                <a:gd name="connsiteY109" fmla="*/ 585238 h 4493514"/>
                <a:gd name="connsiteX110" fmla="*/ 1106731 w 8338182"/>
                <a:gd name="connsiteY110" fmla="*/ 630958 h 4493514"/>
                <a:gd name="connsiteX111" fmla="*/ 992431 w 8338182"/>
                <a:gd name="connsiteY111" fmla="*/ 432838 h 4493514"/>
                <a:gd name="connsiteX112" fmla="*/ 1076251 w 8338182"/>
                <a:gd name="connsiteY112" fmla="*/ 257578 h 4493514"/>
                <a:gd name="connsiteX113" fmla="*/ 1434391 w 8338182"/>
                <a:gd name="connsiteY113" fmla="*/ 227098 h 4493514"/>
                <a:gd name="connsiteX114" fmla="*/ 1586791 w 8338182"/>
                <a:gd name="connsiteY114" fmla="*/ 349018 h 4493514"/>
                <a:gd name="connsiteX0" fmla="*/ 1586791 w 8338182"/>
                <a:gd name="connsiteY0" fmla="*/ 349018 h 4493514"/>
                <a:gd name="connsiteX1" fmla="*/ 1739191 w 8338182"/>
                <a:gd name="connsiteY1" fmla="*/ 249958 h 4493514"/>
                <a:gd name="connsiteX2" fmla="*/ 1952551 w 8338182"/>
                <a:gd name="connsiteY2" fmla="*/ 257578 h 4493514"/>
                <a:gd name="connsiteX3" fmla="*/ 2181151 w 8338182"/>
                <a:gd name="connsiteY3" fmla="*/ 82318 h 4493514"/>
                <a:gd name="connsiteX4" fmla="*/ 2371651 w 8338182"/>
                <a:gd name="connsiteY4" fmla="*/ 196618 h 4493514"/>
                <a:gd name="connsiteX5" fmla="*/ 2531671 w 8338182"/>
                <a:gd name="connsiteY5" fmla="*/ 394738 h 4493514"/>
                <a:gd name="connsiteX6" fmla="*/ 2691691 w 8338182"/>
                <a:gd name="connsiteY6" fmla="*/ 592858 h 4493514"/>
                <a:gd name="connsiteX7" fmla="*/ 2889811 w 8338182"/>
                <a:gd name="connsiteY7" fmla="*/ 615718 h 4493514"/>
                <a:gd name="connsiteX8" fmla="*/ 3072691 w 8338182"/>
                <a:gd name="connsiteY8" fmla="*/ 615718 h 4493514"/>
                <a:gd name="connsiteX9" fmla="*/ 3407971 w 8338182"/>
                <a:gd name="connsiteY9" fmla="*/ 676678 h 4493514"/>
                <a:gd name="connsiteX10" fmla="*/ 3461311 w 8338182"/>
                <a:gd name="connsiteY10" fmla="*/ 371878 h 4493514"/>
                <a:gd name="connsiteX11" fmla="*/ 3461311 w 8338182"/>
                <a:gd name="connsiteY11" fmla="*/ 44218 h 4493514"/>
                <a:gd name="connsiteX12" fmla="*/ 3636571 w 8338182"/>
                <a:gd name="connsiteY12" fmla="*/ 13738 h 4493514"/>
                <a:gd name="connsiteX13" fmla="*/ 3697531 w 8338182"/>
                <a:gd name="connsiteY13" fmla="*/ 143278 h 4493514"/>
                <a:gd name="connsiteX14" fmla="*/ 3849931 w 8338182"/>
                <a:gd name="connsiteY14" fmla="*/ 120418 h 4493514"/>
                <a:gd name="connsiteX15" fmla="*/ 3941371 w 8338182"/>
                <a:gd name="connsiteY15" fmla="*/ 295678 h 4493514"/>
                <a:gd name="connsiteX16" fmla="*/ 3941371 w 8338182"/>
                <a:gd name="connsiteY16" fmla="*/ 806218 h 4493514"/>
                <a:gd name="connsiteX17" fmla="*/ 4070911 w 8338182"/>
                <a:gd name="connsiteY17" fmla="*/ 1065298 h 4493514"/>
                <a:gd name="connsiteX18" fmla="*/ 4406191 w 8338182"/>
                <a:gd name="connsiteY18" fmla="*/ 1126258 h 4493514"/>
                <a:gd name="connsiteX19" fmla="*/ 4650031 w 8338182"/>
                <a:gd name="connsiteY19" fmla="*/ 1141498 h 4493514"/>
                <a:gd name="connsiteX20" fmla="*/ 4840531 w 8338182"/>
                <a:gd name="connsiteY20" fmla="*/ 1133878 h 4493514"/>
                <a:gd name="connsiteX21" fmla="*/ 4985311 w 8338182"/>
                <a:gd name="connsiteY21" fmla="*/ 1080538 h 4493514"/>
                <a:gd name="connsiteX22" fmla="*/ 5191051 w 8338182"/>
                <a:gd name="connsiteY22" fmla="*/ 1187218 h 4493514"/>
                <a:gd name="connsiteX23" fmla="*/ 5412031 w 8338182"/>
                <a:gd name="connsiteY23" fmla="*/ 1072918 h 4493514"/>
                <a:gd name="connsiteX24" fmla="*/ 5518711 w 8338182"/>
                <a:gd name="connsiteY24" fmla="*/ 950998 h 4493514"/>
                <a:gd name="connsiteX25" fmla="*/ 5655871 w 8338182"/>
                <a:gd name="connsiteY25" fmla="*/ 1194838 h 4493514"/>
                <a:gd name="connsiteX26" fmla="*/ 6006391 w 8338182"/>
                <a:gd name="connsiteY26" fmla="*/ 1202458 h 4493514"/>
                <a:gd name="connsiteX27" fmla="*/ 5991151 w 8338182"/>
                <a:gd name="connsiteY27" fmla="*/ 1400578 h 4493514"/>
                <a:gd name="connsiteX28" fmla="*/ 6074971 w 8338182"/>
                <a:gd name="connsiteY28" fmla="*/ 1591078 h 4493514"/>
                <a:gd name="connsiteX29" fmla="*/ 6326431 w 8338182"/>
                <a:gd name="connsiteY29" fmla="*/ 1674898 h 4493514"/>
                <a:gd name="connsiteX30" fmla="*/ 6417871 w 8338182"/>
                <a:gd name="connsiteY30" fmla="*/ 1370098 h 4493514"/>
                <a:gd name="connsiteX31" fmla="*/ 6730291 w 8338182"/>
                <a:gd name="connsiteY31" fmla="*/ 1377718 h 4493514"/>
                <a:gd name="connsiteX32" fmla="*/ 6936031 w 8338182"/>
                <a:gd name="connsiteY32" fmla="*/ 1324378 h 4493514"/>
                <a:gd name="connsiteX33" fmla="*/ 7035091 w 8338182"/>
                <a:gd name="connsiteY33" fmla="*/ 1575838 h 4493514"/>
                <a:gd name="connsiteX34" fmla="*/ 7035091 w 8338182"/>
                <a:gd name="connsiteY34" fmla="*/ 1728238 h 4493514"/>
                <a:gd name="connsiteX35" fmla="*/ 7157011 w 8338182"/>
                <a:gd name="connsiteY35" fmla="*/ 1987318 h 4493514"/>
                <a:gd name="connsiteX36" fmla="*/ 7195111 w 8338182"/>
                <a:gd name="connsiteY36" fmla="*/ 2284498 h 4493514"/>
                <a:gd name="connsiteX37" fmla="*/ 7385611 w 8338182"/>
                <a:gd name="connsiteY37" fmla="*/ 2551198 h 4493514"/>
                <a:gd name="connsiteX38" fmla="*/ 7553251 w 8338182"/>
                <a:gd name="connsiteY38" fmla="*/ 2855998 h 4493514"/>
                <a:gd name="connsiteX39" fmla="*/ 7614211 w 8338182"/>
                <a:gd name="connsiteY39" fmla="*/ 3153178 h 4493514"/>
                <a:gd name="connsiteX40" fmla="*/ 7591351 w 8338182"/>
                <a:gd name="connsiteY40" fmla="*/ 3305578 h 4493514"/>
                <a:gd name="connsiteX41" fmla="*/ 7835191 w 8338182"/>
                <a:gd name="connsiteY41" fmla="*/ 3442738 h 4493514"/>
                <a:gd name="connsiteX42" fmla="*/ 8109511 w 8338182"/>
                <a:gd name="connsiteY42" fmla="*/ 3633238 h 4493514"/>
                <a:gd name="connsiteX43" fmla="*/ 8338111 w 8338182"/>
                <a:gd name="connsiteY43" fmla="*/ 3755158 h 4493514"/>
                <a:gd name="connsiteX44" fmla="*/ 8086651 w 8338182"/>
                <a:gd name="connsiteY44" fmla="*/ 3968518 h 4493514"/>
                <a:gd name="connsiteX45" fmla="*/ 7880911 w 8338182"/>
                <a:gd name="connsiteY45" fmla="*/ 4136158 h 4493514"/>
                <a:gd name="connsiteX46" fmla="*/ 7911391 w 8338182"/>
                <a:gd name="connsiteY46" fmla="*/ 4456198 h 4493514"/>
                <a:gd name="connsiteX47" fmla="*/ 7233211 w 8338182"/>
                <a:gd name="connsiteY47" fmla="*/ 4433338 h 4493514"/>
                <a:gd name="connsiteX48" fmla="*/ 7096051 w 8338182"/>
                <a:gd name="connsiteY48" fmla="*/ 3976138 h 4493514"/>
                <a:gd name="connsiteX49" fmla="*/ 7042711 w 8338182"/>
                <a:gd name="connsiteY49" fmla="*/ 3785638 h 4493514"/>
                <a:gd name="connsiteX50" fmla="*/ 7217971 w 8338182"/>
                <a:gd name="connsiteY50" fmla="*/ 3617998 h 4493514"/>
                <a:gd name="connsiteX51" fmla="*/ 7080811 w 8338182"/>
                <a:gd name="connsiteY51" fmla="*/ 3427498 h 4493514"/>
                <a:gd name="connsiteX52" fmla="*/ 6913171 w 8338182"/>
                <a:gd name="connsiteY52" fmla="*/ 3648478 h 4493514"/>
                <a:gd name="connsiteX53" fmla="*/ 6776011 w 8338182"/>
                <a:gd name="connsiteY53" fmla="*/ 3861838 h 4493514"/>
                <a:gd name="connsiteX54" fmla="*/ 6631231 w 8338182"/>
                <a:gd name="connsiteY54" fmla="*/ 4098058 h 4493514"/>
                <a:gd name="connsiteX55" fmla="*/ 6433111 w 8338182"/>
                <a:gd name="connsiteY55" fmla="*/ 4143778 h 4493514"/>
                <a:gd name="connsiteX56" fmla="*/ 6059731 w 8338182"/>
                <a:gd name="connsiteY56" fmla="*/ 4280938 h 4493514"/>
                <a:gd name="connsiteX57" fmla="*/ 5442511 w 8338182"/>
                <a:gd name="connsiteY57" fmla="*/ 4082818 h 4493514"/>
                <a:gd name="connsiteX58" fmla="*/ 5366311 w 8338182"/>
                <a:gd name="connsiteY58" fmla="*/ 3854218 h 4493514"/>
                <a:gd name="connsiteX59" fmla="*/ 5168191 w 8338182"/>
                <a:gd name="connsiteY59" fmla="*/ 3930418 h 4493514"/>
                <a:gd name="connsiteX60" fmla="*/ 5053891 w 8338182"/>
                <a:gd name="connsiteY60" fmla="*/ 4044718 h 4493514"/>
                <a:gd name="connsiteX61" fmla="*/ 4710991 w 8338182"/>
                <a:gd name="connsiteY61" fmla="*/ 3907558 h 4493514"/>
                <a:gd name="connsiteX62" fmla="*/ 4611931 w 8338182"/>
                <a:gd name="connsiteY62" fmla="*/ 3617998 h 4493514"/>
                <a:gd name="connsiteX63" fmla="*/ 4398571 w 8338182"/>
                <a:gd name="connsiteY63" fmla="*/ 3663718 h 4493514"/>
                <a:gd name="connsiteX64" fmla="*/ 4162351 w 8338182"/>
                <a:gd name="connsiteY64" fmla="*/ 3541798 h 4493514"/>
                <a:gd name="connsiteX65" fmla="*/ 3857551 w 8338182"/>
                <a:gd name="connsiteY65" fmla="*/ 3694198 h 4493514"/>
                <a:gd name="connsiteX66" fmla="*/ 3705151 w 8338182"/>
                <a:gd name="connsiteY66" fmla="*/ 3694198 h 4493514"/>
                <a:gd name="connsiteX67" fmla="*/ 3575611 w 8338182"/>
                <a:gd name="connsiteY67" fmla="*/ 3663718 h 4493514"/>
                <a:gd name="connsiteX68" fmla="*/ 3324151 w 8338182"/>
                <a:gd name="connsiteY68" fmla="*/ 3846598 h 4493514"/>
                <a:gd name="connsiteX69" fmla="*/ 3186991 w 8338182"/>
                <a:gd name="connsiteY69" fmla="*/ 3869458 h 4493514"/>
                <a:gd name="connsiteX70" fmla="*/ 3110791 w 8338182"/>
                <a:gd name="connsiteY70" fmla="*/ 3557038 h 4493514"/>
                <a:gd name="connsiteX71" fmla="*/ 3141271 w 8338182"/>
                <a:gd name="connsiteY71" fmla="*/ 3389398 h 4493514"/>
                <a:gd name="connsiteX72" fmla="*/ 2851711 w 8338182"/>
                <a:gd name="connsiteY72" fmla="*/ 3419878 h 4493514"/>
                <a:gd name="connsiteX73" fmla="*/ 2752651 w 8338182"/>
                <a:gd name="connsiteY73" fmla="*/ 3717058 h 4493514"/>
                <a:gd name="connsiteX74" fmla="*/ 2866951 w 8338182"/>
                <a:gd name="connsiteY74" fmla="*/ 3907558 h 4493514"/>
                <a:gd name="connsiteX75" fmla="*/ 2859331 w 8338182"/>
                <a:gd name="connsiteY75" fmla="*/ 4067578 h 4493514"/>
                <a:gd name="connsiteX76" fmla="*/ 2752651 w 8338182"/>
                <a:gd name="connsiteY76" fmla="*/ 4189498 h 4493514"/>
                <a:gd name="connsiteX77" fmla="*/ 2470711 w 8338182"/>
                <a:gd name="connsiteY77" fmla="*/ 4372378 h 4493514"/>
                <a:gd name="connsiteX78" fmla="*/ 2333551 w 8338182"/>
                <a:gd name="connsiteY78" fmla="*/ 4204738 h 4493514"/>
                <a:gd name="connsiteX79" fmla="*/ 2341171 w 8338182"/>
                <a:gd name="connsiteY79" fmla="*/ 3778018 h 4493514"/>
                <a:gd name="connsiteX80" fmla="*/ 2310691 w 8338182"/>
                <a:gd name="connsiteY80" fmla="*/ 3404638 h 4493514"/>
                <a:gd name="connsiteX81" fmla="*/ 2318311 w 8338182"/>
                <a:gd name="connsiteY81" fmla="*/ 3282718 h 4493514"/>
                <a:gd name="connsiteX82" fmla="*/ 2066851 w 8338182"/>
                <a:gd name="connsiteY82" fmla="*/ 3160798 h 4493514"/>
                <a:gd name="connsiteX83" fmla="*/ 1762051 w 8338182"/>
                <a:gd name="connsiteY83" fmla="*/ 3168418 h 4493514"/>
                <a:gd name="connsiteX84" fmla="*/ 1571551 w 8338182"/>
                <a:gd name="connsiteY84" fmla="*/ 3275098 h 4493514"/>
                <a:gd name="connsiteX85" fmla="*/ 1365811 w 8338182"/>
                <a:gd name="connsiteY85" fmla="*/ 2932198 h 4493514"/>
                <a:gd name="connsiteX86" fmla="*/ 1495351 w 8338182"/>
                <a:gd name="connsiteY86" fmla="*/ 2612158 h 4493514"/>
                <a:gd name="connsiteX87" fmla="*/ 1838251 w 8338182"/>
                <a:gd name="connsiteY87" fmla="*/ 2444518 h 4493514"/>
                <a:gd name="connsiteX88" fmla="*/ 2066851 w 8338182"/>
                <a:gd name="connsiteY88" fmla="*/ 2231158 h 4493514"/>
                <a:gd name="connsiteX89" fmla="*/ 2028751 w 8338182"/>
                <a:gd name="connsiteY89" fmla="*/ 1979698 h 4493514"/>
                <a:gd name="connsiteX90" fmla="*/ 2135431 w 8338182"/>
                <a:gd name="connsiteY90" fmla="*/ 1804438 h 4493514"/>
                <a:gd name="connsiteX91" fmla="*/ 1739191 w 8338182"/>
                <a:gd name="connsiteY91" fmla="*/ 1598698 h 4493514"/>
                <a:gd name="connsiteX92" fmla="*/ 1320091 w 8338182"/>
                <a:gd name="connsiteY92" fmla="*/ 1621558 h 4493514"/>
                <a:gd name="connsiteX93" fmla="*/ 1152451 w 8338182"/>
                <a:gd name="connsiteY93" fmla="*/ 1842538 h 4493514"/>
                <a:gd name="connsiteX94" fmla="*/ 878131 w 8338182"/>
                <a:gd name="connsiteY94" fmla="*/ 2093998 h 4493514"/>
                <a:gd name="connsiteX95" fmla="*/ 542851 w 8338182"/>
                <a:gd name="connsiteY95" fmla="*/ 2086378 h 4493514"/>
                <a:gd name="connsiteX96" fmla="*/ 299011 w 8338182"/>
                <a:gd name="connsiteY96" fmla="*/ 2238778 h 4493514"/>
                <a:gd name="connsiteX97" fmla="*/ 238051 w 8338182"/>
                <a:gd name="connsiteY97" fmla="*/ 2642638 h 4493514"/>
                <a:gd name="connsiteX98" fmla="*/ 9451 w 8338182"/>
                <a:gd name="connsiteY98" fmla="*/ 2566438 h 4493514"/>
                <a:gd name="connsiteX99" fmla="*/ 55171 w 8338182"/>
                <a:gd name="connsiteY99" fmla="*/ 2215918 h 4493514"/>
                <a:gd name="connsiteX100" fmla="*/ 161851 w 8338182"/>
                <a:gd name="connsiteY100" fmla="*/ 1941598 h 4493514"/>
                <a:gd name="connsiteX101" fmla="*/ 192331 w 8338182"/>
                <a:gd name="connsiteY101" fmla="*/ 1758718 h 4493514"/>
                <a:gd name="connsiteX102" fmla="*/ 161851 w 8338182"/>
                <a:gd name="connsiteY102" fmla="*/ 1591078 h 4493514"/>
                <a:gd name="connsiteX103" fmla="*/ 352351 w 8338182"/>
                <a:gd name="connsiteY103" fmla="*/ 1415818 h 4493514"/>
                <a:gd name="connsiteX104" fmla="*/ 474271 w 8338182"/>
                <a:gd name="connsiteY104" fmla="*/ 1286278 h 4493514"/>
                <a:gd name="connsiteX105" fmla="*/ 847651 w 8338182"/>
                <a:gd name="connsiteY105" fmla="*/ 1324378 h 4493514"/>
                <a:gd name="connsiteX106" fmla="*/ 1243891 w 8338182"/>
                <a:gd name="connsiteY106" fmla="*/ 1438678 h 4493514"/>
                <a:gd name="connsiteX107" fmla="*/ 1510591 w 8338182"/>
                <a:gd name="connsiteY107" fmla="*/ 1392958 h 4493514"/>
                <a:gd name="connsiteX108" fmla="*/ 1495351 w 8338182"/>
                <a:gd name="connsiteY108" fmla="*/ 950998 h 4493514"/>
                <a:gd name="connsiteX109" fmla="*/ 1480111 w 8338182"/>
                <a:gd name="connsiteY109" fmla="*/ 585238 h 4493514"/>
                <a:gd name="connsiteX110" fmla="*/ 1106731 w 8338182"/>
                <a:gd name="connsiteY110" fmla="*/ 630958 h 4493514"/>
                <a:gd name="connsiteX111" fmla="*/ 992431 w 8338182"/>
                <a:gd name="connsiteY111" fmla="*/ 432838 h 4493514"/>
                <a:gd name="connsiteX112" fmla="*/ 1076251 w 8338182"/>
                <a:gd name="connsiteY112" fmla="*/ 257578 h 4493514"/>
                <a:gd name="connsiteX113" fmla="*/ 1434391 w 8338182"/>
                <a:gd name="connsiteY113" fmla="*/ 227098 h 4493514"/>
                <a:gd name="connsiteX114" fmla="*/ 1586791 w 8338182"/>
                <a:gd name="connsiteY114" fmla="*/ 349018 h 4493514"/>
                <a:gd name="connsiteX0" fmla="*/ 1586791 w 8338182"/>
                <a:gd name="connsiteY0" fmla="*/ 349018 h 4493514"/>
                <a:gd name="connsiteX1" fmla="*/ 1739191 w 8338182"/>
                <a:gd name="connsiteY1" fmla="*/ 249958 h 4493514"/>
                <a:gd name="connsiteX2" fmla="*/ 1952551 w 8338182"/>
                <a:gd name="connsiteY2" fmla="*/ 257578 h 4493514"/>
                <a:gd name="connsiteX3" fmla="*/ 2181151 w 8338182"/>
                <a:gd name="connsiteY3" fmla="*/ 82318 h 4493514"/>
                <a:gd name="connsiteX4" fmla="*/ 2371651 w 8338182"/>
                <a:gd name="connsiteY4" fmla="*/ 196618 h 4493514"/>
                <a:gd name="connsiteX5" fmla="*/ 2531671 w 8338182"/>
                <a:gd name="connsiteY5" fmla="*/ 394738 h 4493514"/>
                <a:gd name="connsiteX6" fmla="*/ 2691691 w 8338182"/>
                <a:gd name="connsiteY6" fmla="*/ 592858 h 4493514"/>
                <a:gd name="connsiteX7" fmla="*/ 2889811 w 8338182"/>
                <a:gd name="connsiteY7" fmla="*/ 615718 h 4493514"/>
                <a:gd name="connsiteX8" fmla="*/ 3072691 w 8338182"/>
                <a:gd name="connsiteY8" fmla="*/ 615718 h 4493514"/>
                <a:gd name="connsiteX9" fmla="*/ 3407971 w 8338182"/>
                <a:gd name="connsiteY9" fmla="*/ 676678 h 4493514"/>
                <a:gd name="connsiteX10" fmla="*/ 3461311 w 8338182"/>
                <a:gd name="connsiteY10" fmla="*/ 371878 h 4493514"/>
                <a:gd name="connsiteX11" fmla="*/ 3461311 w 8338182"/>
                <a:gd name="connsiteY11" fmla="*/ 44218 h 4493514"/>
                <a:gd name="connsiteX12" fmla="*/ 3636571 w 8338182"/>
                <a:gd name="connsiteY12" fmla="*/ 13738 h 4493514"/>
                <a:gd name="connsiteX13" fmla="*/ 3697531 w 8338182"/>
                <a:gd name="connsiteY13" fmla="*/ 143278 h 4493514"/>
                <a:gd name="connsiteX14" fmla="*/ 3849931 w 8338182"/>
                <a:gd name="connsiteY14" fmla="*/ 120418 h 4493514"/>
                <a:gd name="connsiteX15" fmla="*/ 3941371 w 8338182"/>
                <a:gd name="connsiteY15" fmla="*/ 295678 h 4493514"/>
                <a:gd name="connsiteX16" fmla="*/ 3941371 w 8338182"/>
                <a:gd name="connsiteY16" fmla="*/ 806218 h 4493514"/>
                <a:gd name="connsiteX17" fmla="*/ 4070911 w 8338182"/>
                <a:gd name="connsiteY17" fmla="*/ 1065298 h 4493514"/>
                <a:gd name="connsiteX18" fmla="*/ 4406191 w 8338182"/>
                <a:gd name="connsiteY18" fmla="*/ 1126258 h 4493514"/>
                <a:gd name="connsiteX19" fmla="*/ 4650031 w 8338182"/>
                <a:gd name="connsiteY19" fmla="*/ 1141498 h 4493514"/>
                <a:gd name="connsiteX20" fmla="*/ 4840531 w 8338182"/>
                <a:gd name="connsiteY20" fmla="*/ 1133878 h 4493514"/>
                <a:gd name="connsiteX21" fmla="*/ 4985311 w 8338182"/>
                <a:gd name="connsiteY21" fmla="*/ 1080538 h 4493514"/>
                <a:gd name="connsiteX22" fmla="*/ 5191051 w 8338182"/>
                <a:gd name="connsiteY22" fmla="*/ 1187218 h 4493514"/>
                <a:gd name="connsiteX23" fmla="*/ 5412031 w 8338182"/>
                <a:gd name="connsiteY23" fmla="*/ 1072918 h 4493514"/>
                <a:gd name="connsiteX24" fmla="*/ 5518711 w 8338182"/>
                <a:gd name="connsiteY24" fmla="*/ 950998 h 4493514"/>
                <a:gd name="connsiteX25" fmla="*/ 5655871 w 8338182"/>
                <a:gd name="connsiteY25" fmla="*/ 1194838 h 4493514"/>
                <a:gd name="connsiteX26" fmla="*/ 6006391 w 8338182"/>
                <a:gd name="connsiteY26" fmla="*/ 1202458 h 4493514"/>
                <a:gd name="connsiteX27" fmla="*/ 5991151 w 8338182"/>
                <a:gd name="connsiteY27" fmla="*/ 1400578 h 4493514"/>
                <a:gd name="connsiteX28" fmla="*/ 6074971 w 8338182"/>
                <a:gd name="connsiteY28" fmla="*/ 1591078 h 4493514"/>
                <a:gd name="connsiteX29" fmla="*/ 6326431 w 8338182"/>
                <a:gd name="connsiteY29" fmla="*/ 1674898 h 4493514"/>
                <a:gd name="connsiteX30" fmla="*/ 6417871 w 8338182"/>
                <a:gd name="connsiteY30" fmla="*/ 1370098 h 4493514"/>
                <a:gd name="connsiteX31" fmla="*/ 6730291 w 8338182"/>
                <a:gd name="connsiteY31" fmla="*/ 1377718 h 4493514"/>
                <a:gd name="connsiteX32" fmla="*/ 6936031 w 8338182"/>
                <a:gd name="connsiteY32" fmla="*/ 1324378 h 4493514"/>
                <a:gd name="connsiteX33" fmla="*/ 7035091 w 8338182"/>
                <a:gd name="connsiteY33" fmla="*/ 1575838 h 4493514"/>
                <a:gd name="connsiteX34" fmla="*/ 7035091 w 8338182"/>
                <a:gd name="connsiteY34" fmla="*/ 1728238 h 4493514"/>
                <a:gd name="connsiteX35" fmla="*/ 7157011 w 8338182"/>
                <a:gd name="connsiteY35" fmla="*/ 1987318 h 4493514"/>
                <a:gd name="connsiteX36" fmla="*/ 7195111 w 8338182"/>
                <a:gd name="connsiteY36" fmla="*/ 2284498 h 4493514"/>
                <a:gd name="connsiteX37" fmla="*/ 7385611 w 8338182"/>
                <a:gd name="connsiteY37" fmla="*/ 2551198 h 4493514"/>
                <a:gd name="connsiteX38" fmla="*/ 7553251 w 8338182"/>
                <a:gd name="connsiteY38" fmla="*/ 2855998 h 4493514"/>
                <a:gd name="connsiteX39" fmla="*/ 7614211 w 8338182"/>
                <a:gd name="connsiteY39" fmla="*/ 3153178 h 4493514"/>
                <a:gd name="connsiteX40" fmla="*/ 7591351 w 8338182"/>
                <a:gd name="connsiteY40" fmla="*/ 3305578 h 4493514"/>
                <a:gd name="connsiteX41" fmla="*/ 7835191 w 8338182"/>
                <a:gd name="connsiteY41" fmla="*/ 3442738 h 4493514"/>
                <a:gd name="connsiteX42" fmla="*/ 8109511 w 8338182"/>
                <a:gd name="connsiteY42" fmla="*/ 3633238 h 4493514"/>
                <a:gd name="connsiteX43" fmla="*/ 8338111 w 8338182"/>
                <a:gd name="connsiteY43" fmla="*/ 3755158 h 4493514"/>
                <a:gd name="connsiteX44" fmla="*/ 8086651 w 8338182"/>
                <a:gd name="connsiteY44" fmla="*/ 3968518 h 4493514"/>
                <a:gd name="connsiteX45" fmla="*/ 7880911 w 8338182"/>
                <a:gd name="connsiteY45" fmla="*/ 4136158 h 4493514"/>
                <a:gd name="connsiteX46" fmla="*/ 7911391 w 8338182"/>
                <a:gd name="connsiteY46" fmla="*/ 4456198 h 4493514"/>
                <a:gd name="connsiteX47" fmla="*/ 7233211 w 8338182"/>
                <a:gd name="connsiteY47" fmla="*/ 4433338 h 4493514"/>
                <a:gd name="connsiteX48" fmla="*/ 7096051 w 8338182"/>
                <a:gd name="connsiteY48" fmla="*/ 3976138 h 4493514"/>
                <a:gd name="connsiteX49" fmla="*/ 7042711 w 8338182"/>
                <a:gd name="connsiteY49" fmla="*/ 3785638 h 4493514"/>
                <a:gd name="connsiteX50" fmla="*/ 7217971 w 8338182"/>
                <a:gd name="connsiteY50" fmla="*/ 3617998 h 4493514"/>
                <a:gd name="connsiteX51" fmla="*/ 7080811 w 8338182"/>
                <a:gd name="connsiteY51" fmla="*/ 3427498 h 4493514"/>
                <a:gd name="connsiteX52" fmla="*/ 6913171 w 8338182"/>
                <a:gd name="connsiteY52" fmla="*/ 3648478 h 4493514"/>
                <a:gd name="connsiteX53" fmla="*/ 6776011 w 8338182"/>
                <a:gd name="connsiteY53" fmla="*/ 3861838 h 4493514"/>
                <a:gd name="connsiteX54" fmla="*/ 6631231 w 8338182"/>
                <a:gd name="connsiteY54" fmla="*/ 4098058 h 4493514"/>
                <a:gd name="connsiteX55" fmla="*/ 6433111 w 8338182"/>
                <a:gd name="connsiteY55" fmla="*/ 4143778 h 4493514"/>
                <a:gd name="connsiteX56" fmla="*/ 6059731 w 8338182"/>
                <a:gd name="connsiteY56" fmla="*/ 4280938 h 4493514"/>
                <a:gd name="connsiteX57" fmla="*/ 5442511 w 8338182"/>
                <a:gd name="connsiteY57" fmla="*/ 4082818 h 4493514"/>
                <a:gd name="connsiteX58" fmla="*/ 5366311 w 8338182"/>
                <a:gd name="connsiteY58" fmla="*/ 3854218 h 4493514"/>
                <a:gd name="connsiteX59" fmla="*/ 5168191 w 8338182"/>
                <a:gd name="connsiteY59" fmla="*/ 3930418 h 4493514"/>
                <a:gd name="connsiteX60" fmla="*/ 5053891 w 8338182"/>
                <a:gd name="connsiteY60" fmla="*/ 4044718 h 4493514"/>
                <a:gd name="connsiteX61" fmla="*/ 4710991 w 8338182"/>
                <a:gd name="connsiteY61" fmla="*/ 3907558 h 4493514"/>
                <a:gd name="connsiteX62" fmla="*/ 4611931 w 8338182"/>
                <a:gd name="connsiteY62" fmla="*/ 3617998 h 4493514"/>
                <a:gd name="connsiteX63" fmla="*/ 4398571 w 8338182"/>
                <a:gd name="connsiteY63" fmla="*/ 3663718 h 4493514"/>
                <a:gd name="connsiteX64" fmla="*/ 4162351 w 8338182"/>
                <a:gd name="connsiteY64" fmla="*/ 3541798 h 4493514"/>
                <a:gd name="connsiteX65" fmla="*/ 3857551 w 8338182"/>
                <a:gd name="connsiteY65" fmla="*/ 3694198 h 4493514"/>
                <a:gd name="connsiteX66" fmla="*/ 3705151 w 8338182"/>
                <a:gd name="connsiteY66" fmla="*/ 3694198 h 4493514"/>
                <a:gd name="connsiteX67" fmla="*/ 3575611 w 8338182"/>
                <a:gd name="connsiteY67" fmla="*/ 3663718 h 4493514"/>
                <a:gd name="connsiteX68" fmla="*/ 3324151 w 8338182"/>
                <a:gd name="connsiteY68" fmla="*/ 3846598 h 4493514"/>
                <a:gd name="connsiteX69" fmla="*/ 3186991 w 8338182"/>
                <a:gd name="connsiteY69" fmla="*/ 3869458 h 4493514"/>
                <a:gd name="connsiteX70" fmla="*/ 3110791 w 8338182"/>
                <a:gd name="connsiteY70" fmla="*/ 3557038 h 4493514"/>
                <a:gd name="connsiteX71" fmla="*/ 3141271 w 8338182"/>
                <a:gd name="connsiteY71" fmla="*/ 3389398 h 4493514"/>
                <a:gd name="connsiteX72" fmla="*/ 2851711 w 8338182"/>
                <a:gd name="connsiteY72" fmla="*/ 3419878 h 4493514"/>
                <a:gd name="connsiteX73" fmla="*/ 2752651 w 8338182"/>
                <a:gd name="connsiteY73" fmla="*/ 3717058 h 4493514"/>
                <a:gd name="connsiteX74" fmla="*/ 2866951 w 8338182"/>
                <a:gd name="connsiteY74" fmla="*/ 3907558 h 4493514"/>
                <a:gd name="connsiteX75" fmla="*/ 2859331 w 8338182"/>
                <a:gd name="connsiteY75" fmla="*/ 4067578 h 4493514"/>
                <a:gd name="connsiteX76" fmla="*/ 2752651 w 8338182"/>
                <a:gd name="connsiteY76" fmla="*/ 4189498 h 4493514"/>
                <a:gd name="connsiteX77" fmla="*/ 2470711 w 8338182"/>
                <a:gd name="connsiteY77" fmla="*/ 4372378 h 4493514"/>
                <a:gd name="connsiteX78" fmla="*/ 2333551 w 8338182"/>
                <a:gd name="connsiteY78" fmla="*/ 4204738 h 4493514"/>
                <a:gd name="connsiteX79" fmla="*/ 2341171 w 8338182"/>
                <a:gd name="connsiteY79" fmla="*/ 3778018 h 4493514"/>
                <a:gd name="connsiteX80" fmla="*/ 2310691 w 8338182"/>
                <a:gd name="connsiteY80" fmla="*/ 3404638 h 4493514"/>
                <a:gd name="connsiteX81" fmla="*/ 2318311 w 8338182"/>
                <a:gd name="connsiteY81" fmla="*/ 3282718 h 4493514"/>
                <a:gd name="connsiteX82" fmla="*/ 2066851 w 8338182"/>
                <a:gd name="connsiteY82" fmla="*/ 3160798 h 4493514"/>
                <a:gd name="connsiteX83" fmla="*/ 1762051 w 8338182"/>
                <a:gd name="connsiteY83" fmla="*/ 3168418 h 4493514"/>
                <a:gd name="connsiteX84" fmla="*/ 1571551 w 8338182"/>
                <a:gd name="connsiteY84" fmla="*/ 3275098 h 4493514"/>
                <a:gd name="connsiteX85" fmla="*/ 1365811 w 8338182"/>
                <a:gd name="connsiteY85" fmla="*/ 2932198 h 4493514"/>
                <a:gd name="connsiteX86" fmla="*/ 1495351 w 8338182"/>
                <a:gd name="connsiteY86" fmla="*/ 2612158 h 4493514"/>
                <a:gd name="connsiteX87" fmla="*/ 1838251 w 8338182"/>
                <a:gd name="connsiteY87" fmla="*/ 2444518 h 4493514"/>
                <a:gd name="connsiteX88" fmla="*/ 2066851 w 8338182"/>
                <a:gd name="connsiteY88" fmla="*/ 2231158 h 4493514"/>
                <a:gd name="connsiteX89" fmla="*/ 2028751 w 8338182"/>
                <a:gd name="connsiteY89" fmla="*/ 1979698 h 4493514"/>
                <a:gd name="connsiteX90" fmla="*/ 2135431 w 8338182"/>
                <a:gd name="connsiteY90" fmla="*/ 1804438 h 4493514"/>
                <a:gd name="connsiteX91" fmla="*/ 1739191 w 8338182"/>
                <a:gd name="connsiteY91" fmla="*/ 1598698 h 4493514"/>
                <a:gd name="connsiteX92" fmla="*/ 1320091 w 8338182"/>
                <a:gd name="connsiteY92" fmla="*/ 1621558 h 4493514"/>
                <a:gd name="connsiteX93" fmla="*/ 1152451 w 8338182"/>
                <a:gd name="connsiteY93" fmla="*/ 1842538 h 4493514"/>
                <a:gd name="connsiteX94" fmla="*/ 878131 w 8338182"/>
                <a:gd name="connsiteY94" fmla="*/ 2093998 h 4493514"/>
                <a:gd name="connsiteX95" fmla="*/ 542851 w 8338182"/>
                <a:gd name="connsiteY95" fmla="*/ 2086378 h 4493514"/>
                <a:gd name="connsiteX96" fmla="*/ 299011 w 8338182"/>
                <a:gd name="connsiteY96" fmla="*/ 2238778 h 4493514"/>
                <a:gd name="connsiteX97" fmla="*/ 238051 w 8338182"/>
                <a:gd name="connsiteY97" fmla="*/ 2642638 h 4493514"/>
                <a:gd name="connsiteX98" fmla="*/ 9451 w 8338182"/>
                <a:gd name="connsiteY98" fmla="*/ 2566438 h 4493514"/>
                <a:gd name="connsiteX99" fmla="*/ 55171 w 8338182"/>
                <a:gd name="connsiteY99" fmla="*/ 2215918 h 4493514"/>
                <a:gd name="connsiteX100" fmla="*/ 161851 w 8338182"/>
                <a:gd name="connsiteY100" fmla="*/ 1941598 h 4493514"/>
                <a:gd name="connsiteX101" fmla="*/ 192331 w 8338182"/>
                <a:gd name="connsiteY101" fmla="*/ 1758718 h 4493514"/>
                <a:gd name="connsiteX102" fmla="*/ 161851 w 8338182"/>
                <a:gd name="connsiteY102" fmla="*/ 1591078 h 4493514"/>
                <a:gd name="connsiteX103" fmla="*/ 352351 w 8338182"/>
                <a:gd name="connsiteY103" fmla="*/ 1415818 h 4493514"/>
                <a:gd name="connsiteX104" fmla="*/ 474271 w 8338182"/>
                <a:gd name="connsiteY104" fmla="*/ 1286278 h 4493514"/>
                <a:gd name="connsiteX105" fmla="*/ 847651 w 8338182"/>
                <a:gd name="connsiteY105" fmla="*/ 1324378 h 4493514"/>
                <a:gd name="connsiteX106" fmla="*/ 1243891 w 8338182"/>
                <a:gd name="connsiteY106" fmla="*/ 1438678 h 4493514"/>
                <a:gd name="connsiteX107" fmla="*/ 1510591 w 8338182"/>
                <a:gd name="connsiteY107" fmla="*/ 1392958 h 4493514"/>
                <a:gd name="connsiteX108" fmla="*/ 1495351 w 8338182"/>
                <a:gd name="connsiteY108" fmla="*/ 950998 h 4493514"/>
                <a:gd name="connsiteX109" fmla="*/ 1480111 w 8338182"/>
                <a:gd name="connsiteY109" fmla="*/ 585238 h 4493514"/>
                <a:gd name="connsiteX110" fmla="*/ 1045771 w 8338182"/>
                <a:gd name="connsiteY110" fmla="*/ 623338 h 4493514"/>
                <a:gd name="connsiteX111" fmla="*/ 992431 w 8338182"/>
                <a:gd name="connsiteY111" fmla="*/ 432838 h 4493514"/>
                <a:gd name="connsiteX112" fmla="*/ 1076251 w 8338182"/>
                <a:gd name="connsiteY112" fmla="*/ 257578 h 4493514"/>
                <a:gd name="connsiteX113" fmla="*/ 1434391 w 8338182"/>
                <a:gd name="connsiteY113" fmla="*/ 227098 h 4493514"/>
                <a:gd name="connsiteX114" fmla="*/ 1586791 w 8338182"/>
                <a:gd name="connsiteY114" fmla="*/ 349018 h 4493514"/>
                <a:gd name="connsiteX0" fmla="*/ 1586791 w 8338182"/>
                <a:gd name="connsiteY0" fmla="*/ 349018 h 4493514"/>
                <a:gd name="connsiteX1" fmla="*/ 1739191 w 8338182"/>
                <a:gd name="connsiteY1" fmla="*/ 249958 h 4493514"/>
                <a:gd name="connsiteX2" fmla="*/ 1952551 w 8338182"/>
                <a:gd name="connsiteY2" fmla="*/ 257578 h 4493514"/>
                <a:gd name="connsiteX3" fmla="*/ 2181151 w 8338182"/>
                <a:gd name="connsiteY3" fmla="*/ 82318 h 4493514"/>
                <a:gd name="connsiteX4" fmla="*/ 2371651 w 8338182"/>
                <a:gd name="connsiteY4" fmla="*/ 196618 h 4493514"/>
                <a:gd name="connsiteX5" fmla="*/ 2531671 w 8338182"/>
                <a:gd name="connsiteY5" fmla="*/ 394738 h 4493514"/>
                <a:gd name="connsiteX6" fmla="*/ 2691691 w 8338182"/>
                <a:gd name="connsiteY6" fmla="*/ 592858 h 4493514"/>
                <a:gd name="connsiteX7" fmla="*/ 2889811 w 8338182"/>
                <a:gd name="connsiteY7" fmla="*/ 615718 h 4493514"/>
                <a:gd name="connsiteX8" fmla="*/ 3072691 w 8338182"/>
                <a:gd name="connsiteY8" fmla="*/ 615718 h 4493514"/>
                <a:gd name="connsiteX9" fmla="*/ 3407971 w 8338182"/>
                <a:gd name="connsiteY9" fmla="*/ 676678 h 4493514"/>
                <a:gd name="connsiteX10" fmla="*/ 3461311 w 8338182"/>
                <a:gd name="connsiteY10" fmla="*/ 371878 h 4493514"/>
                <a:gd name="connsiteX11" fmla="*/ 3461311 w 8338182"/>
                <a:gd name="connsiteY11" fmla="*/ 44218 h 4493514"/>
                <a:gd name="connsiteX12" fmla="*/ 3636571 w 8338182"/>
                <a:gd name="connsiteY12" fmla="*/ 13738 h 4493514"/>
                <a:gd name="connsiteX13" fmla="*/ 3697531 w 8338182"/>
                <a:gd name="connsiteY13" fmla="*/ 143278 h 4493514"/>
                <a:gd name="connsiteX14" fmla="*/ 3849931 w 8338182"/>
                <a:gd name="connsiteY14" fmla="*/ 120418 h 4493514"/>
                <a:gd name="connsiteX15" fmla="*/ 3941371 w 8338182"/>
                <a:gd name="connsiteY15" fmla="*/ 295678 h 4493514"/>
                <a:gd name="connsiteX16" fmla="*/ 3941371 w 8338182"/>
                <a:gd name="connsiteY16" fmla="*/ 806218 h 4493514"/>
                <a:gd name="connsiteX17" fmla="*/ 4070911 w 8338182"/>
                <a:gd name="connsiteY17" fmla="*/ 1065298 h 4493514"/>
                <a:gd name="connsiteX18" fmla="*/ 4406191 w 8338182"/>
                <a:gd name="connsiteY18" fmla="*/ 1126258 h 4493514"/>
                <a:gd name="connsiteX19" fmla="*/ 4650031 w 8338182"/>
                <a:gd name="connsiteY19" fmla="*/ 1141498 h 4493514"/>
                <a:gd name="connsiteX20" fmla="*/ 4840531 w 8338182"/>
                <a:gd name="connsiteY20" fmla="*/ 1133878 h 4493514"/>
                <a:gd name="connsiteX21" fmla="*/ 4985311 w 8338182"/>
                <a:gd name="connsiteY21" fmla="*/ 1080538 h 4493514"/>
                <a:gd name="connsiteX22" fmla="*/ 5191051 w 8338182"/>
                <a:gd name="connsiteY22" fmla="*/ 1187218 h 4493514"/>
                <a:gd name="connsiteX23" fmla="*/ 5412031 w 8338182"/>
                <a:gd name="connsiteY23" fmla="*/ 1072918 h 4493514"/>
                <a:gd name="connsiteX24" fmla="*/ 5518711 w 8338182"/>
                <a:gd name="connsiteY24" fmla="*/ 950998 h 4493514"/>
                <a:gd name="connsiteX25" fmla="*/ 5655871 w 8338182"/>
                <a:gd name="connsiteY25" fmla="*/ 1194838 h 4493514"/>
                <a:gd name="connsiteX26" fmla="*/ 6006391 w 8338182"/>
                <a:gd name="connsiteY26" fmla="*/ 1202458 h 4493514"/>
                <a:gd name="connsiteX27" fmla="*/ 5991151 w 8338182"/>
                <a:gd name="connsiteY27" fmla="*/ 1400578 h 4493514"/>
                <a:gd name="connsiteX28" fmla="*/ 6074971 w 8338182"/>
                <a:gd name="connsiteY28" fmla="*/ 1591078 h 4493514"/>
                <a:gd name="connsiteX29" fmla="*/ 6326431 w 8338182"/>
                <a:gd name="connsiteY29" fmla="*/ 1674898 h 4493514"/>
                <a:gd name="connsiteX30" fmla="*/ 6417871 w 8338182"/>
                <a:gd name="connsiteY30" fmla="*/ 1370098 h 4493514"/>
                <a:gd name="connsiteX31" fmla="*/ 6730291 w 8338182"/>
                <a:gd name="connsiteY31" fmla="*/ 1377718 h 4493514"/>
                <a:gd name="connsiteX32" fmla="*/ 6936031 w 8338182"/>
                <a:gd name="connsiteY32" fmla="*/ 1324378 h 4493514"/>
                <a:gd name="connsiteX33" fmla="*/ 7035091 w 8338182"/>
                <a:gd name="connsiteY33" fmla="*/ 1575838 h 4493514"/>
                <a:gd name="connsiteX34" fmla="*/ 7035091 w 8338182"/>
                <a:gd name="connsiteY34" fmla="*/ 1728238 h 4493514"/>
                <a:gd name="connsiteX35" fmla="*/ 7157011 w 8338182"/>
                <a:gd name="connsiteY35" fmla="*/ 1987318 h 4493514"/>
                <a:gd name="connsiteX36" fmla="*/ 7195111 w 8338182"/>
                <a:gd name="connsiteY36" fmla="*/ 2284498 h 4493514"/>
                <a:gd name="connsiteX37" fmla="*/ 7385611 w 8338182"/>
                <a:gd name="connsiteY37" fmla="*/ 2551198 h 4493514"/>
                <a:gd name="connsiteX38" fmla="*/ 7553251 w 8338182"/>
                <a:gd name="connsiteY38" fmla="*/ 2855998 h 4493514"/>
                <a:gd name="connsiteX39" fmla="*/ 7614211 w 8338182"/>
                <a:gd name="connsiteY39" fmla="*/ 3153178 h 4493514"/>
                <a:gd name="connsiteX40" fmla="*/ 7591351 w 8338182"/>
                <a:gd name="connsiteY40" fmla="*/ 3305578 h 4493514"/>
                <a:gd name="connsiteX41" fmla="*/ 7835191 w 8338182"/>
                <a:gd name="connsiteY41" fmla="*/ 3442738 h 4493514"/>
                <a:gd name="connsiteX42" fmla="*/ 8109511 w 8338182"/>
                <a:gd name="connsiteY42" fmla="*/ 3633238 h 4493514"/>
                <a:gd name="connsiteX43" fmla="*/ 8338111 w 8338182"/>
                <a:gd name="connsiteY43" fmla="*/ 3755158 h 4493514"/>
                <a:gd name="connsiteX44" fmla="*/ 8086651 w 8338182"/>
                <a:gd name="connsiteY44" fmla="*/ 3968518 h 4493514"/>
                <a:gd name="connsiteX45" fmla="*/ 7880911 w 8338182"/>
                <a:gd name="connsiteY45" fmla="*/ 4136158 h 4493514"/>
                <a:gd name="connsiteX46" fmla="*/ 7911391 w 8338182"/>
                <a:gd name="connsiteY46" fmla="*/ 4456198 h 4493514"/>
                <a:gd name="connsiteX47" fmla="*/ 7233211 w 8338182"/>
                <a:gd name="connsiteY47" fmla="*/ 4433338 h 4493514"/>
                <a:gd name="connsiteX48" fmla="*/ 7096051 w 8338182"/>
                <a:gd name="connsiteY48" fmla="*/ 3976138 h 4493514"/>
                <a:gd name="connsiteX49" fmla="*/ 7042711 w 8338182"/>
                <a:gd name="connsiteY49" fmla="*/ 3785638 h 4493514"/>
                <a:gd name="connsiteX50" fmla="*/ 7217971 w 8338182"/>
                <a:gd name="connsiteY50" fmla="*/ 3617998 h 4493514"/>
                <a:gd name="connsiteX51" fmla="*/ 7080811 w 8338182"/>
                <a:gd name="connsiteY51" fmla="*/ 3427498 h 4493514"/>
                <a:gd name="connsiteX52" fmla="*/ 6913171 w 8338182"/>
                <a:gd name="connsiteY52" fmla="*/ 3648478 h 4493514"/>
                <a:gd name="connsiteX53" fmla="*/ 6776011 w 8338182"/>
                <a:gd name="connsiteY53" fmla="*/ 3861838 h 4493514"/>
                <a:gd name="connsiteX54" fmla="*/ 6631231 w 8338182"/>
                <a:gd name="connsiteY54" fmla="*/ 4098058 h 4493514"/>
                <a:gd name="connsiteX55" fmla="*/ 6433111 w 8338182"/>
                <a:gd name="connsiteY55" fmla="*/ 4143778 h 4493514"/>
                <a:gd name="connsiteX56" fmla="*/ 6059731 w 8338182"/>
                <a:gd name="connsiteY56" fmla="*/ 4280938 h 4493514"/>
                <a:gd name="connsiteX57" fmla="*/ 5442511 w 8338182"/>
                <a:gd name="connsiteY57" fmla="*/ 4082818 h 4493514"/>
                <a:gd name="connsiteX58" fmla="*/ 5366311 w 8338182"/>
                <a:gd name="connsiteY58" fmla="*/ 3854218 h 4493514"/>
                <a:gd name="connsiteX59" fmla="*/ 5168191 w 8338182"/>
                <a:gd name="connsiteY59" fmla="*/ 3930418 h 4493514"/>
                <a:gd name="connsiteX60" fmla="*/ 5053891 w 8338182"/>
                <a:gd name="connsiteY60" fmla="*/ 4044718 h 4493514"/>
                <a:gd name="connsiteX61" fmla="*/ 4710991 w 8338182"/>
                <a:gd name="connsiteY61" fmla="*/ 3907558 h 4493514"/>
                <a:gd name="connsiteX62" fmla="*/ 4611931 w 8338182"/>
                <a:gd name="connsiteY62" fmla="*/ 3617998 h 4493514"/>
                <a:gd name="connsiteX63" fmla="*/ 4398571 w 8338182"/>
                <a:gd name="connsiteY63" fmla="*/ 3663718 h 4493514"/>
                <a:gd name="connsiteX64" fmla="*/ 4162351 w 8338182"/>
                <a:gd name="connsiteY64" fmla="*/ 3541798 h 4493514"/>
                <a:gd name="connsiteX65" fmla="*/ 3857551 w 8338182"/>
                <a:gd name="connsiteY65" fmla="*/ 3694198 h 4493514"/>
                <a:gd name="connsiteX66" fmla="*/ 3705151 w 8338182"/>
                <a:gd name="connsiteY66" fmla="*/ 3694198 h 4493514"/>
                <a:gd name="connsiteX67" fmla="*/ 3575611 w 8338182"/>
                <a:gd name="connsiteY67" fmla="*/ 3663718 h 4493514"/>
                <a:gd name="connsiteX68" fmla="*/ 3324151 w 8338182"/>
                <a:gd name="connsiteY68" fmla="*/ 3846598 h 4493514"/>
                <a:gd name="connsiteX69" fmla="*/ 3186991 w 8338182"/>
                <a:gd name="connsiteY69" fmla="*/ 3869458 h 4493514"/>
                <a:gd name="connsiteX70" fmla="*/ 3110791 w 8338182"/>
                <a:gd name="connsiteY70" fmla="*/ 3557038 h 4493514"/>
                <a:gd name="connsiteX71" fmla="*/ 3141271 w 8338182"/>
                <a:gd name="connsiteY71" fmla="*/ 3389398 h 4493514"/>
                <a:gd name="connsiteX72" fmla="*/ 2851711 w 8338182"/>
                <a:gd name="connsiteY72" fmla="*/ 3419878 h 4493514"/>
                <a:gd name="connsiteX73" fmla="*/ 2752651 w 8338182"/>
                <a:gd name="connsiteY73" fmla="*/ 3717058 h 4493514"/>
                <a:gd name="connsiteX74" fmla="*/ 2866951 w 8338182"/>
                <a:gd name="connsiteY74" fmla="*/ 3907558 h 4493514"/>
                <a:gd name="connsiteX75" fmla="*/ 2859331 w 8338182"/>
                <a:gd name="connsiteY75" fmla="*/ 4067578 h 4493514"/>
                <a:gd name="connsiteX76" fmla="*/ 2752651 w 8338182"/>
                <a:gd name="connsiteY76" fmla="*/ 4189498 h 4493514"/>
                <a:gd name="connsiteX77" fmla="*/ 2470711 w 8338182"/>
                <a:gd name="connsiteY77" fmla="*/ 4372378 h 4493514"/>
                <a:gd name="connsiteX78" fmla="*/ 2333551 w 8338182"/>
                <a:gd name="connsiteY78" fmla="*/ 4204738 h 4493514"/>
                <a:gd name="connsiteX79" fmla="*/ 2341171 w 8338182"/>
                <a:gd name="connsiteY79" fmla="*/ 3778018 h 4493514"/>
                <a:gd name="connsiteX80" fmla="*/ 2310691 w 8338182"/>
                <a:gd name="connsiteY80" fmla="*/ 3404638 h 4493514"/>
                <a:gd name="connsiteX81" fmla="*/ 2318311 w 8338182"/>
                <a:gd name="connsiteY81" fmla="*/ 3282718 h 4493514"/>
                <a:gd name="connsiteX82" fmla="*/ 2066851 w 8338182"/>
                <a:gd name="connsiteY82" fmla="*/ 3160798 h 4493514"/>
                <a:gd name="connsiteX83" fmla="*/ 1762051 w 8338182"/>
                <a:gd name="connsiteY83" fmla="*/ 3168418 h 4493514"/>
                <a:gd name="connsiteX84" fmla="*/ 1571551 w 8338182"/>
                <a:gd name="connsiteY84" fmla="*/ 3275098 h 4493514"/>
                <a:gd name="connsiteX85" fmla="*/ 1365811 w 8338182"/>
                <a:gd name="connsiteY85" fmla="*/ 2932198 h 4493514"/>
                <a:gd name="connsiteX86" fmla="*/ 1495351 w 8338182"/>
                <a:gd name="connsiteY86" fmla="*/ 2612158 h 4493514"/>
                <a:gd name="connsiteX87" fmla="*/ 1838251 w 8338182"/>
                <a:gd name="connsiteY87" fmla="*/ 2444518 h 4493514"/>
                <a:gd name="connsiteX88" fmla="*/ 2066851 w 8338182"/>
                <a:gd name="connsiteY88" fmla="*/ 2231158 h 4493514"/>
                <a:gd name="connsiteX89" fmla="*/ 2028751 w 8338182"/>
                <a:gd name="connsiteY89" fmla="*/ 1979698 h 4493514"/>
                <a:gd name="connsiteX90" fmla="*/ 2135431 w 8338182"/>
                <a:gd name="connsiteY90" fmla="*/ 1804438 h 4493514"/>
                <a:gd name="connsiteX91" fmla="*/ 1739191 w 8338182"/>
                <a:gd name="connsiteY91" fmla="*/ 1598698 h 4493514"/>
                <a:gd name="connsiteX92" fmla="*/ 1320091 w 8338182"/>
                <a:gd name="connsiteY92" fmla="*/ 1621558 h 4493514"/>
                <a:gd name="connsiteX93" fmla="*/ 1152451 w 8338182"/>
                <a:gd name="connsiteY93" fmla="*/ 1842538 h 4493514"/>
                <a:gd name="connsiteX94" fmla="*/ 878131 w 8338182"/>
                <a:gd name="connsiteY94" fmla="*/ 2093998 h 4493514"/>
                <a:gd name="connsiteX95" fmla="*/ 542851 w 8338182"/>
                <a:gd name="connsiteY95" fmla="*/ 2086378 h 4493514"/>
                <a:gd name="connsiteX96" fmla="*/ 299011 w 8338182"/>
                <a:gd name="connsiteY96" fmla="*/ 2238778 h 4493514"/>
                <a:gd name="connsiteX97" fmla="*/ 238051 w 8338182"/>
                <a:gd name="connsiteY97" fmla="*/ 2642638 h 4493514"/>
                <a:gd name="connsiteX98" fmla="*/ 9451 w 8338182"/>
                <a:gd name="connsiteY98" fmla="*/ 2566438 h 4493514"/>
                <a:gd name="connsiteX99" fmla="*/ 55171 w 8338182"/>
                <a:gd name="connsiteY99" fmla="*/ 2215918 h 4493514"/>
                <a:gd name="connsiteX100" fmla="*/ 161851 w 8338182"/>
                <a:gd name="connsiteY100" fmla="*/ 1941598 h 4493514"/>
                <a:gd name="connsiteX101" fmla="*/ 192331 w 8338182"/>
                <a:gd name="connsiteY101" fmla="*/ 1758718 h 4493514"/>
                <a:gd name="connsiteX102" fmla="*/ 161851 w 8338182"/>
                <a:gd name="connsiteY102" fmla="*/ 1591078 h 4493514"/>
                <a:gd name="connsiteX103" fmla="*/ 352351 w 8338182"/>
                <a:gd name="connsiteY103" fmla="*/ 1415818 h 4493514"/>
                <a:gd name="connsiteX104" fmla="*/ 474271 w 8338182"/>
                <a:gd name="connsiteY104" fmla="*/ 1286278 h 4493514"/>
                <a:gd name="connsiteX105" fmla="*/ 847651 w 8338182"/>
                <a:gd name="connsiteY105" fmla="*/ 1324378 h 4493514"/>
                <a:gd name="connsiteX106" fmla="*/ 1243891 w 8338182"/>
                <a:gd name="connsiteY106" fmla="*/ 1438678 h 4493514"/>
                <a:gd name="connsiteX107" fmla="*/ 1510591 w 8338182"/>
                <a:gd name="connsiteY107" fmla="*/ 1392958 h 4493514"/>
                <a:gd name="connsiteX108" fmla="*/ 1495351 w 8338182"/>
                <a:gd name="connsiteY108" fmla="*/ 950998 h 4493514"/>
                <a:gd name="connsiteX109" fmla="*/ 1480111 w 8338182"/>
                <a:gd name="connsiteY109" fmla="*/ 585238 h 4493514"/>
                <a:gd name="connsiteX110" fmla="*/ 1320091 w 8338182"/>
                <a:gd name="connsiteY110" fmla="*/ 547138 h 4493514"/>
                <a:gd name="connsiteX111" fmla="*/ 1045771 w 8338182"/>
                <a:gd name="connsiteY111" fmla="*/ 623338 h 4493514"/>
                <a:gd name="connsiteX112" fmla="*/ 992431 w 8338182"/>
                <a:gd name="connsiteY112" fmla="*/ 432838 h 4493514"/>
                <a:gd name="connsiteX113" fmla="*/ 1076251 w 8338182"/>
                <a:gd name="connsiteY113" fmla="*/ 257578 h 4493514"/>
                <a:gd name="connsiteX114" fmla="*/ 1434391 w 8338182"/>
                <a:gd name="connsiteY114" fmla="*/ 227098 h 4493514"/>
                <a:gd name="connsiteX115" fmla="*/ 1586791 w 8338182"/>
                <a:gd name="connsiteY115" fmla="*/ 349018 h 4493514"/>
                <a:gd name="connsiteX0" fmla="*/ 1586791 w 8338182"/>
                <a:gd name="connsiteY0" fmla="*/ 349018 h 4493514"/>
                <a:gd name="connsiteX1" fmla="*/ 1739191 w 8338182"/>
                <a:gd name="connsiteY1" fmla="*/ 249958 h 4493514"/>
                <a:gd name="connsiteX2" fmla="*/ 1952551 w 8338182"/>
                <a:gd name="connsiteY2" fmla="*/ 257578 h 4493514"/>
                <a:gd name="connsiteX3" fmla="*/ 2181151 w 8338182"/>
                <a:gd name="connsiteY3" fmla="*/ 82318 h 4493514"/>
                <a:gd name="connsiteX4" fmla="*/ 2371651 w 8338182"/>
                <a:gd name="connsiteY4" fmla="*/ 196618 h 4493514"/>
                <a:gd name="connsiteX5" fmla="*/ 2531671 w 8338182"/>
                <a:gd name="connsiteY5" fmla="*/ 394738 h 4493514"/>
                <a:gd name="connsiteX6" fmla="*/ 2691691 w 8338182"/>
                <a:gd name="connsiteY6" fmla="*/ 592858 h 4493514"/>
                <a:gd name="connsiteX7" fmla="*/ 2889811 w 8338182"/>
                <a:gd name="connsiteY7" fmla="*/ 615718 h 4493514"/>
                <a:gd name="connsiteX8" fmla="*/ 3072691 w 8338182"/>
                <a:gd name="connsiteY8" fmla="*/ 615718 h 4493514"/>
                <a:gd name="connsiteX9" fmla="*/ 3407971 w 8338182"/>
                <a:gd name="connsiteY9" fmla="*/ 676678 h 4493514"/>
                <a:gd name="connsiteX10" fmla="*/ 3461311 w 8338182"/>
                <a:gd name="connsiteY10" fmla="*/ 371878 h 4493514"/>
                <a:gd name="connsiteX11" fmla="*/ 3461311 w 8338182"/>
                <a:gd name="connsiteY11" fmla="*/ 44218 h 4493514"/>
                <a:gd name="connsiteX12" fmla="*/ 3636571 w 8338182"/>
                <a:gd name="connsiteY12" fmla="*/ 13738 h 4493514"/>
                <a:gd name="connsiteX13" fmla="*/ 3697531 w 8338182"/>
                <a:gd name="connsiteY13" fmla="*/ 143278 h 4493514"/>
                <a:gd name="connsiteX14" fmla="*/ 3849931 w 8338182"/>
                <a:gd name="connsiteY14" fmla="*/ 120418 h 4493514"/>
                <a:gd name="connsiteX15" fmla="*/ 3941371 w 8338182"/>
                <a:gd name="connsiteY15" fmla="*/ 295678 h 4493514"/>
                <a:gd name="connsiteX16" fmla="*/ 3941371 w 8338182"/>
                <a:gd name="connsiteY16" fmla="*/ 806218 h 4493514"/>
                <a:gd name="connsiteX17" fmla="*/ 4070911 w 8338182"/>
                <a:gd name="connsiteY17" fmla="*/ 1065298 h 4493514"/>
                <a:gd name="connsiteX18" fmla="*/ 4406191 w 8338182"/>
                <a:gd name="connsiteY18" fmla="*/ 1126258 h 4493514"/>
                <a:gd name="connsiteX19" fmla="*/ 4650031 w 8338182"/>
                <a:gd name="connsiteY19" fmla="*/ 1141498 h 4493514"/>
                <a:gd name="connsiteX20" fmla="*/ 4840531 w 8338182"/>
                <a:gd name="connsiteY20" fmla="*/ 1133878 h 4493514"/>
                <a:gd name="connsiteX21" fmla="*/ 4985311 w 8338182"/>
                <a:gd name="connsiteY21" fmla="*/ 1080538 h 4493514"/>
                <a:gd name="connsiteX22" fmla="*/ 5191051 w 8338182"/>
                <a:gd name="connsiteY22" fmla="*/ 1187218 h 4493514"/>
                <a:gd name="connsiteX23" fmla="*/ 5412031 w 8338182"/>
                <a:gd name="connsiteY23" fmla="*/ 1072918 h 4493514"/>
                <a:gd name="connsiteX24" fmla="*/ 5518711 w 8338182"/>
                <a:gd name="connsiteY24" fmla="*/ 950998 h 4493514"/>
                <a:gd name="connsiteX25" fmla="*/ 5655871 w 8338182"/>
                <a:gd name="connsiteY25" fmla="*/ 1194838 h 4493514"/>
                <a:gd name="connsiteX26" fmla="*/ 6006391 w 8338182"/>
                <a:gd name="connsiteY26" fmla="*/ 1202458 h 4493514"/>
                <a:gd name="connsiteX27" fmla="*/ 5991151 w 8338182"/>
                <a:gd name="connsiteY27" fmla="*/ 1400578 h 4493514"/>
                <a:gd name="connsiteX28" fmla="*/ 6074971 w 8338182"/>
                <a:gd name="connsiteY28" fmla="*/ 1591078 h 4493514"/>
                <a:gd name="connsiteX29" fmla="*/ 6326431 w 8338182"/>
                <a:gd name="connsiteY29" fmla="*/ 1674898 h 4493514"/>
                <a:gd name="connsiteX30" fmla="*/ 6417871 w 8338182"/>
                <a:gd name="connsiteY30" fmla="*/ 1370098 h 4493514"/>
                <a:gd name="connsiteX31" fmla="*/ 6730291 w 8338182"/>
                <a:gd name="connsiteY31" fmla="*/ 1377718 h 4493514"/>
                <a:gd name="connsiteX32" fmla="*/ 6936031 w 8338182"/>
                <a:gd name="connsiteY32" fmla="*/ 1324378 h 4493514"/>
                <a:gd name="connsiteX33" fmla="*/ 7035091 w 8338182"/>
                <a:gd name="connsiteY33" fmla="*/ 1575838 h 4493514"/>
                <a:gd name="connsiteX34" fmla="*/ 7035091 w 8338182"/>
                <a:gd name="connsiteY34" fmla="*/ 1728238 h 4493514"/>
                <a:gd name="connsiteX35" fmla="*/ 7157011 w 8338182"/>
                <a:gd name="connsiteY35" fmla="*/ 1987318 h 4493514"/>
                <a:gd name="connsiteX36" fmla="*/ 7195111 w 8338182"/>
                <a:gd name="connsiteY36" fmla="*/ 2284498 h 4493514"/>
                <a:gd name="connsiteX37" fmla="*/ 7385611 w 8338182"/>
                <a:gd name="connsiteY37" fmla="*/ 2551198 h 4493514"/>
                <a:gd name="connsiteX38" fmla="*/ 7553251 w 8338182"/>
                <a:gd name="connsiteY38" fmla="*/ 2855998 h 4493514"/>
                <a:gd name="connsiteX39" fmla="*/ 7614211 w 8338182"/>
                <a:gd name="connsiteY39" fmla="*/ 3153178 h 4493514"/>
                <a:gd name="connsiteX40" fmla="*/ 7591351 w 8338182"/>
                <a:gd name="connsiteY40" fmla="*/ 3305578 h 4493514"/>
                <a:gd name="connsiteX41" fmla="*/ 7835191 w 8338182"/>
                <a:gd name="connsiteY41" fmla="*/ 3442738 h 4493514"/>
                <a:gd name="connsiteX42" fmla="*/ 8109511 w 8338182"/>
                <a:gd name="connsiteY42" fmla="*/ 3633238 h 4493514"/>
                <a:gd name="connsiteX43" fmla="*/ 8338111 w 8338182"/>
                <a:gd name="connsiteY43" fmla="*/ 3755158 h 4493514"/>
                <a:gd name="connsiteX44" fmla="*/ 8086651 w 8338182"/>
                <a:gd name="connsiteY44" fmla="*/ 3968518 h 4493514"/>
                <a:gd name="connsiteX45" fmla="*/ 7880911 w 8338182"/>
                <a:gd name="connsiteY45" fmla="*/ 4136158 h 4493514"/>
                <a:gd name="connsiteX46" fmla="*/ 7911391 w 8338182"/>
                <a:gd name="connsiteY46" fmla="*/ 4456198 h 4493514"/>
                <a:gd name="connsiteX47" fmla="*/ 7233211 w 8338182"/>
                <a:gd name="connsiteY47" fmla="*/ 4433338 h 4493514"/>
                <a:gd name="connsiteX48" fmla="*/ 7096051 w 8338182"/>
                <a:gd name="connsiteY48" fmla="*/ 3976138 h 4493514"/>
                <a:gd name="connsiteX49" fmla="*/ 7042711 w 8338182"/>
                <a:gd name="connsiteY49" fmla="*/ 3785638 h 4493514"/>
                <a:gd name="connsiteX50" fmla="*/ 7217971 w 8338182"/>
                <a:gd name="connsiteY50" fmla="*/ 3617998 h 4493514"/>
                <a:gd name="connsiteX51" fmla="*/ 7080811 w 8338182"/>
                <a:gd name="connsiteY51" fmla="*/ 3427498 h 4493514"/>
                <a:gd name="connsiteX52" fmla="*/ 6913171 w 8338182"/>
                <a:gd name="connsiteY52" fmla="*/ 3648478 h 4493514"/>
                <a:gd name="connsiteX53" fmla="*/ 6776011 w 8338182"/>
                <a:gd name="connsiteY53" fmla="*/ 3861838 h 4493514"/>
                <a:gd name="connsiteX54" fmla="*/ 6631231 w 8338182"/>
                <a:gd name="connsiteY54" fmla="*/ 4098058 h 4493514"/>
                <a:gd name="connsiteX55" fmla="*/ 6433111 w 8338182"/>
                <a:gd name="connsiteY55" fmla="*/ 4143778 h 4493514"/>
                <a:gd name="connsiteX56" fmla="*/ 6059731 w 8338182"/>
                <a:gd name="connsiteY56" fmla="*/ 4280938 h 4493514"/>
                <a:gd name="connsiteX57" fmla="*/ 5442511 w 8338182"/>
                <a:gd name="connsiteY57" fmla="*/ 4082818 h 4493514"/>
                <a:gd name="connsiteX58" fmla="*/ 5366311 w 8338182"/>
                <a:gd name="connsiteY58" fmla="*/ 3854218 h 4493514"/>
                <a:gd name="connsiteX59" fmla="*/ 5168191 w 8338182"/>
                <a:gd name="connsiteY59" fmla="*/ 3930418 h 4493514"/>
                <a:gd name="connsiteX60" fmla="*/ 5053891 w 8338182"/>
                <a:gd name="connsiteY60" fmla="*/ 4044718 h 4493514"/>
                <a:gd name="connsiteX61" fmla="*/ 4710991 w 8338182"/>
                <a:gd name="connsiteY61" fmla="*/ 3907558 h 4493514"/>
                <a:gd name="connsiteX62" fmla="*/ 4611931 w 8338182"/>
                <a:gd name="connsiteY62" fmla="*/ 3617998 h 4493514"/>
                <a:gd name="connsiteX63" fmla="*/ 4398571 w 8338182"/>
                <a:gd name="connsiteY63" fmla="*/ 3663718 h 4493514"/>
                <a:gd name="connsiteX64" fmla="*/ 4162351 w 8338182"/>
                <a:gd name="connsiteY64" fmla="*/ 3541798 h 4493514"/>
                <a:gd name="connsiteX65" fmla="*/ 3857551 w 8338182"/>
                <a:gd name="connsiteY65" fmla="*/ 3694198 h 4493514"/>
                <a:gd name="connsiteX66" fmla="*/ 3705151 w 8338182"/>
                <a:gd name="connsiteY66" fmla="*/ 3694198 h 4493514"/>
                <a:gd name="connsiteX67" fmla="*/ 3575611 w 8338182"/>
                <a:gd name="connsiteY67" fmla="*/ 3663718 h 4493514"/>
                <a:gd name="connsiteX68" fmla="*/ 3324151 w 8338182"/>
                <a:gd name="connsiteY68" fmla="*/ 3846598 h 4493514"/>
                <a:gd name="connsiteX69" fmla="*/ 3186991 w 8338182"/>
                <a:gd name="connsiteY69" fmla="*/ 3869458 h 4493514"/>
                <a:gd name="connsiteX70" fmla="*/ 3110791 w 8338182"/>
                <a:gd name="connsiteY70" fmla="*/ 3557038 h 4493514"/>
                <a:gd name="connsiteX71" fmla="*/ 3141271 w 8338182"/>
                <a:gd name="connsiteY71" fmla="*/ 3389398 h 4493514"/>
                <a:gd name="connsiteX72" fmla="*/ 2851711 w 8338182"/>
                <a:gd name="connsiteY72" fmla="*/ 3419878 h 4493514"/>
                <a:gd name="connsiteX73" fmla="*/ 2752651 w 8338182"/>
                <a:gd name="connsiteY73" fmla="*/ 3717058 h 4493514"/>
                <a:gd name="connsiteX74" fmla="*/ 2866951 w 8338182"/>
                <a:gd name="connsiteY74" fmla="*/ 3907558 h 4493514"/>
                <a:gd name="connsiteX75" fmla="*/ 2859331 w 8338182"/>
                <a:gd name="connsiteY75" fmla="*/ 4067578 h 4493514"/>
                <a:gd name="connsiteX76" fmla="*/ 2752651 w 8338182"/>
                <a:gd name="connsiteY76" fmla="*/ 4189498 h 4493514"/>
                <a:gd name="connsiteX77" fmla="*/ 2470711 w 8338182"/>
                <a:gd name="connsiteY77" fmla="*/ 4372378 h 4493514"/>
                <a:gd name="connsiteX78" fmla="*/ 2333551 w 8338182"/>
                <a:gd name="connsiteY78" fmla="*/ 4204738 h 4493514"/>
                <a:gd name="connsiteX79" fmla="*/ 2341171 w 8338182"/>
                <a:gd name="connsiteY79" fmla="*/ 3778018 h 4493514"/>
                <a:gd name="connsiteX80" fmla="*/ 2310691 w 8338182"/>
                <a:gd name="connsiteY80" fmla="*/ 3404638 h 4493514"/>
                <a:gd name="connsiteX81" fmla="*/ 2318311 w 8338182"/>
                <a:gd name="connsiteY81" fmla="*/ 3282718 h 4493514"/>
                <a:gd name="connsiteX82" fmla="*/ 2066851 w 8338182"/>
                <a:gd name="connsiteY82" fmla="*/ 3160798 h 4493514"/>
                <a:gd name="connsiteX83" fmla="*/ 1762051 w 8338182"/>
                <a:gd name="connsiteY83" fmla="*/ 3168418 h 4493514"/>
                <a:gd name="connsiteX84" fmla="*/ 1571551 w 8338182"/>
                <a:gd name="connsiteY84" fmla="*/ 3275098 h 4493514"/>
                <a:gd name="connsiteX85" fmla="*/ 1365811 w 8338182"/>
                <a:gd name="connsiteY85" fmla="*/ 2932198 h 4493514"/>
                <a:gd name="connsiteX86" fmla="*/ 1495351 w 8338182"/>
                <a:gd name="connsiteY86" fmla="*/ 2612158 h 4493514"/>
                <a:gd name="connsiteX87" fmla="*/ 1838251 w 8338182"/>
                <a:gd name="connsiteY87" fmla="*/ 2444518 h 4493514"/>
                <a:gd name="connsiteX88" fmla="*/ 2066851 w 8338182"/>
                <a:gd name="connsiteY88" fmla="*/ 2231158 h 4493514"/>
                <a:gd name="connsiteX89" fmla="*/ 2028751 w 8338182"/>
                <a:gd name="connsiteY89" fmla="*/ 1979698 h 4493514"/>
                <a:gd name="connsiteX90" fmla="*/ 2135431 w 8338182"/>
                <a:gd name="connsiteY90" fmla="*/ 1804438 h 4493514"/>
                <a:gd name="connsiteX91" fmla="*/ 1739191 w 8338182"/>
                <a:gd name="connsiteY91" fmla="*/ 1598698 h 4493514"/>
                <a:gd name="connsiteX92" fmla="*/ 1320091 w 8338182"/>
                <a:gd name="connsiteY92" fmla="*/ 1621558 h 4493514"/>
                <a:gd name="connsiteX93" fmla="*/ 1152451 w 8338182"/>
                <a:gd name="connsiteY93" fmla="*/ 1842538 h 4493514"/>
                <a:gd name="connsiteX94" fmla="*/ 878131 w 8338182"/>
                <a:gd name="connsiteY94" fmla="*/ 2093998 h 4493514"/>
                <a:gd name="connsiteX95" fmla="*/ 542851 w 8338182"/>
                <a:gd name="connsiteY95" fmla="*/ 2086378 h 4493514"/>
                <a:gd name="connsiteX96" fmla="*/ 299011 w 8338182"/>
                <a:gd name="connsiteY96" fmla="*/ 2238778 h 4493514"/>
                <a:gd name="connsiteX97" fmla="*/ 238051 w 8338182"/>
                <a:gd name="connsiteY97" fmla="*/ 2642638 h 4493514"/>
                <a:gd name="connsiteX98" fmla="*/ 9451 w 8338182"/>
                <a:gd name="connsiteY98" fmla="*/ 2566438 h 4493514"/>
                <a:gd name="connsiteX99" fmla="*/ 55171 w 8338182"/>
                <a:gd name="connsiteY99" fmla="*/ 2215918 h 4493514"/>
                <a:gd name="connsiteX100" fmla="*/ 161851 w 8338182"/>
                <a:gd name="connsiteY100" fmla="*/ 1941598 h 4493514"/>
                <a:gd name="connsiteX101" fmla="*/ 192331 w 8338182"/>
                <a:gd name="connsiteY101" fmla="*/ 1758718 h 4493514"/>
                <a:gd name="connsiteX102" fmla="*/ 161851 w 8338182"/>
                <a:gd name="connsiteY102" fmla="*/ 1591078 h 4493514"/>
                <a:gd name="connsiteX103" fmla="*/ 352351 w 8338182"/>
                <a:gd name="connsiteY103" fmla="*/ 1415818 h 4493514"/>
                <a:gd name="connsiteX104" fmla="*/ 474271 w 8338182"/>
                <a:gd name="connsiteY104" fmla="*/ 1286278 h 4493514"/>
                <a:gd name="connsiteX105" fmla="*/ 847651 w 8338182"/>
                <a:gd name="connsiteY105" fmla="*/ 1324378 h 4493514"/>
                <a:gd name="connsiteX106" fmla="*/ 1243891 w 8338182"/>
                <a:gd name="connsiteY106" fmla="*/ 1438678 h 4493514"/>
                <a:gd name="connsiteX107" fmla="*/ 1510591 w 8338182"/>
                <a:gd name="connsiteY107" fmla="*/ 1392958 h 4493514"/>
                <a:gd name="connsiteX108" fmla="*/ 1495351 w 8338182"/>
                <a:gd name="connsiteY108" fmla="*/ 950998 h 4493514"/>
                <a:gd name="connsiteX109" fmla="*/ 1556311 w 8338182"/>
                <a:gd name="connsiteY109" fmla="*/ 737638 h 4493514"/>
                <a:gd name="connsiteX110" fmla="*/ 1480111 w 8338182"/>
                <a:gd name="connsiteY110" fmla="*/ 585238 h 4493514"/>
                <a:gd name="connsiteX111" fmla="*/ 1320091 w 8338182"/>
                <a:gd name="connsiteY111" fmla="*/ 547138 h 4493514"/>
                <a:gd name="connsiteX112" fmla="*/ 1045771 w 8338182"/>
                <a:gd name="connsiteY112" fmla="*/ 623338 h 4493514"/>
                <a:gd name="connsiteX113" fmla="*/ 992431 w 8338182"/>
                <a:gd name="connsiteY113" fmla="*/ 432838 h 4493514"/>
                <a:gd name="connsiteX114" fmla="*/ 1076251 w 8338182"/>
                <a:gd name="connsiteY114" fmla="*/ 257578 h 4493514"/>
                <a:gd name="connsiteX115" fmla="*/ 1434391 w 8338182"/>
                <a:gd name="connsiteY115" fmla="*/ 227098 h 4493514"/>
                <a:gd name="connsiteX116" fmla="*/ 1586791 w 8338182"/>
                <a:gd name="connsiteY116" fmla="*/ 349018 h 4493514"/>
                <a:gd name="connsiteX0" fmla="*/ 1586791 w 8338182"/>
                <a:gd name="connsiteY0" fmla="*/ 349018 h 4493514"/>
                <a:gd name="connsiteX1" fmla="*/ 1739191 w 8338182"/>
                <a:gd name="connsiteY1" fmla="*/ 249958 h 4493514"/>
                <a:gd name="connsiteX2" fmla="*/ 1952551 w 8338182"/>
                <a:gd name="connsiteY2" fmla="*/ 257578 h 4493514"/>
                <a:gd name="connsiteX3" fmla="*/ 2181151 w 8338182"/>
                <a:gd name="connsiteY3" fmla="*/ 82318 h 4493514"/>
                <a:gd name="connsiteX4" fmla="*/ 2371651 w 8338182"/>
                <a:gd name="connsiteY4" fmla="*/ 196618 h 4493514"/>
                <a:gd name="connsiteX5" fmla="*/ 2531671 w 8338182"/>
                <a:gd name="connsiteY5" fmla="*/ 394738 h 4493514"/>
                <a:gd name="connsiteX6" fmla="*/ 2691691 w 8338182"/>
                <a:gd name="connsiteY6" fmla="*/ 592858 h 4493514"/>
                <a:gd name="connsiteX7" fmla="*/ 2889811 w 8338182"/>
                <a:gd name="connsiteY7" fmla="*/ 615718 h 4493514"/>
                <a:gd name="connsiteX8" fmla="*/ 3072691 w 8338182"/>
                <a:gd name="connsiteY8" fmla="*/ 615718 h 4493514"/>
                <a:gd name="connsiteX9" fmla="*/ 3407971 w 8338182"/>
                <a:gd name="connsiteY9" fmla="*/ 676678 h 4493514"/>
                <a:gd name="connsiteX10" fmla="*/ 3461311 w 8338182"/>
                <a:gd name="connsiteY10" fmla="*/ 371878 h 4493514"/>
                <a:gd name="connsiteX11" fmla="*/ 3461311 w 8338182"/>
                <a:gd name="connsiteY11" fmla="*/ 44218 h 4493514"/>
                <a:gd name="connsiteX12" fmla="*/ 3636571 w 8338182"/>
                <a:gd name="connsiteY12" fmla="*/ 13738 h 4493514"/>
                <a:gd name="connsiteX13" fmla="*/ 3697531 w 8338182"/>
                <a:gd name="connsiteY13" fmla="*/ 143278 h 4493514"/>
                <a:gd name="connsiteX14" fmla="*/ 3849931 w 8338182"/>
                <a:gd name="connsiteY14" fmla="*/ 120418 h 4493514"/>
                <a:gd name="connsiteX15" fmla="*/ 3941371 w 8338182"/>
                <a:gd name="connsiteY15" fmla="*/ 295678 h 4493514"/>
                <a:gd name="connsiteX16" fmla="*/ 3941371 w 8338182"/>
                <a:gd name="connsiteY16" fmla="*/ 806218 h 4493514"/>
                <a:gd name="connsiteX17" fmla="*/ 4070911 w 8338182"/>
                <a:gd name="connsiteY17" fmla="*/ 1065298 h 4493514"/>
                <a:gd name="connsiteX18" fmla="*/ 4406191 w 8338182"/>
                <a:gd name="connsiteY18" fmla="*/ 1126258 h 4493514"/>
                <a:gd name="connsiteX19" fmla="*/ 4650031 w 8338182"/>
                <a:gd name="connsiteY19" fmla="*/ 1141498 h 4493514"/>
                <a:gd name="connsiteX20" fmla="*/ 4840531 w 8338182"/>
                <a:gd name="connsiteY20" fmla="*/ 1133878 h 4493514"/>
                <a:gd name="connsiteX21" fmla="*/ 4985311 w 8338182"/>
                <a:gd name="connsiteY21" fmla="*/ 1080538 h 4493514"/>
                <a:gd name="connsiteX22" fmla="*/ 5191051 w 8338182"/>
                <a:gd name="connsiteY22" fmla="*/ 1187218 h 4493514"/>
                <a:gd name="connsiteX23" fmla="*/ 5412031 w 8338182"/>
                <a:gd name="connsiteY23" fmla="*/ 1072918 h 4493514"/>
                <a:gd name="connsiteX24" fmla="*/ 5518711 w 8338182"/>
                <a:gd name="connsiteY24" fmla="*/ 950998 h 4493514"/>
                <a:gd name="connsiteX25" fmla="*/ 5655871 w 8338182"/>
                <a:gd name="connsiteY25" fmla="*/ 1194838 h 4493514"/>
                <a:gd name="connsiteX26" fmla="*/ 6006391 w 8338182"/>
                <a:gd name="connsiteY26" fmla="*/ 1202458 h 4493514"/>
                <a:gd name="connsiteX27" fmla="*/ 5991151 w 8338182"/>
                <a:gd name="connsiteY27" fmla="*/ 1400578 h 4493514"/>
                <a:gd name="connsiteX28" fmla="*/ 6074971 w 8338182"/>
                <a:gd name="connsiteY28" fmla="*/ 1591078 h 4493514"/>
                <a:gd name="connsiteX29" fmla="*/ 6326431 w 8338182"/>
                <a:gd name="connsiteY29" fmla="*/ 1674898 h 4493514"/>
                <a:gd name="connsiteX30" fmla="*/ 6417871 w 8338182"/>
                <a:gd name="connsiteY30" fmla="*/ 1370098 h 4493514"/>
                <a:gd name="connsiteX31" fmla="*/ 6730291 w 8338182"/>
                <a:gd name="connsiteY31" fmla="*/ 1377718 h 4493514"/>
                <a:gd name="connsiteX32" fmla="*/ 6936031 w 8338182"/>
                <a:gd name="connsiteY32" fmla="*/ 1324378 h 4493514"/>
                <a:gd name="connsiteX33" fmla="*/ 7035091 w 8338182"/>
                <a:gd name="connsiteY33" fmla="*/ 1575838 h 4493514"/>
                <a:gd name="connsiteX34" fmla="*/ 7035091 w 8338182"/>
                <a:gd name="connsiteY34" fmla="*/ 1728238 h 4493514"/>
                <a:gd name="connsiteX35" fmla="*/ 7157011 w 8338182"/>
                <a:gd name="connsiteY35" fmla="*/ 1987318 h 4493514"/>
                <a:gd name="connsiteX36" fmla="*/ 7195111 w 8338182"/>
                <a:gd name="connsiteY36" fmla="*/ 2284498 h 4493514"/>
                <a:gd name="connsiteX37" fmla="*/ 7385611 w 8338182"/>
                <a:gd name="connsiteY37" fmla="*/ 2551198 h 4493514"/>
                <a:gd name="connsiteX38" fmla="*/ 7553251 w 8338182"/>
                <a:gd name="connsiteY38" fmla="*/ 2855998 h 4493514"/>
                <a:gd name="connsiteX39" fmla="*/ 7614211 w 8338182"/>
                <a:gd name="connsiteY39" fmla="*/ 3153178 h 4493514"/>
                <a:gd name="connsiteX40" fmla="*/ 7591351 w 8338182"/>
                <a:gd name="connsiteY40" fmla="*/ 3305578 h 4493514"/>
                <a:gd name="connsiteX41" fmla="*/ 7835191 w 8338182"/>
                <a:gd name="connsiteY41" fmla="*/ 3442738 h 4493514"/>
                <a:gd name="connsiteX42" fmla="*/ 8109511 w 8338182"/>
                <a:gd name="connsiteY42" fmla="*/ 3633238 h 4493514"/>
                <a:gd name="connsiteX43" fmla="*/ 8338111 w 8338182"/>
                <a:gd name="connsiteY43" fmla="*/ 3755158 h 4493514"/>
                <a:gd name="connsiteX44" fmla="*/ 8086651 w 8338182"/>
                <a:gd name="connsiteY44" fmla="*/ 3968518 h 4493514"/>
                <a:gd name="connsiteX45" fmla="*/ 7880911 w 8338182"/>
                <a:gd name="connsiteY45" fmla="*/ 4136158 h 4493514"/>
                <a:gd name="connsiteX46" fmla="*/ 7911391 w 8338182"/>
                <a:gd name="connsiteY46" fmla="*/ 4456198 h 4493514"/>
                <a:gd name="connsiteX47" fmla="*/ 7233211 w 8338182"/>
                <a:gd name="connsiteY47" fmla="*/ 4433338 h 4493514"/>
                <a:gd name="connsiteX48" fmla="*/ 7096051 w 8338182"/>
                <a:gd name="connsiteY48" fmla="*/ 3976138 h 4493514"/>
                <a:gd name="connsiteX49" fmla="*/ 7042711 w 8338182"/>
                <a:gd name="connsiteY49" fmla="*/ 3785638 h 4493514"/>
                <a:gd name="connsiteX50" fmla="*/ 7217971 w 8338182"/>
                <a:gd name="connsiteY50" fmla="*/ 3617998 h 4493514"/>
                <a:gd name="connsiteX51" fmla="*/ 7080811 w 8338182"/>
                <a:gd name="connsiteY51" fmla="*/ 3427498 h 4493514"/>
                <a:gd name="connsiteX52" fmla="*/ 6913171 w 8338182"/>
                <a:gd name="connsiteY52" fmla="*/ 3648478 h 4493514"/>
                <a:gd name="connsiteX53" fmla="*/ 6776011 w 8338182"/>
                <a:gd name="connsiteY53" fmla="*/ 3861838 h 4493514"/>
                <a:gd name="connsiteX54" fmla="*/ 6631231 w 8338182"/>
                <a:gd name="connsiteY54" fmla="*/ 4098058 h 4493514"/>
                <a:gd name="connsiteX55" fmla="*/ 6433111 w 8338182"/>
                <a:gd name="connsiteY55" fmla="*/ 4143778 h 4493514"/>
                <a:gd name="connsiteX56" fmla="*/ 6059731 w 8338182"/>
                <a:gd name="connsiteY56" fmla="*/ 4280938 h 4493514"/>
                <a:gd name="connsiteX57" fmla="*/ 5442511 w 8338182"/>
                <a:gd name="connsiteY57" fmla="*/ 4082818 h 4493514"/>
                <a:gd name="connsiteX58" fmla="*/ 5366311 w 8338182"/>
                <a:gd name="connsiteY58" fmla="*/ 3854218 h 4493514"/>
                <a:gd name="connsiteX59" fmla="*/ 5168191 w 8338182"/>
                <a:gd name="connsiteY59" fmla="*/ 3930418 h 4493514"/>
                <a:gd name="connsiteX60" fmla="*/ 5053891 w 8338182"/>
                <a:gd name="connsiteY60" fmla="*/ 4044718 h 4493514"/>
                <a:gd name="connsiteX61" fmla="*/ 4710991 w 8338182"/>
                <a:gd name="connsiteY61" fmla="*/ 3907558 h 4493514"/>
                <a:gd name="connsiteX62" fmla="*/ 4611931 w 8338182"/>
                <a:gd name="connsiteY62" fmla="*/ 3617998 h 4493514"/>
                <a:gd name="connsiteX63" fmla="*/ 4398571 w 8338182"/>
                <a:gd name="connsiteY63" fmla="*/ 3663718 h 4493514"/>
                <a:gd name="connsiteX64" fmla="*/ 4162351 w 8338182"/>
                <a:gd name="connsiteY64" fmla="*/ 3541798 h 4493514"/>
                <a:gd name="connsiteX65" fmla="*/ 3857551 w 8338182"/>
                <a:gd name="connsiteY65" fmla="*/ 3694198 h 4493514"/>
                <a:gd name="connsiteX66" fmla="*/ 3705151 w 8338182"/>
                <a:gd name="connsiteY66" fmla="*/ 3694198 h 4493514"/>
                <a:gd name="connsiteX67" fmla="*/ 3575611 w 8338182"/>
                <a:gd name="connsiteY67" fmla="*/ 3663718 h 4493514"/>
                <a:gd name="connsiteX68" fmla="*/ 3324151 w 8338182"/>
                <a:gd name="connsiteY68" fmla="*/ 3846598 h 4493514"/>
                <a:gd name="connsiteX69" fmla="*/ 3186991 w 8338182"/>
                <a:gd name="connsiteY69" fmla="*/ 3869458 h 4493514"/>
                <a:gd name="connsiteX70" fmla="*/ 3110791 w 8338182"/>
                <a:gd name="connsiteY70" fmla="*/ 3557038 h 4493514"/>
                <a:gd name="connsiteX71" fmla="*/ 3141271 w 8338182"/>
                <a:gd name="connsiteY71" fmla="*/ 3389398 h 4493514"/>
                <a:gd name="connsiteX72" fmla="*/ 2851711 w 8338182"/>
                <a:gd name="connsiteY72" fmla="*/ 3419878 h 4493514"/>
                <a:gd name="connsiteX73" fmla="*/ 2752651 w 8338182"/>
                <a:gd name="connsiteY73" fmla="*/ 3717058 h 4493514"/>
                <a:gd name="connsiteX74" fmla="*/ 2866951 w 8338182"/>
                <a:gd name="connsiteY74" fmla="*/ 3907558 h 4493514"/>
                <a:gd name="connsiteX75" fmla="*/ 2859331 w 8338182"/>
                <a:gd name="connsiteY75" fmla="*/ 4067578 h 4493514"/>
                <a:gd name="connsiteX76" fmla="*/ 2752651 w 8338182"/>
                <a:gd name="connsiteY76" fmla="*/ 4189498 h 4493514"/>
                <a:gd name="connsiteX77" fmla="*/ 2470711 w 8338182"/>
                <a:gd name="connsiteY77" fmla="*/ 4372378 h 4493514"/>
                <a:gd name="connsiteX78" fmla="*/ 2333551 w 8338182"/>
                <a:gd name="connsiteY78" fmla="*/ 4204738 h 4493514"/>
                <a:gd name="connsiteX79" fmla="*/ 2341171 w 8338182"/>
                <a:gd name="connsiteY79" fmla="*/ 3778018 h 4493514"/>
                <a:gd name="connsiteX80" fmla="*/ 2310691 w 8338182"/>
                <a:gd name="connsiteY80" fmla="*/ 3404638 h 4493514"/>
                <a:gd name="connsiteX81" fmla="*/ 2318311 w 8338182"/>
                <a:gd name="connsiteY81" fmla="*/ 3282718 h 4493514"/>
                <a:gd name="connsiteX82" fmla="*/ 2066851 w 8338182"/>
                <a:gd name="connsiteY82" fmla="*/ 3160798 h 4493514"/>
                <a:gd name="connsiteX83" fmla="*/ 1762051 w 8338182"/>
                <a:gd name="connsiteY83" fmla="*/ 3168418 h 4493514"/>
                <a:gd name="connsiteX84" fmla="*/ 1571551 w 8338182"/>
                <a:gd name="connsiteY84" fmla="*/ 3275098 h 4493514"/>
                <a:gd name="connsiteX85" fmla="*/ 1365811 w 8338182"/>
                <a:gd name="connsiteY85" fmla="*/ 2932198 h 4493514"/>
                <a:gd name="connsiteX86" fmla="*/ 1495351 w 8338182"/>
                <a:gd name="connsiteY86" fmla="*/ 2612158 h 4493514"/>
                <a:gd name="connsiteX87" fmla="*/ 1838251 w 8338182"/>
                <a:gd name="connsiteY87" fmla="*/ 2444518 h 4493514"/>
                <a:gd name="connsiteX88" fmla="*/ 2066851 w 8338182"/>
                <a:gd name="connsiteY88" fmla="*/ 2231158 h 4493514"/>
                <a:gd name="connsiteX89" fmla="*/ 2028751 w 8338182"/>
                <a:gd name="connsiteY89" fmla="*/ 1979698 h 4493514"/>
                <a:gd name="connsiteX90" fmla="*/ 2135431 w 8338182"/>
                <a:gd name="connsiteY90" fmla="*/ 1804438 h 4493514"/>
                <a:gd name="connsiteX91" fmla="*/ 1739191 w 8338182"/>
                <a:gd name="connsiteY91" fmla="*/ 1598698 h 4493514"/>
                <a:gd name="connsiteX92" fmla="*/ 1320091 w 8338182"/>
                <a:gd name="connsiteY92" fmla="*/ 1621558 h 4493514"/>
                <a:gd name="connsiteX93" fmla="*/ 1152451 w 8338182"/>
                <a:gd name="connsiteY93" fmla="*/ 1842538 h 4493514"/>
                <a:gd name="connsiteX94" fmla="*/ 878131 w 8338182"/>
                <a:gd name="connsiteY94" fmla="*/ 2093998 h 4493514"/>
                <a:gd name="connsiteX95" fmla="*/ 542851 w 8338182"/>
                <a:gd name="connsiteY95" fmla="*/ 2086378 h 4493514"/>
                <a:gd name="connsiteX96" fmla="*/ 299011 w 8338182"/>
                <a:gd name="connsiteY96" fmla="*/ 2238778 h 4493514"/>
                <a:gd name="connsiteX97" fmla="*/ 238051 w 8338182"/>
                <a:gd name="connsiteY97" fmla="*/ 2642638 h 4493514"/>
                <a:gd name="connsiteX98" fmla="*/ 9451 w 8338182"/>
                <a:gd name="connsiteY98" fmla="*/ 2566438 h 4493514"/>
                <a:gd name="connsiteX99" fmla="*/ 55171 w 8338182"/>
                <a:gd name="connsiteY99" fmla="*/ 2215918 h 4493514"/>
                <a:gd name="connsiteX100" fmla="*/ 161851 w 8338182"/>
                <a:gd name="connsiteY100" fmla="*/ 1941598 h 4493514"/>
                <a:gd name="connsiteX101" fmla="*/ 192331 w 8338182"/>
                <a:gd name="connsiteY101" fmla="*/ 1758718 h 4493514"/>
                <a:gd name="connsiteX102" fmla="*/ 161851 w 8338182"/>
                <a:gd name="connsiteY102" fmla="*/ 1591078 h 4493514"/>
                <a:gd name="connsiteX103" fmla="*/ 352351 w 8338182"/>
                <a:gd name="connsiteY103" fmla="*/ 1415818 h 4493514"/>
                <a:gd name="connsiteX104" fmla="*/ 474271 w 8338182"/>
                <a:gd name="connsiteY104" fmla="*/ 1286278 h 4493514"/>
                <a:gd name="connsiteX105" fmla="*/ 847651 w 8338182"/>
                <a:gd name="connsiteY105" fmla="*/ 1324378 h 4493514"/>
                <a:gd name="connsiteX106" fmla="*/ 1243891 w 8338182"/>
                <a:gd name="connsiteY106" fmla="*/ 1438678 h 4493514"/>
                <a:gd name="connsiteX107" fmla="*/ 1495351 w 8338182"/>
                <a:gd name="connsiteY107" fmla="*/ 1438678 h 4493514"/>
                <a:gd name="connsiteX108" fmla="*/ 1495351 w 8338182"/>
                <a:gd name="connsiteY108" fmla="*/ 950998 h 4493514"/>
                <a:gd name="connsiteX109" fmla="*/ 1556311 w 8338182"/>
                <a:gd name="connsiteY109" fmla="*/ 737638 h 4493514"/>
                <a:gd name="connsiteX110" fmla="*/ 1480111 w 8338182"/>
                <a:gd name="connsiteY110" fmla="*/ 585238 h 4493514"/>
                <a:gd name="connsiteX111" fmla="*/ 1320091 w 8338182"/>
                <a:gd name="connsiteY111" fmla="*/ 547138 h 4493514"/>
                <a:gd name="connsiteX112" fmla="*/ 1045771 w 8338182"/>
                <a:gd name="connsiteY112" fmla="*/ 623338 h 4493514"/>
                <a:gd name="connsiteX113" fmla="*/ 992431 w 8338182"/>
                <a:gd name="connsiteY113" fmla="*/ 432838 h 4493514"/>
                <a:gd name="connsiteX114" fmla="*/ 1076251 w 8338182"/>
                <a:gd name="connsiteY114" fmla="*/ 257578 h 4493514"/>
                <a:gd name="connsiteX115" fmla="*/ 1434391 w 8338182"/>
                <a:gd name="connsiteY115" fmla="*/ 227098 h 4493514"/>
                <a:gd name="connsiteX116" fmla="*/ 1586791 w 8338182"/>
                <a:gd name="connsiteY116" fmla="*/ 349018 h 4493514"/>
                <a:gd name="connsiteX0" fmla="*/ 1586791 w 8338182"/>
                <a:gd name="connsiteY0" fmla="*/ 349018 h 4493514"/>
                <a:gd name="connsiteX1" fmla="*/ 1739191 w 8338182"/>
                <a:gd name="connsiteY1" fmla="*/ 249958 h 4493514"/>
                <a:gd name="connsiteX2" fmla="*/ 1952551 w 8338182"/>
                <a:gd name="connsiteY2" fmla="*/ 257578 h 4493514"/>
                <a:gd name="connsiteX3" fmla="*/ 2181151 w 8338182"/>
                <a:gd name="connsiteY3" fmla="*/ 82318 h 4493514"/>
                <a:gd name="connsiteX4" fmla="*/ 2371651 w 8338182"/>
                <a:gd name="connsiteY4" fmla="*/ 196618 h 4493514"/>
                <a:gd name="connsiteX5" fmla="*/ 2531671 w 8338182"/>
                <a:gd name="connsiteY5" fmla="*/ 394738 h 4493514"/>
                <a:gd name="connsiteX6" fmla="*/ 2691691 w 8338182"/>
                <a:gd name="connsiteY6" fmla="*/ 592858 h 4493514"/>
                <a:gd name="connsiteX7" fmla="*/ 2889811 w 8338182"/>
                <a:gd name="connsiteY7" fmla="*/ 615718 h 4493514"/>
                <a:gd name="connsiteX8" fmla="*/ 3072691 w 8338182"/>
                <a:gd name="connsiteY8" fmla="*/ 615718 h 4493514"/>
                <a:gd name="connsiteX9" fmla="*/ 3407971 w 8338182"/>
                <a:gd name="connsiteY9" fmla="*/ 676678 h 4493514"/>
                <a:gd name="connsiteX10" fmla="*/ 3461311 w 8338182"/>
                <a:gd name="connsiteY10" fmla="*/ 371878 h 4493514"/>
                <a:gd name="connsiteX11" fmla="*/ 3461311 w 8338182"/>
                <a:gd name="connsiteY11" fmla="*/ 44218 h 4493514"/>
                <a:gd name="connsiteX12" fmla="*/ 3636571 w 8338182"/>
                <a:gd name="connsiteY12" fmla="*/ 13738 h 4493514"/>
                <a:gd name="connsiteX13" fmla="*/ 3697531 w 8338182"/>
                <a:gd name="connsiteY13" fmla="*/ 143278 h 4493514"/>
                <a:gd name="connsiteX14" fmla="*/ 3849931 w 8338182"/>
                <a:gd name="connsiteY14" fmla="*/ 120418 h 4493514"/>
                <a:gd name="connsiteX15" fmla="*/ 3941371 w 8338182"/>
                <a:gd name="connsiteY15" fmla="*/ 295678 h 4493514"/>
                <a:gd name="connsiteX16" fmla="*/ 3941371 w 8338182"/>
                <a:gd name="connsiteY16" fmla="*/ 806218 h 4493514"/>
                <a:gd name="connsiteX17" fmla="*/ 4070911 w 8338182"/>
                <a:gd name="connsiteY17" fmla="*/ 1065298 h 4493514"/>
                <a:gd name="connsiteX18" fmla="*/ 4406191 w 8338182"/>
                <a:gd name="connsiteY18" fmla="*/ 1126258 h 4493514"/>
                <a:gd name="connsiteX19" fmla="*/ 4650031 w 8338182"/>
                <a:gd name="connsiteY19" fmla="*/ 1141498 h 4493514"/>
                <a:gd name="connsiteX20" fmla="*/ 4840531 w 8338182"/>
                <a:gd name="connsiteY20" fmla="*/ 1133878 h 4493514"/>
                <a:gd name="connsiteX21" fmla="*/ 4985311 w 8338182"/>
                <a:gd name="connsiteY21" fmla="*/ 1080538 h 4493514"/>
                <a:gd name="connsiteX22" fmla="*/ 5191051 w 8338182"/>
                <a:gd name="connsiteY22" fmla="*/ 1187218 h 4493514"/>
                <a:gd name="connsiteX23" fmla="*/ 5412031 w 8338182"/>
                <a:gd name="connsiteY23" fmla="*/ 1072918 h 4493514"/>
                <a:gd name="connsiteX24" fmla="*/ 5518711 w 8338182"/>
                <a:gd name="connsiteY24" fmla="*/ 950998 h 4493514"/>
                <a:gd name="connsiteX25" fmla="*/ 5655871 w 8338182"/>
                <a:gd name="connsiteY25" fmla="*/ 1194838 h 4493514"/>
                <a:gd name="connsiteX26" fmla="*/ 6006391 w 8338182"/>
                <a:gd name="connsiteY26" fmla="*/ 1202458 h 4493514"/>
                <a:gd name="connsiteX27" fmla="*/ 5991151 w 8338182"/>
                <a:gd name="connsiteY27" fmla="*/ 1400578 h 4493514"/>
                <a:gd name="connsiteX28" fmla="*/ 6074971 w 8338182"/>
                <a:gd name="connsiteY28" fmla="*/ 1591078 h 4493514"/>
                <a:gd name="connsiteX29" fmla="*/ 6326431 w 8338182"/>
                <a:gd name="connsiteY29" fmla="*/ 1674898 h 4493514"/>
                <a:gd name="connsiteX30" fmla="*/ 6417871 w 8338182"/>
                <a:gd name="connsiteY30" fmla="*/ 1370098 h 4493514"/>
                <a:gd name="connsiteX31" fmla="*/ 6730291 w 8338182"/>
                <a:gd name="connsiteY31" fmla="*/ 1377718 h 4493514"/>
                <a:gd name="connsiteX32" fmla="*/ 6936031 w 8338182"/>
                <a:gd name="connsiteY32" fmla="*/ 1324378 h 4493514"/>
                <a:gd name="connsiteX33" fmla="*/ 7035091 w 8338182"/>
                <a:gd name="connsiteY33" fmla="*/ 1575838 h 4493514"/>
                <a:gd name="connsiteX34" fmla="*/ 7035091 w 8338182"/>
                <a:gd name="connsiteY34" fmla="*/ 1728238 h 4493514"/>
                <a:gd name="connsiteX35" fmla="*/ 7157011 w 8338182"/>
                <a:gd name="connsiteY35" fmla="*/ 1987318 h 4493514"/>
                <a:gd name="connsiteX36" fmla="*/ 7195111 w 8338182"/>
                <a:gd name="connsiteY36" fmla="*/ 2284498 h 4493514"/>
                <a:gd name="connsiteX37" fmla="*/ 7385611 w 8338182"/>
                <a:gd name="connsiteY37" fmla="*/ 2551198 h 4493514"/>
                <a:gd name="connsiteX38" fmla="*/ 7553251 w 8338182"/>
                <a:gd name="connsiteY38" fmla="*/ 2855998 h 4493514"/>
                <a:gd name="connsiteX39" fmla="*/ 7614211 w 8338182"/>
                <a:gd name="connsiteY39" fmla="*/ 3153178 h 4493514"/>
                <a:gd name="connsiteX40" fmla="*/ 7591351 w 8338182"/>
                <a:gd name="connsiteY40" fmla="*/ 3305578 h 4493514"/>
                <a:gd name="connsiteX41" fmla="*/ 7835191 w 8338182"/>
                <a:gd name="connsiteY41" fmla="*/ 3442738 h 4493514"/>
                <a:gd name="connsiteX42" fmla="*/ 8109511 w 8338182"/>
                <a:gd name="connsiteY42" fmla="*/ 3633238 h 4493514"/>
                <a:gd name="connsiteX43" fmla="*/ 8338111 w 8338182"/>
                <a:gd name="connsiteY43" fmla="*/ 3755158 h 4493514"/>
                <a:gd name="connsiteX44" fmla="*/ 8086651 w 8338182"/>
                <a:gd name="connsiteY44" fmla="*/ 3968518 h 4493514"/>
                <a:gd name="connsiteX45" fmla="*/ 7880911 w 8338182"/>
                <a:gd name="connsiteY45" fmla="*/ 4136158 h 4493514"/>
                <a:gd name="connsiteX46" fmla="*/ 7911391 w 8338182"/>
                <a:gd name="connsiteY46" fmla="*/ 4456198 h 4493514"/>
                <a:gd name="connsiteX47" fmla="*/ 7233211 w 8338182"/>
                <a:gd name="connsiteY47" fmla="*/ 4433338 h 4493514"/>
                <a:gd name="connsiteX48" fmla="*/ 7096051 w 8338182"/>
                <a:gd name="connsiteY48" fmla="*/ 3976138 h 4493514"/>
                <a:gd name="connsiteX49" fmla="*/ 7042711 w 8338182"/>
                <a:gd name="connsiteY49" fmla="*/ 3785638 h 4493514"/>
                <a:gd name="connsiteX50" fmla="*/ 7217971 w 8338182"/>
                <a:gd name="connsiteY50" fmla="*/ 3617998 h 4493514"/>
                <a:gd name="connsiteX51" fmla="*/ 7080811 w 8338182"/>
                <a:gd name="connsiteY51" fmla="*/ 3427498 h 4493514"/>
                <a:gd name="connsiteX52" fmla="*/ 6913171 w 8338182"/>
                <a:gd name="connsiteY52" fmla="*/ 3648478 h 4493514"/>
                <a:gd name="connsiteX53" fmla="*/ 6776011 w 8338182"/>
                <a:gd name="connsiteY53" fmla="*/ 3861838 h 4493514"/>
                <a:gd name="connsiteX54" fmla="*/ 6631231 w 8338182"/>
                <a:gd name="connsiteY54" fmla="*/ 4098058 h 4493514"/>
                <a:gd name="connsiteX55" fmla="*/ 6433111 w 8338182"/>
                <a:gd name="connsiteY55" fmla="*/ 4143778 h 4493514"/>
                <a:gd name="connsiteX56" fmla="*/ 6059731 w 8338182"/>
                <a:gd name="connsiteY56" fmla="*/ 4280938 h 4493514"/>
                <a:gd name="connsiteX57" fmla="*/ 5442511 w 8338182"/>
                <a:gd name="connsiteY57" fmla="*/ 4082818 h 4493514"/>
                <a:gd name="connsiteX58" fmla="*/ 5366311 w 8338182"/>
                <a:gd name="connsiteY58" fmla="*/ 3854218 h 4493514"/>
                <a:gd name="connsiteX59" fmla="*/ 5168191 w 8338182"/>
                <a:gd name="connsiteY59" fmla="*/ 3930418 h 4493514"/>
                <a:gd name="connsiteX60" fmla="*/ 5053891 w 8338182"/>
                <a:gd name="connsiteY60" fmla="*/ 4044718 h 4493514"/>
                <a:gd name="connsiteX61" fmla="*/ 4710991 w 8338182"/>
                <a:gd name="connsiteY61" fmla="*/ 3907558 h 4493514"/>
                <a:gd name="connsiteX62" fmla="*/ 4611931 w 8338182"/>
                <a:gd name="connsiteY62" fmla="*/ 3617998 h 4493514"/>
                <a:gd name="connsiteX63" fmla="*/ 4398571 w 8338182"/>
                <a:gd name="connsiteY63" fmla="*/ 3663718 h 4493514"/>
                <a:gd name="connsiteX64" fmla="*/ 4162351 w 8338182"/>
                <a:gd name="connsiteY64" fmla="*/ 3541798 h 4493514"/>
                <a:gd name="connsiteX65" fmla="*/ 3857551 w 8338182"/>
                <a:gd name="connsiteY65" fmla="*/ 3694198 h 4493514"/>
                <a:gd name="connsiteX66" fmla="*/ 3705151 w 8338182"/>
                <a:gd name="connsiteY66" fmla="*/ 3694198 h 4493514"/>
                <a:gd name="connsiteX67" fmla="*/ 3575611 w 8338182"/>
                <a:gd name="connsiteY67" fmla="*/ 3663718 h 4493514"/>
                <a:gd name="connsiteX68" fmla="*/ 3324151 w 8338182"/>
                <a:gd name="connsiteY68" fmla="*/ 3846598 h 4493514"/>
                <a:gd name="connsiteX69" fmla="*/ 3186991 w 8338182"/>
                <a:gd name="connsiteY69" fmla="*/ 3869458 h 4493514"/>
                <a:gd name="connsiteX70" fmla="*/ 3110791 w 8338182"/>
                <a:gd name="connsiteY70" fmla="*/ 3557038 h 4493514"/>
                <a:gd name="connsiteX71" fmla="*/ 3141271 w 8338182"/>
                <a:gd name="connsiteY71" fmla="*/ 3389398 h 4493514"/>
                <a:gd name="connsiteX72" fmla="*/ 2851711 w 8338182"/>
                <a:gd name="connsiteY72" fmla="*/ 3419878 h 4493514"/>
                <a:gd name="connsiteX73" fmla="*/ 2752651 w 8338182"/>
                <a:gd name="connsiteY73" fmla="*/ 3717058 h 4493514"/>
                <a:gd name="connsiteX74" fmla="*/ 2866951 w 8338182"/>
                <a:gd name="connsiteY74" fmla="*/ 3907558 h 4493514"/>
                <a:gd name="connsiteX75" fmla="*/ 2859331 w 8338182"/>
                <a:gd name="connsiteY75" fmla="*/ 4067578 h 4493514"/>
                <a:gd name="connsiteX76" fmla="*/ 2752651 w 8338182"/>
                <a:gd name="connsiteY76" fmla="*/ 4189498 h 4493514"/>
                <a:gd name="connsiteX77" fmla="*/ 2470711 w 8338182"/>
                <a:gd name="connsiteY77" fmla="*/ 4372378 h 4493514"/>
                <a:gd name="connsiteX78" fmla="*/ 2333551 w 8338182"/>
                <a:gd name="connsiteY78" fmla="*/ 4204738 h 4493514"/>
                <a:gd name="connsiteX79" fmla="*/ 2341171 w 8338182"/>
                <a:gd name="connsiteY79" fmla="*/ 3778018 h 4493514"/>
                <a:gd name="connsiteX80" fmla="*/ 2310691 w 8338182"/>
                <a:gd name="connsiteY80" fmla="*/ 3404638 h 4493514"/>
                <a:gd name="connsiteX81" fmla="*/ 2318311 w 8338182"/>
                <a:gd name="connsiteY81" fmla="*/ 3282718 h 4493514"/>
                <a:gd name="connsiteX82" fmla="*/ 2066851 w 8338182"/>
                <a:gd name="connsiteY82" fmla="*/ 3160798 h 4493514"/>
                <a:gd name="connsiteX83" fmla="*/ 1762051 w 8338182"/>
                <a:gd name="connsiteY83" fmla="*/ 3168418 h 4493514"/>
                <a:gd name="connsiteX84" fmla="*/ 1571551 w 8338182"/>
                <a:gd name="connsiteY84" fmla="*/ 3275098 h 4493514"/>
                <a:gd name="connsiteX85" fmla="*/ 1365811 w 8338182"/>
                <a:gd name="connsiteY85" fmla="*/ 2932198 h 4493514"/>
                <a:gd name="connsiteX86" fmla="*/ 1495351 w 8338182"/>
                <a:gd name="connsiteY86" fmla="*/ 2612158 h 4493514"/>
                <a:gd name="connsiteX87" fmla="*/ 1838251 w 8338182"/>
                <a:gd name="connsiteY87" fmla="*/ 2444518 h 4493514"/>
                <a:gd name="connsiteX88" fmla="*/ 2066851 w 8338182"/>
                <a:gd name="connsiteY88" fmla="*/ 2231158 h 4493514"/>
                <a:gd name="connsiteX89" fmla="*/ 2028751 w 8338182"/>
                <a:gd name="connsiteY89" fmla="*/ 1979698 h 4493514"/>
                <a:gd name="connsiteX90" fmla="*/ 2135431 w 8338182"/>
                <a:gd name="connsiteY90" fmla="*/ 1804438 h 4493514"/>
                <a:gd name="connsiteX91" fmla="*/ 1739191 w 8338182"/>
                <a:gd name="connsiteY91" fmla="*/ 1598698 h 4493514"/>
                <a:gd name="connsiteX92" fmla="*/ 1320091 w 8338182"/>
                <a:gd name="connsiteY92" fmla="*/ 1621558 h 4493514"/>
                <a:gd name="connsiteX93" fmla="*/ 1152451 w 8338182"/>
                <a:gd name="connsiteY93" fmla="*/ 1842538 h 4493514"/>
                <a:gd name="connsiteX94" fmla="*/ 878131 w 8338182"/>
                <a:gd name="connsiteY94" fmla="*/ 2093998 h 4493514"/>
                <a:gd name="connsiteX95" fmla="*/ 542851 w 8338182"/>
                <a:gd name="connsiteY95" fmla="*/ 2086378 h 4493514"/>
                <a:gd name="connsiteX96" fmla="*/ 299011 w 8338182"/>
                <a:gd name="connsiteY96" fmla="*/ 2238778 h 4493514"/>
                <a:gd name="connsiteX97" fmla="*/ 238051 w 8338182"/>
                <a:gd name="connsiteY97" fmla="*/ 2642638 h 4493514"/>
                <a:gd name="connsiteX98" fmla="*/ 9451 w 8338182"/>
                <a:gd name="connsiteY98" fmla="*/ 2566438 h 4493514"/>
                <a:gd name="connsiteX99" fmla="*/ 55171 w 8338182"/>
                <a:gd name="connsiteY99" fmla="*/ 2215918 h 4493514"/>
                <a:gd name="connsiteX100" fmla="*/ 161851 w 8338182"/>
                <a:gd name="connsiteY100" fmla="*/ 1941598 h 4493514"/>
                <a:gd name="connsiteX101" fmla="*/ 192331 w 8338182"/>
                <a:gd name="connsiteY101" fmla="*/ 1758718 h 4493514"/>
                <a:gd name="connsiteX102" fmla="*/ 161851 w 8338182"/>
                <a:gd name="connsiteY102" fmla="*/ 1591078 h 4493514"/>
                <a:gd name="connsiteX103" fmla="*/ 352351 w 8338182"/>
                <a:gd name="connsiteY103" fmla="*/ 1415818 h 4493514"/>
                <a:gd name="connsiteX104" fmla="*/ 474271 w 8338182"/>
                <a:gd name="connsiteY104" fmla="*/ 1286278 h 4493514"/>
                <a:gd name="connsiteX105" fmla="*/ 847651 w 8338182"/>
                <a:gd name="connsiteY105" fmla="*/ 1324378 h 4493514"/>
                <a:gd name="connsiteX106" fmla="*/ 1045771 w 8338182"/>
                <a:gd name="connsiteY106" fmla="*/ 1354858 h 4493514"/>
                <a:gd name="connsiteX107" fmla="*/ 1243891 w 8338182"/>
                <a:gd name="connsiteY107" fmla="*/ 1438678 h 4493514"/>
                <a:gd name="connsiteX108" fmla="*/ 1495351 w 8338182"/>
                <a:gd name="connsiteY108" fmla="*/ 1438678 h 4493514"/>
                <a:gd name="connsiteX109" fmla="*/ 1495351 w 8338182"/>
                <a:gd name="connsiteY109" fmla="*/ 950998 h 4493514"/>
                <a:gd name="connsiteX110" fmla="*/ 1556311 w 8338182"/>
                <a:gd name="connsiteY110" fmla="*/ 737638 h 4493514"/>
                <a:gd name="connsiteX111" fmla="*/ 1480111 w 8338182"/>
                <a:gd name="connsiteY111" fmla="*/ 585238 h 4493514"/>
                <a:gd name="connsiteX112" fmla="*/ 1320091 w 8338182"/>
                <a:gd name="connsiteY112" fmla="*/ 547138 h 4493514"/>
                <a:gd name="connsiteX113" fmla="*/ 1045771 w 8338182"/>
                <a:gd name="connsiteY113" fmla="*/ 623338 h 4493514"/>
                <a:gd name="connsiteX114" fmla="*/ 992431 w 8338182"/>
                <a:gd name="connsiteY114" fmla="*/ 432838 h 4493514"/>
                <a:gd name="connsiteX115" fmla="*/ 1076251 w 8338182"/>
                <a:gd name="connsiteY115" fmla="*/ 257578 h 4493514"/>
                <a:gd name="connsiteX116" fmla="*/ 1434391 w 8338182"/>
                <a:gd name="connsiteY116" fmla="*/ 227098 h 4493514"/>
                <a:gd name="connsiteX117" fmla="*/ 1586791 w 8338182"/>
                <a:gd name="connsiteY117" fmla="*/ 349018 h 4493514"/>
                <a:gd name="connsiteX0" fmla="*/ 1586791 w 8338182"/>
                <a:gd name="connsiteY0" fmla="*/ 349018 h 4493514"/>
                <a:gd name="connsiteX1" fmla="*/ 1739191 w 8338182"/>
                <a:gd name="connsiteY1" fmla="*/ 249958 h 4493514"/>
                <a:gd name="connsiteX2" fmla="*/ 1952551 w 8338182"/>
                <a:gd name="connsiteY2" fmla="*/ 257578 h 4493514"/>
                <a:gd name="connsiteX3" fmla="*/ 2181151 w 8338182"/>
                <a:gd name="connsiteY3" fmla="*/ 82318 h 4493514"/>
                <a:gd name="connsiteX4" fmla="*/ 2371651 w 8338182"/>
                <a:gd name="connsiteY4" fmla="*/ 196618 h 4493514"/>
                <a:gd name="connsiteX5" fmla="*/ 2531671 w 8338182"/>
                <a:gd name="connsiteY5" fmla="*/ 394738 h 4493514"/>
                <a:gd name="connsiteX6" fmla="*/ 2691691 w 8338182"/>
                <a:gd name="connsiteY6" fmla="*/ 592858 h 4493514"/>
                <a:gd name="connsiteX7" fmla="*/ 2889811 w 8338182"/>
                <a:gd name="connsiteY7" fmla="*/ 615718 h 4493514"/>
                <a:gd name="connsiteX8" fmla="*/ 3072691 w 8338182"/>
                <a:gd name="connsiteY8" fmla="*/ 615718 h 4493514"/>
                <a:gd name="connsiteX9" fmla="*/ 3407971 w 8338182"/>
                <a:gd name="connsiteY9" fmla="*/ 676678 h 4493514"/>
                <a:gd name="connsiteX10" fmla="*/ 3461311 w 8338182"/>
                <a:gd name="connsiteY10" fmla="*/ 371878 h 4493514"/>
                <a:gd name="connsiteX11" fmla="*/ 3461311 w 8338182"/>
                <a:gd name="connsiteY11" fmla="*/ 44218 h 4493514"/>
                <a:gd name="connsiteX12" fmla="*/ 3636571 w 8338182"/>
                <a:gd name="connsiteY12" fmla="*/ 13738 h 4493514"/>
                <a:gd name="connsiteX13" fmla="*/ 3697531 w 8338182"/>
                <a:gd name="connsiteY13" fmla="*/ 143278 h 4493514"/>
                <a:gd name="connsiteX14" fmla="*/ 3849931 w 8338182"/>
                <a:gd name="connsiteY14" fmla="*/ 120418 h 4493514"/>
                <a:gd name="connsiteX15" fmla="*/ 3941371 w 8338182"/>
                <a:gd name="connsiteY15" fmla="*/ 295678 h 4493514"/>
                <a:gd name="connsiteX16" fmla="*/ 3941371 w 8338182"/>
                <a:gd name="connsiteY16" fmla="*/ 806218 h 4493514"/>
                <a:gd name="connsiteX17" fmla="*/ 4070911 w 8338182"/>
                <a:gd name="connsiteY17" fmla="*/ 1065298 h 4493514"/>
                <a:gd name="connsiteX18" fmla="*/ 4406191 w 8338182"/>
                <a:gd name="connsiteY18" fmla="*/ 1126258 h 4493514"/>
                <a:gd name="connsiteX19" fmla="*/ 4650031 w 8338182"/>
                <a:gd name="connsiteY19" fmla="*/ 1141498 h 4493514"/>
                <a:gd name="connsiteX20" fmla="*/ 4840531 w 8338182"/>
                <a:gd name="connsiteY20" fmla="*/ 1133878 h 4493514"/>
                <a:gd name="connsiteX21" fmla="*/ 4985311 w 8338182"/>
                <a:gd name="connsiteY21" fmla="*/ 1080538 h 4493514"/>
                <a:gd name="connsiteX22" fmla="*/ 5191051 w 8338182"/>
                <a:gd name="connsiteY22" fmla="*/ 1187218 h 4493514"/>
                <a:gd name="connsiteX23" fmla="*/ 5412031 w 8338182"/>
                <a:gd name="connsiteY23" fmla="*/ 1072918 h 4493514"/>
                <a:gd name="connsiteX24" fmla="*/ 5518711 w 8338182"/>
                <a:gd name="connsiteY24" fmla="*/ 950998 h 4493514"/>
                <a:gd name="connsiteX25" fmla="*/ 5655871 w 8338182"/>
                <a:gd name="connsiteY25" fmla="*/ 1194838 h 4493514"/>
                <a:gd name="connsiteX26" fmla="*/ 6006391 w 8338182"/>
                <a:gd name="connsiteY26" fmla="*/ 1202458 h 4493514"/>
                <a:gd name="connsiteX27" fmla="*/ 5991151 w 8338182"/>
                <a:gd name="connsiteY27" fmla="*/ 1400578 h 4493514"/>
                <a:gd name="connsiteX28" fmla="*/ 6074971 w 8338182"/>
                <a:gd name="connsiteY28" fmla="*/ 1591078 h 4493514"/>
                <a:gd name="connsiteX29" fmla="*/ 6326431 w 8338182"/>
                <a:gd name="connsiteY29" fmla="*/ 1674898 h 4493514"/>
                <a:gd name="connsiteX30" fmla="*/ 6417871 w 8338182"/>
                <a:gd name="connsiteY30" fmla="*/ 1370098 h 4493514"/>
                <a:gd name="connsiteX31" fmla="*/ 6730291 w 8338182"/>
                <a:gd name="connsiteY31" fmla="*/ 1377718 h 4493514"/>
                <a:gd name="connsiteX32" fmla="*/ 6936031 w 8338182"/>
                <a:gd name="connsiteY32" fmla="*/ 1324378 h 4493514"/>
                <a:gd name="connsiteX33" fmla="*/ 7035091 w 8338182"/>
                <a:gd name="connsiteY33" fmla="*/ 1575838 h 4493514"/>
                <a:gd name="connsiteX34" fmla="*/ 7035091 w 8338182"/>
                <a:gd name="connsiteY34" fmla="*/ 1728238 h 4493514"/>
                <a:gd name="connsiteX35" fmla="*/ 7157011 w 8338182"/>
                <a:gd name="connsiteY35" fmla="*/ 1987318 h 4493514"/>
                <a:gd name="connsiteX36" fmla="*/ 7195111 w 8338182"/>
                <a:gd name="connsiteY36" fmla="*/ 2284498 h 4493514"/>
                <a:gd name="connsiteX37" fmla="*/ 7385611 w 8338182"/>
                <a:gd name="connsiteY37" fmla="*/ 2551198 h 4493514"/>
                <a:gd name="connsiteX38" fmla="*/ 7553251 w 8338182"/>
                <a:gd name="connsiteY38" fmla="*/ 2855998 h 4493514"/>
                <a:gd name="connsiteX39" fmla="*/ 7614211 w 8338182"/>
                <a:gd name="connsiteY39" fmla="*/ 3153178 h 4493514"/>
                <a:gd name="connsiteX40" fmla="*/ 7591351 w 8338182"/>
                <a:gd name="connsiteY40" fmla="*/ 3305578 h 4493514"/>
                <a:gd name="connsiteX41" fmla="*/ 7835191 w 8338182"/>
                <a:gd name="connsiteY41" fmla="*/ 3442738 h 4493514"/>
                <a:gd name="connsiteX42" fmla="*/ 8109511 w 8338182"/>
                <a:gd name="connsiteY42" fmla="*/ 3633238 h 4493514"/>
                <a:gd name="connsiteX43" fmla="*/ 8338111 w 8338182"/>
                <a:gd name="connsiteY43" fmla="*/ 3755158 h 4493514"/>
                <a:gd name="connsiteX44" fmla="*/ 8086651 w 8338182"/>
                <a:gd name="connsiteY44" fmla="*/ 3968518 h 4493514"/>
                <a:gd name="connsiteX45" fmla="*/ 7880911 w 8338182"/>
                <a:gd name="connsiteY45" fmla="*/ 4136158 h 4493514"/>
                <a:gd name="connsiteX46" fmla="*/ 7911391 w 8338182"/>
                <a:gd name="connsiteY46" fmla="*/ 4456198 h 4493514"/>
                <a:gd name="connsiteX47" fmla="*/ 7233211 w 8338182"/>
                <a:gd name="connsiteY47" fmla="*/ 4433338 h 4493514"/>
                <a:gd name="connsiteX48" fmla="*/ 7096051 w 8338182"/>
                <a:gd name="connsiteY48" fmla="*/ 3976138 h 4493514"/>
                <a:gd name="connsiteX49" fmla="*/ 7042711 w 8338182"/>
                <a:gd name="connsiteY49" fmla="*/ 3785638 h 4493514"/>
                <a:gd name="connsiteX50" fmla="*/ 7217971 w 8338182"/>
                <a:gd name="connsiteY50" fmla="*/ 3617998 h 4493514"/>
                <a:gd name="connsiteX51" fmla="*/ 7080811 w 8338182"/>
                <a:gd name="connsiteY51" fmla="*/ 3427498 h 4493514"/>
                <a:gd name="connsiteX52" fmla="*/ 6913171 w 8338182"/>
                <a:gd name="connsiteY52" fmla="*/ 3648478 h 4493514"/>
                <a:gd name="connsiteX53" fmla="*/ 6776011 w 8338182"/>
                <a:gd name="connsiteY53" fmla="*/ 3861838 h 4493514"/>
                <a:gd name="connsiteX54" fmla="*/ 6631231 w 8338182"/>
                <a:gd name="connsiteY54" fmla="*/ 4098058 h 4493514"/>
                <a:gd name="connsiteX55" fmla="*/ 6433111 w 8338182"/>
                <a:gd name="connsiteY55" fmla="*/ 4143778 h 4493514"/>
                <a:gd name="connsiteX56" fmla="*/ 6059731 w 8338182"/>
                <a:gd name="connsiteY56" fmla="*/ 4280938 h 4493514"/>
                <a:gd name="connsiteX57" fmla="*/ 5442511 w 8338182"/>
                <a:gd name="connsiteY57" fmla="*/ 4082818 h 4493514"/>
                <a:gd name="connsiteX58" fmla="*/ 5366311 w 8338182"/>
                <a:gd name="connsiteY58" fmla="*/ 3854218 h 4493514"/>
                <a:gd name="connsiteX59" fmla="*/ 5168191 w 8338182"/>
                <a:gd name="connsiteY59" fmla="*/ 3930418 h 4493514"/>
                <a:gd name="connsiteX60" fmla="*/ 5053891 w 8338182"/>
                <a:gd name="connsiteY60" fmla="*/ 4044718 h 4493514"/>
                <a:gd name="connsiteX61" fmla="*/ 4710991 w 8338182"/>
                <a:gd name="connsiteY61" fmla="*/ 3907558 h 4493514"/>
                <a:gd name="connsiteX62" fmla="*/ 4611931 w 8338182"/>
                <a:gd name="connsiteY62" fmla="*/ 3617998 h 4493514"/>
                <a:gd name="connsiteX63" fmla="*/ 4398571 w 8338182"/>
                <a:gd name="connsiteY63" fmla="*/ 3663718 h 4493514"/>
                <a:gd name="connsiteX64" fmla="*/ 4162351 w 8338182"/>
                <a:gd name="connsiteY64" fmla="*/ 3541798 h 4493514"/>
                <a:gd name="connsiteX65" fmla="*/ 3857551 w 8338182"/>
                <a:gd name="connsiteY65" fmla="*/ 3694198 h 4493514"/>
                <a:gd name="connsiteX66" fmla="*/ 3705151 w 8338182"/>
                <a:gd name="connsiteY66" fmla="*/ 3694198 h 4493514"/>
                <a:gd name="connsiteX67" fmla="*/ 3575611 w 8338182"/>
                <a:gd name="connsiteY67" fmla="*/ 3663718 h 4493514"/>
                <a:gd name="connsiteX68" fmla="*/ 3324151 w 8338182"/>
                <a:gd name="connsiteY68" fmla="*/ 3846598 h 4493514"/>
                <a:gd name="connsiteX69" fmla="*/ 3186991 w 8338182"/>
                <a:gd name="connsiteY69" fmla="*/ 3869458 h 4493514"/>
                <a:gd name="connsiteX70" fmla="*/ 3110791 w 8338182"/>
                <a:gd name="connsiteY70" fmla="*/ 3557038 h 4493514"/>
                <a:gd name="connsiteX71" fmla="*/ 3141271 w 8338182"/>
                <a:gd name="connsiteY71" fmla="*/ 3389398 h 4493514"/>
                <a:gd name="connsiteX72" fmla="*/ 2851711 w 8338182"/>
                <a:gd name="connsiteY72" fmla="*/ 3419878 h 4493514"/>
                <a:gd name="connsiteX73" fmla="*/ 2752651 w 8338182"/>
                <a:gd name="connsiteY73" fmla="*/ 3717058 h 4493514"/>
                <a:gd name="connsiteX74" fmla="*/ 2866951 w 8338182"/>
                <a:gd name="connsiteY74" fmla="*/ 3907558 h 4493514"/>
                <a:gd name="connsiteX75" fmla="*/ 2859331 w 8338182"/>
                <a:gd name="connsiteY75" fmla="*/ 4067578 h 4493514"/>
                <a:gd name="connsiteX76" fmla="*/ 2752651 w 8338182"/>
                <a:gd name="connsiteY76" fmla="*/ 4189498 h 4493514"/>
                <a:gd name="connsiteX77" fmla="*/ 2470711 w 8338182"/>
                <a:gd name="connsiteY77" fmla="*/ 4372378 h 4493514"/>
                <a:gd name="connsiteX78" fmla="*/ 2333551 w 8338182"/>
                <a:gd name="connsiteY78" fmla="*/ 4204738 h 4493514"/>
                <a:gd name="connsiteX79" fmla="*/ 2341171 w 8338182"/>
                <a:gd name="connsiteY79" fmla="*/ 3778018 h 4493514"/>
                <a:gd name="connsiteX80" fmla="*/ 2310691 w 8338182"/>
                <a:gd name="connsiteY80" fmla="*/ 3404638 h 4493514"/>
                <a:gd name="connsiteX81" fmla="*/ 2318311 w 8338182"/>
                <a:gd name="connsiteY81" fmla="*/ 3282718 h 4493514"/>
                <a:gd name="connsiteX82" fmla="*/ 2066851 w 8338182"/>
                <a:gd name="connsiteY82" fmla="*/ 3160798 h 4493514"/>
                <a:gd name="connsiteX83" fmla="*/ 1762051 w 8338182"/>
                <a:gd name="connsiteY83" fmla="*/ 3168418 h 4493514"/>
                <a:gd name="connsiteX84" fmla="*/ 1571551 w 8338182"/>
                <a:gd name="connsiteY84" fmla="*/ 3275098 h 4493514"/>
                <a:gd name="connsiteX85" fmla="*/ 1365811 w 8338182"/>
                <a:gd name="connsiteY85" fmla="*/ 2932198 h 4493514"/>
                <a:gd name="connsiteX86" fmla="*/ 1495351 w 8338182"/>
                <a:gd name="connsiteY86" fmla="*/ 2612158 h 4493514"/>
                <a:gd name="connsiteX87" fmla="*/ 1838251 w 8338182"/>
                <a:gd name="connsiteY87" fmla="*/ 2444518 h 4493514"/>
                <a:gd name="connsiteX88" fmla="*/ 2066851 w 8338182"/>
                <a:gd name="connsiteY88" fmla="*/ 2231158 h 4493514"/>
                <a:gd name="connsiteX89" fmla="*/ 2028751 w 8338182"/>
                <a:gd name="connsiteY89" fmla="*/ 1979698 h 4493514"/>
                <a:gd name="connsiteX90" fmla="*/ 2135431 w 8338182"/>
                <a:gd name="connsiteY90" fmla="*/ 1804438 h 4493514"/>
                <a:gd name="connsiteX91" fmla="*/ 1739191 w 8338182"/>
                <a:gd name="connsiteY91" fmla="*/ 1598698 h 4493514"/>
                <a:gd name="connsiteX92" fmla="*/ 1320091 w 8338182"/>
                <a:gd name="connsiteY92" fmla="*/ 1621558 h 4493514"/>
                <a:gd name="connsiteX93" fmla="*/ 1152451 w 8338182"/>
                <a:gd name="connsiteY93" fmla="*/ 1842538 h 4493514"/>
                <a:gd name="connsiteX94" fmla="*/ 878131 w 8338182"/>
                <a:gd name="connsiteY94" fmla="*/ 2093998 h 4493514"/>
                <a:gd name="connsiteX95" fmla="*/ 542851 w 8338182"/>
                <a:gd name="connsiteY95" fmla="*/ 2086378 h 4493514"/>
                <a:gd name="connsiteX96" fmla="*/ 299011 w 8338182"/>
                <a:gd name="connsiteY96" fmla="*/ 2238778 h 4493514"/>
                <a:gd name="connsiteX97" fmla="*/ 238051 w 8338182"/>
                <a:gd name="connsiteY97" fmla="*/ 2642638 h 4493514"/>
                <a:gd name="connsiteX98" fmla="*/ 9451 w 8338182"/>
                <a:gd name="connsiteY98" fmla="*/ 2566438 h 4493514"/>
                <a:gd name="connsiteX99" fmla="*/ 55171 w 8338182"/>
                <a:gd name="connsiteY99" fmla="*/ 2215918 h 4493514"/>
                <a:gd name="connsiteX100" fmla="*/ 161851 w 8338182"/>
                <a:gd name="connsiteY100" fmla="*/ 1941598 h 4493514"/>
                <a:gd name="connsiteX101" fmla="*/ 192331 w 8338182"/>
                <a:gd name="connsiteY101" fmla="*/ 1758718 h 4493514"/>
                <a:gd name="connsiteX102" fmla="*/ 108511 w 8338182"/>
                <a:gd name="connsiteY102" fmla="*/ 1606318 h 4493514"/>
                <a:gd name="connsiteX103" fmla="*/ 352351 w 8338182"/>
                <a:gd name="connsiteY103" fmla="*/ 1415818 h 4493514"/>
                <a:gd name="connsiteX104" fmla="*/ 474271 w 8338182"/>
                <a:gd name="connsiteY104" fmla="*/ 1286278 h 4493514"/>
                <a:gd name="connsiteX105" fmla="*/ 847651 w 8338182"/>
                <a:gd name="connsiteY105" fmla="*/ 1324378 h 4493514"/>
                <a:gd name="connsiteX106" fmla="*/ 1045771 w 8338182"/>
                <a:gd name="connsiteY106" fmla="*/ 1354858 h 4493514"/>
                <a:gd name="connsiteX107" fmla="*/ 1243891 w 8338182"/>
                <a:gd name="connsiteY107" fmla="*/ 1438678 h 4493514"/>
                <a:gd name="connsiteX108" fmla="*/ 1495351 w 8338182"/>
                <a:gd name="connsiteY108" fmla="*/ 1438678 h 4493514"/>
                <a:gd name="connsiteX109" fmla="*/ 1495351 w 8338182"/>
                <a:gd name="connsiteY109" fmla="*/ 950998 h 4493514"/>
                <a:gd name="connsiteX110" fmla="*/ 1556311 w 8338182"/>
                <a:gd name="connsiteY110" fmla="*/ 737638 h 4493514"/>
                <a:gd name="connsiteX111" fmla="*/ 1480111 w 8338182"/>
                <a:gd name="connsiteY111" fmla="*/ 585238 h 4493514"/>
                <a:gd name="connsiteX112" fmla="*/ 1320091 w 8338182"/>
                <a:gd name="connsiteY112" fmla="*/ 547138 h 4493514"/>
                <a:gd name="connsiteX113" fmla="*/ 1045771 w 8338182"/>
                <a:gd name="connsiteY113" fmla="*/ 623338 h 4493514"/>
                <a:gd name="connsiteX114" fmla="*/ 992431 w 8338182"/>
                <a:gd name="connsiteY114" fmla="*/ 432838 h 4493514"/>
                <a:gd name="connsiteX115" fmla="*/ 1076251 w 8338182"/>
                <a:gd name="connsiteY115" fmla="*/ 257578 h 4493514"/>
                <a:gd name="connsiteX116" fmla="*/ 1434391 w 8338182"/>
                <a:gd name="connsiteY116" fmla="*/ 227098 h 4493514"/>
                <a:gd name="connsiteX117" fmla="*/ 1586791 w 8338182"/>
                <a:gd name="connsiteY117" fmla="*/ 349018 h 4493514"/>
                <a:gd name="connsiteX0" fmla="*/ 1577347 w 8328738"/>
                <a:gd name="connsiteY0" fmla="*/ 349018 h 4493514"/>
                <a:gd name="connsiteX1" fmla="*/ 1729747 w 8328738"/>
                <a:gd name="connsiteY1" fmla="*/ 249958 h 4493514"/>
                <a:gd name="connsiteX2" fmla="*/ 1943107 w 8328738"/>
                <a:gd name="connsiteY2" fmla="*/ 257578 h 4493514"/>
                <a:gd name="connsiteX3" fmla="*/ 2171707 w 8328738"/>
                <a:gd name="connsiteY3" fmla="*/ 82318 h 4493514"/>
                <a:gd name="connsiteX4" fmla="*/ 2362207 w 8328738"/>
                <a:gd name="connsiteY4" fmla="*/ 196618 h 4493514"/>
                <a:gd name="connsiteX5" fmla="*/ 2522227 w 8328738"/>
                <a:gd name="connsiteY5" fmla="*/ 394738 h 4493514"/>
                <a:gd name="connsiteX6" fmla="*/ 2682247 w 8328738"/>
                <a:gd name="connsiteY6" fmla="*/ 592858 h 4493514"/>
                <a:gd name="connsiteX7" fmla="*/ 2880367 w 8328738"/>
                <a:gd name="connsiteY7" fmla="*/ 615718 h 4493514"/>
                <a:gd name="connsiteX8" fmla="*/ 3063247 w 8328738"/>
                <a:gd name="connsiteY8" fmla="*/ 615718 h 4493514"/>
                <a:gd name="connsiteX9" fmla="*/ 3398527 w 8328738"/>
                <a:gd name="connsiteY9" fmla="*/ 676678 h 4493514"/>
                <a:gd name="connsiteX10" fmla="*/ 3451867 w 8328738"/>
                <a:gd name="connsiteY10" fmla="*/ 371878 h 4493514"/>
                <a:gd name="connsiteX11" fmla="*/ 3451867 w 8328738"/>
                <a:gd name="connsiteY11" fmla="*/ 44218 h 4493514"/>
                <a:gd name="connsiteX12" fmla="*/ 3627127 w 8328738"/>
                <a:gd name="connsiteY12" fmla="*/ 13738 h 4493514"/>
                <a:gd name="connsiteX13" fmla="*/ 3688087 w 8328738"/>
                <a:gd name="connsiteY13" fmla="*/ 143278 h 4493514"/>
                <a:gd name="connsiteX14" fmla="*/ 3840487 w 8328738"/>
                <a:gd name="connsiteY14" fmla="*/ 120418 h 4493514"/>
                <a:gd name="connsiteX15" fmla="*/ 3931927 w 8328738"/>
                <a:gd name="connsiteY15" fmla="*/ 295678 h 4493514"/>
                <a:gd name="connsiteX16" fmla="*/ 3931927 w 8328738"/>
                <a:gd name="connsiteY16" fmla="*/ 806218 h 4493514"/>
                <a:gd name="connsiteX17" fmla="*/ 4061467 w 8328738"/>
                <a:gd name="connsiteY17" fmla="*/ 1065298 h 4493514"/>
                <a:gd name="connsiteX18" fmla="*/ 4396747 w 8328738"/>
                <a:gd name="connsiteY18" fmla="*/ 1126258 h 4493514"/>
                <a:gd name="connsiteX19" fmla="*/ 4640587 w 8328738"/>
                <a:gd name="connsiteY19" fmla="*/ 1141498 h 4493514"/>
                <a:gd name="connsiteX20" fmla="*/ 4831087 w 8328738"/>
                <a:gd name="connsiteY20" fmla="*/ 1133878 h 4493514"/>
                <a:gd name="connsiteX21" fmla="*/ 4975867 w 8328738"/>
                <a:gd name="connsiteY21" fmla="*/ 1080538 h 4493514"/>
                <a:gd name="connsiteX22" fmla="*/ 5181607 w 8328738"/>
                <a:gd name="connsiteY22" fmla="*/ 1187218 h 4493514"/>
                <a:gd name="connsiteX23" fmla="*/ 5402587 w 8328738"/>
                <a:gd name="connsiteY23" fmla="*/ 1072918 h 4493514"/>
                <a:gd name="connsiteX24" fmla="*/ 5509267 w 8328738"/>
                <a:gd name="connsiteY24" fmla="*/ 950998 h 4493514"/>
                <a:gd name="connsiteX25" fmla="*/ 5646427 w 8328738"/>
                <a:gd name="connsiteY25" fmla="*/ 1194838 h 4493514"/>
                <a:gd name="connsiteX26" fmla="*/ 5996947 w 8328738"/>
                <a:gd name="connsiteY26" fmla="*/ 1202458 h 4493514"/>
                <a:gd name="connsiteX27" fmla="*/ 5981707 w 8328738"/>
                <a:gd name="connsiteY27" fmla="*/ 1400578 h 4493514"/>
                <a:gd name="connsiteX28" fmla="*/ 6065527 w 8328738"/>
                <a:gd name="connsiteY28" fmla="*/ 1591078 h 4493514"/>
                <a:gd name="connsiteX29" fmla="*/ 6316987 w 8328738"/>
                <a:gd name="connsiteY29" fmla="*/ 1674898 h 4493514"/>
                <a:gd name="connsiteX30" fmla="*/ 6408427 w 8328738"/>
                <a:gd name="connsiteY30" fmla="*/ 1370098 h 4493514"/>
                <a:gd name="connsiteX31" fmla="*/ 6720847 w 8328738"/>
                <a:gd name="connsiteY31" fmla="*/ 1377718 h 4493514"/>
                <a:gd name="connsiteX32" fmla="*/ 6926587 w 8328738"/>
                <a:gd name="connsiteY32" fmla="*/ 1324378 h 4493514"/>
                <a:gd name="connsiteX33" fmla="*/ 7025647 w 8328738"/>
                <a:gd name="connsiteY33" fmla="*/ 1575838 h 4493514"/>
                <a:gd name="connsiteX34" fmla="*/ 7025647 w 8328738"/>
                <a:gd name="connsiteY34" fmla="*/ 1728238 h 4493514"/>
                <a:gd name="connsiteX35" fmla="*/ 7147567 w 8328738"/>
                <a:gd name="connsiteY35" fmla="*/ 1987318 h 4493514"/>
                <a:gd name="connsiteX36" fmla="*/ 7185667 w 8328738"/>
                <a:gd name="connsiteY36" fmla="*/ 2284498 h 4493514"/>
                <a:gd name="connsiteX37" fmla="*/ 7376167 w 8328738"/>
                <a:gd name="connsiteY37" fmla="*/ 2551198 h 4493514"/>
                <a:gd name="connsiteX38" fmla="*/ 7543807 w 8328738"/>
                <a:gd name="connsiteY38" fmla="*/ 2855998 h 4493514"/>
                <a:gd name="connsiteX39" fmla="*/ 7604767 w 8328738"/>
                <a:gd name="connsiteY39" fmla="*/ 3153178 h 4493514"/>
                <a:gd name="connsiteX40" fmla="*/ 7581907 w 8328738"/>
                <a:gd name="connsiteY40" fmla="*/ 3305578 h 4493514"/>
                <a:gd name="connsiteX41" fmla="*/ 7825747 w 8328738"/>
                <a:gd name="connsiteY41" fmla="*/ 3442738 h 4493514"/>
                <a:gd name="connsiteX42" fmla="*/ 8100067 w 8328738"/>
                <a:gd name="connsiteY42" fmla="*/ 3633238 h 4493514"/>
                <a:gd name="connsiteX43" fmla="*/ 8328667 w 8328738"/>
                <a:gd name="connsiteY43" fmla="*/ 3755158 h 4493514"/>
                <a:gd name="connsiteX44" fmla="*/ 8077207 w 8328738"/>
                <a:gd name="connsiteY44" fmla="*/ 3968518 h 4493514"/>
                <a:gd name="connsiteX45" fmla="*/ 7871467 w 8328738"/>
                <a:gd name="connsiteY45" fmla="*/ 4136158 h 4493514"/>
                <a:gd name="connsiteX46" fmla="*/ 7901947 w 8328738"/>
                <a:gd name="connsiteY46" fmla="*/ 4456198 h 4493514"/>
                <a:gd name="connsiteX47" fmla="*/ 7223767 w 8328738"/>
                <a:gd name="connsiteY47" fmla="*/ 4433338 h 4493514"/>
                <a:gd name="connsiteX48" fmla="*/ 7086607 w 8328738"/>
                <a:gd name="connsiteY48" fmla="*/ 3976138 h 4493514"/>
                <a:gd name="connsiteX49" fmla="*/ 7033267 w 8328738"/>
                <a:gd name="connsiteY49" fmla="*/ 3785638 h 4493514"/>
                <a:gd name="connsiteX50" fmla="*/ 7208527 w 8328738"/>
                <a:gd name="connsiteY50" fmla="*/ 3617998 h 4493514"/>
                <a:gd name="connsiteX51" fmla="*/ 7071367 w 8328738"/>
                <a:gd name="connsiteY51" fmla="*/ 3427498 h 4493514"/>
                <a:gd name="connsiteX52" fmla="*/ 6903727 w 8328738"/>
                <a:gd name="connsiteY52" fmla="*/ 3648478 h 4493514"/>
                <a:gd name="connsiteX53" fmla="*/ 6766567 w 8328738"/>
                <a:gd name="connsiteY53" fmla="*/ 3861838 h 4493514"/>
                <a:gd name="connsiteX54" fmla="*/ 6621787 w 8328738"/>
                <a:gd name="connsiteY54" fmla="*/ 4098058 h 4493514"/>
                <a:gd name="connsiteX55" fmla="*/ 6423667 w 8328738"/>
                <a:gd name="connsiteY55" fmla="*/ 4143778 h 4493514"/>
                <a:gd name="connsiteX56" fmla="*/ 6050287 w 8328738"/>
                <a:gd name="connsiteY56" fmla="*/ 4280938 h 4493514"/>
                <a:gd name="connsiteX57" fmla="*/ 5433067 w 8328738"/>
                <a:gd name="connsiteY57" fmla="*/ 4082818 h 4493514"/>
                <a:gd name="connsiteX58" fmla="*/ 5356867 w 8328738"/>
                <a:gd name="connsiteY58" fmla="*/ 3854218 h 4493514"/>
                <a:gd name="connsiteX59" fmla="*/ 5158747 w 8328738"/>
                <a:gd name="connsiteY59" fmla="*/ 3930418 h 4493514"/>
                <a:gd name="connsiteX60" fmla="*/ 5044447 w 8328738"/>
                <a:gd name="connsiteY60" fmla="*/ 4044718 h 4493514"/>
                <a:gd name="connsiteX61" fmla="*/ 4701547 w 8328738"/>
                <a:gd name="connsiteY61" fmla="*/ 3907558 h 4493514"/>
                <a:gd name="connsiteX62" fmla="*/ 4602487 w 8328738"/>
                <a:gd name="connsiteY62" fmla="*/ 3617998 h 4493514"/>
                <a:gd name="connsiteX63" fmla="*/ 4389127 w 8328738"/>
                <a:gd name="connsiteY63" fmla="*/ 3663718 h 4493514"/>
                <a:gd name="connsiteX64" fmla="*/ 4152907 w 8328738"/>
                <a:gd name="connsiteY64" fmla="*/ 3541798 h 4493514"/>
                <a:gd name="connsiteX65" fmla="*/ 3848107 w 8328738"/>
                <a:gd name="connsiteY65" fmla="*/ 3694198 h 4493514"/>
                <a:gd name="connsiteX66" fmla="*/ 3695707 w 8328738"/>
                <a:gd name="connsiteY66" fmla="*/ 3694198 h 4493514"/>
                <a:gd name="connsiteX67" fmla="*/ 3566167 w 8328738"/>
                <a:gd name="connsiteY67" fmla="*/ 3663718 h 4493514"/>
                <a:gd name="connsiteX68" fmla="*/ 3314707 w 8328738"/>
                <a:gd name="connsiteY68" fmla="*/ 3846598 h 4493514"/>
                <a:gd name="connsiteX69" fmla="*/ 3177547 w 8328738"/>
                <a:gd name="connsiteY69" fmla="*/ 3869458 h 4493514"/>
                <a:gd name="connsiteX70" fmla="*/ 3101347 w 8328738"/>
                <a:gd name="connsiteY70" fmla="*/ 3557038 h 4493514"/>
                <a:gd name="connsiteX71" fmla="*/ 3131827 w 8328738"/>
                <a:gd name="connsiteY71" fmla="*/ 3389398 h 4493514"/>
                <a:gd name="connsiteX72" fmla="*/ 2842267 w 8328738"/>
                <a:gd name="connsiteY72" fmla="*/ 3419878 h 4493514"/>
                <a:gd name="connsiteX73" fmla="*/ 2743207 w 8328738"/>
                <a:gd name="connsiteY73" fmla="*/ 3717058 h 4493514"/>
                <a:gd name="connsiteX74" fmla="*/ 2857507 w 8328738"/>
                <a:gd name="connsiteY74" fmla="*/ 3907558 h 4493514"/>
                <a:gd name="connsiteX75" fmla="*/ 2849887 w 8328738"/>
                <a:gd name="connsiteY75" fmla="*/ 4067578 h 4493514"/>
                <a:gd name="connsiteX76" fmla="*/ 2743207 w 8328738"/>
                <a:gd name="connsiteY76" fmla="*/ 4189498 h 4493514"/>
                <a:gd name="connsiteX77" fmla="*/ 2461267 w 8328738"/>
                <a:gd name="connsiteY77" fmla="*/ 4372378 h 4493514"/>
                <a:gd name="connsiteX78" fmla="*/ 2324107 w 8328738"/>
                <a:gd name="connsiteY78" fmla="*/ 4204738 h 4493514"/>
                <a:gd name="connsiteX79" fmla="*/ 2331727 w 8328738"/>
                <a:gd name="connsiteY79" fmla="*/ 3778018 h 4493514"/>
                <a:gd name="connsiteX80" fmla="*/ 2301247 w 8328738"/>
                <a:gd name="connsiteY80" fmla="*/ 3404638 h 4493514"/>
                <a:gd name="connsiteX81" fmla="*/ 2308867 w 8328738"/>
                <a:gd name="connsiteY81" fmla="*/ 3282718 h 4493514"/>
                <a:gd name="connsiteX82" fmla="*/ 2057407 w 8328738"/>
                <a:gd name="connsiteY82" fmla="*/ 3160798 h 4493514"/>
                <a:gd name="connsiteX83" fmla="*/ 1752607 w 8328738"/>
                <a:gd name="connsiteY83" fmla="*/ 3168418 h 4493514"/>
                <a:gd name="connsiteX84" fmla="*/ 1562107 w 8328738"/>
                <a:gd name="connsiteY84" fmla="*/ 3275098 h 4493514"/>
                <a:gd name="connsiteX85" fmla="*/ 1356367 w 8328738"/>
                <a:gd name="connsiteY85" fmla="*/ 2932198 h 4493514"/>
                <a:gd name="connsiteX86" fmla="*/ 1485907 w 8328738"/>
                <a:gd name="connsiteY86" fmla="*/ 2612158 h 4493514"/>
                <a:gd name="connsiteX87" fmla="*/ 1828807 w 8328738"/>
                <a:gd name="connsiteY87" fmla="*/ 2444518 h 4493514"/>
                <a:gd name="connsiteX88" fmla="*/ 2057407 w 8328738"/>
                <a:gd name="connsiteY88" fmla="*/ 2231158 h 4493514"/>
                <a:gd name="connsiteX89" fmla="*/ 2019307 w 8328738"/>
                <a:gd name="connsiteY89" fmla="*/ 1979698 h 4493514"/>
                <a:gd name="connsiteX90" fmla="*/ 2125987 w 8328738"/>
                <a:gd name="connsiteY90" fmla="*/ 1804438 h 4493514"/>
                <a:gd name="connsiteX91" fmla="*/ 1729747 w 8328738"/>
                <a:gd name="connsiteY91" fmla="*/ 1598698 h 4493514"/>
                <a:gd name="connsiteX92" fmla="*/ 1310647 w 8328738"/>
                <a:gd name="connsiteY92" fmla="*/ 1621558 h 4493514"/>
                <a:gd name="connsiteX93" fmla="*/ 1143007 w 8328738"/>
                <a:gd name="connsiteY93" fmla="*/ 1842538 h 4493514"/>
                <a:gd name="connsiteX94" fmla="*/ 868687 w 8328738"/>
                <a:gd name="connsiteY94" fmla="*/ 2093998 h 4493514"/>
                <a:gd name="connsiteX95" fmla="*/ 533407 w 8328738"/>
                <a:gd name="connsiteY95" fmla="*/ 2086378 h 4493514"/>
                <a:gd name="connsiteX96" fmla="*/ 289567 w 8328738"/>
                <a:gd name="connsiteY96" fmla="*/ 2238778 h 4493514"/>
                <a:gd name="connsiteX97" fmla="*/ 228607 w 8328738"/>
                <a:gd name="connsiteY97" fmla="*/ 2642638 h 4493514"/>
                <a:gd name="connsiteX98" fmla="*/ 7 w 8328738"/>
                <a:gd name="connsiteY98" fmla="*/ 2566438 h 4493514"/>
                <a:gd name="connsiteX99" fmla="*/ 236227 w 8328738"/>
                <a:gd name="connsiteY99" fmla="*/ 1842538 h 4493514"/>
                <a:gd name="connsiteX100" fmla="*/ 152407 w 8328738"/>
                <a:gd name="connsiteY100" fmla="*/ 1941598 h 4493514"/>
                <a:gd name="connsiteX101" fmla="*/ 182887 w 8328738"/>
                <a:gd name="connsiteY101" fmla="*/ 1758718 h 4493514"/>
                <a:gd name="connsiteX102" fmla="*/ 99067 w 8328738"/>
                <a:gd name="connsiteY102" fmla="*/ 1606318 h 4493514"/>
                <a:gd name="connsiteX103" fmla="*/ 342907 w 8328738"/>
                <a:gd name="connsiteY103" fmla="*/ 1415818 h 4493514"/>
                <a:gd name="connsiteX104" fmla="*/ 464827 w 8328738"/>
                <a:gd name="connsiteY104" fmla="*/ 1286278 h 4493514"/>
                <a:gd name="connsiteX105" fmla="*/ 838207 w 8328738"/>
                <a:gd name="connsiteY105" fmla="*/ 1324378 h 4493514"/>
                <a:gd name="connsiteX106" fmla="*/ 1036327 w 8328738"/>
                <a:gd name="connsiteY106" fmla="*/ 1354858 h 4493514"/>
                <a:gd name="connsiteX107" fmla="*/ 1234447 w 8328738"/>
                <a:gd name="connsiteY107" fmla="*/ 1438678 h 4493514"/>
                <a:gd name="connsiteX108" fmla="*/ 1485907 w 8328738"/>
                <a:gd name="connsiteY108" fmla="*/ 1438678 h 4493514"/>
                <a:gd name="connsiteX109" fmla="*/ 1485907 w 8328738"/>
                <a:gd name="connsiteY109" fmla="*/ 950998 h 4493514"/>
                <a:gd name="connsiteX110" fmla="*/ 1546867 w 8328738"/>
                <a:gd name="connsiteY110" fmla="*/ 737638 h 4493514"/>
                <a:gd name="connsiteX111" fmla="*/ 1470667 w 8328738"/>
                <a:gd name="connsiteY111" fmla="*/ 585238 h 4493514"/>
                <a:gd name="connsiteX112" fmla="*/ 1310647 w 8328738"/>
                <a:gd name="connsiteY112" fmla="*/ 547138 h 4493514"/>
                <a:gd name="connsiteX113" fmla="*/ 1036327 w 8328738"/>
                <a:gd name="connsiteY113" fmla="*/ 623338 h 4493514"/>
                <a:gd name="connsiteX114" fmla="*/ 982987 w 8328738"/>
                <a:gd name="connsiteY114" fmla="*/ 432838 h 4493514"/>
                <a:gd name="connsiteX115" fmla="*/ 1066807 w 8328738"/>
                <a:gd name="connsiteY115" fmla="*/ 257578 h 4493514"/>
                <a:gd name="connsiteX116" fmla="*/ 1424947 w 8328738"/>
                <a:gd name="connsiteY116" fmla="*/ 227098 h 4493514"/>
                <a:gd name="connsiteX117" fmla="*/ 1577347 w 8328738"/>
                <a:gd name="connsiteY117" fmla="*/ 349018 h 4493514"/>
                <a:gd name="connsiteX0" fmla="*/ 1482729 w 8234120"/>
                <a:gd name="connsiteY0" fmla="*/ 349018 h 4493514"/>
                <a:gd name="connsiteX1" fmla="*/ 1635129 w 8234120"/>
                <a:gd name="connsiteY1" fmla="*/ 249958 h 4493514"/>
                <a:gd name="connsiteX2" fmla="*/ 1848489 w 8234120"/>
                <a:gd name="connsiteY2" fmla="*/ 257578 h 4493514"/>
                <a:gd name="connsiteX3" fmla="*/ 2077089 w 8234120"/>
                <a:gd name="connsiteY3" fmla="*/ 82318 h 4493514"/>
                <a:gd name="connsiteX4" fmla="*/ 2267589 w 8234120"/>
                <a:gd name="connsiteY4" fmla="*/ 196618 h 4493514"/>
                <a:gd name="connsiteX5" fmla="*/ 2427609 w 8234120"/>
                <a:gd name="connsiteY5" fmla="*/ 394738 h 4493514"/>
                <a:gd name="connsiteX6" fmla="*/ 2587629 w 8234120"/>
                <a:gd name="connsiteY6" fmla="*/ 592858 h 4493514"/>
                <a:gd name="connsiteX7" fmla="*/ 2785749 w 8234120"/>
                <a:gd name="connsiteY7" fmla="*/ 615718 h 4493514"/>
                <a:gd name="connsiteX8" fmla="*/ 2968629 w 8234120"/>
                <a:gd name="connsiteY8" fmla="*/ 615718 h 4493514"/>
                <a:gd name="connsiteX9" fmla="*/ 3303909 w 8234120"/>
                <a:gd name="connsiteY9" fmla="*/ 676678 h 4493514"/>
                <a:gd name="connsiteX10" fmla="*/ 3357249 w 8234120"/>
                <a:gd name="connsiteY10" fmla="*/ 371878 h 4493514"/>
                <a:gd name="connsiteX11" fmla="*/ 3357249 w 8234120"/>
                <a:gd name="connsiteY11" fmla="*/ 44218 h 4493514"/>
                <a:gd name="connsiteX12" fmla="*/ 3532509 w 8234120"/>
                <a:gd name="connsiteY12" fmla="*/ 13738 h 4493514"/>
                <a:gd name="connsiteX13" fmla="*/ 3593469 w 8234120"/>
                <a:gd name="connsiteY13" fmla="*/ 143278 h 4493514"/>
                <a:gd name="connsiteX14" fmla="*/ 3745869 w 8234120"/>
                <a:gd name="connsiteY14" fmla="*/ 120418 h 4493514"/>
                <a:gd name="connsiteX15" fmla="*/ 3837309 w 8234120"/>
                <a:gd name="connsiteY15" fmla="*/ 295678 h 4493514"/>
                <a:gd name="connsiteX16" fmla="*/ 3837309 w 8234120"/>
                <a:gd name="connsiteY16" fmla="*/ 806218 h 4493514"/>
                <a:gd name="connsiteX17" fmla="*/ 3966849 w 8234120"/>
                <a:gd name="connsiteY17" fmla="*/ 1065298 h 4493514"/>
                <a:gd name="connsiteX18" fmla="*/ 4302129 w 8234120"/>
                <a:gd name="connsiteY18" fmla="*/ 1126258 h 4493514"/>
                <a:gd name="connsiteX19" fmla="*/ 4545969 w 8234120"/>
                <a:gd name="connsiteY19" fmla="*/ 1141498 h 4493514"/>
                <a:gd name="connsiteX20" fmla="*/ 4736469 w 8234120"/>
                <a:gd name="connsiteY20" fmla="*/ 1133878 h 4493514"/>
                <a:gd name="connsiteX21" fmla="*/ 4881249 w 8234120"/>
                <a:gd name="connsiteY21" fmla="*/ 1080538 h 4493514"/>
                <a:gd name="connsiteX22" fmla="*/ 5086989 w 8234120"/>
                <a:gd name="connsiteY22" fmla="*/ 1187218 h 4493514"/>
                <a:gd name="connsiteX23" fmla="*/ 5307969 w 8234120"/>
                <a:gd name="connsiteY23" fmla="*/ 1072918 h 4493514"/>
                <a:gd name="connsiteX24" fmla="*/ 5414649 w 8234120"/>
                <a:gd name="connsiteY24" fmla="*/ 950998 h 4493514"/>
                <a:gd name="connsiteX25" fmla="*/ 5551809 w 8234120"/>
                <a:gd name="connsiteY25" fmla="*/ 1194838 h 4493514"/>
                <a:gd name="connsiteX26" fmla="*/ 5902329 w 8234120"/>
                <a:gd name="connsiteY26" fmla="*/ 1202458 h 4493514"/>
                <a:gd name="connsiteX27" fmla="*/ 5887089 w 8234120"/>
                <a:gd name="connsiteY27" fmla="*/ 1400578 h 4493514"/>
                <a:gd name="connsiteX28" fmla="*/ 5970909 w 8234120"/>
                <a:gd name="connsiteY28" fmla="*/ 1591078 h 4493514"/>
                <a:gd name="connsiteX29" fmla="*/ 6222369 w 8234120"/>
                <a:gd name="connsiteY29" fmla="*/ 1674898 h 4493514"/>
                <a:gd name="connsiteX30" fmla="*/ 6313809 w 8234120"/>
                <a:gd name="connsiteY30" fmla="*/ 1370098 h 4493514"/>
                <a:gd name="connsiteX31" fmla="*/ 6626229 w 8234120"/>
                <a:gd name="connsiteY31" fmla="*/ 1377718 h 4493514"/>
                <a:gd name="connsiteX32" fmla="*/ 6831969 w 8234120"/>
                <a:gd name="connsiteY32" fmla="*/ 1324378 h 4493514"/>
                <a:gd name="connsiteX33" fmla="*/ 6931029 w 8234120"/>
                <a:gd name="connsiteY33" fmla="*/ 1575838 h 4493514"/>
                <a:gd name="connsiteX34" fmla="*/ 6931029 w 8234120"/>
                <a:gd name="connsiteY34" fmla="*/ 1728238 h 4493514"/>
                <a:gd name="connsiteX35" fmla="*/ 7052949 w 8234120"/>
                <a:gd name="connsiteY35" fmla="*/ 1987318 h 4493514"/>
                <a:gd name="connsiteX36" fmla="*/ 7091049 w 8234120"/>
                <a:gd name="connsiteY36" fmla="*/ 2284498 h 4493514"/>
                <a:gd name="connsiteX37" fmla="*/ 7281549 w 8234120"/>
                <a:gd name="connsiteY37" fmla="*/ 2551198 h 4493514"/>
                <a:gd name="connsiteX38" fmla="*/ 7449189 w 8234120"/>
                <a:gd name="connsiteY38" fmla="*/ 2855998 h 4493514"/>
                <a:gd name="connsiteX39" fmla="*/ 7510149 w 8234120"/>
                <a:gd name="connsiteY39" fmla="*/ 3153178 h 4493514"/>
                <a:gd name="connsiteX40" fmla="*/ 7487289 w 8234120"/>
                <a:gd name="connsiteY40" fmla="*/ 3305578 h 4493514"/>
                <a:gd name="connsiteX41" fmla="*/ 7731129 w 8234120"/>
                <a:gd name="connsiteY41" fmla="*/ 3442738 h 4493514"/>
                <a:gd name="connsiteX42" fmla="*/ 8005449 w 8234120"/>
                <a:gd name="connsiteY42" fmla="*/ 3633238 h 4493514"/>
                <a:gd name="connsiteX43" fmla="*/ 8234049 w 8234120"/>
                <a:gd name="connsiteY43" fmla="*/ 3755158 h 4493514"/>
                <a:gd name="connsiteX44" fmla="*/ 7982589 w 8234120"/>
                <a:gd name="connsiteY44" fmla="*/ 3968518 h 4493514"/>
                <a:gd name="connsiteX45" fmla="*/ 7776849 w 8234120"/>
                <a:gd name="connsiteY45" fmla="*/ 4136158 h 4493514"/>
                <a:gd name="connsiteX46" fmla="*/ 7807329 w 8234120"/>
                <a:gd name="connsiteY46" fmla="*/ 4456198 h 4493514"/>
                <a:gd name="connsiteX47" fmla="*/ 7129149 w 8234120"/>
                <a:gd name="connsiteY47" fmla="*/ 4433338 h 4493514"/>
                <a:gd name="connsiteX48" fmla="*/ 6991989 w 8234120"/>
                <a:gd name="connsiteY48" fmla="*/ 3976138 h 4493514"/>
                <a:gd name="connsiteX49" fmla="*/ 6938649 w 8234120"/>
                <a:gd name="connsiteY49" fmla="*/ 3785638 h 4493514"/>
                <a:gd name="connsiteX50" fmla="*/ 7113909 w 8234120"/>
                <a:gd name="connsiteY50" fmla="*/ 3617998 h 4493514"/>
                <a:gd name="connsiteX51" fmla="*/ 6976749 w 8234120"/>
                <a:gd name="connsiteY51" fmla="*/ 3427498 h 4493514"/>
                <a:gd name="connsiteX52" fmla="*/ 6809109 w 8234120"/>
                <a:gd name="connsiteY52" fmla="*/ 3648478 h 4493514"/>
                <a:gd name="connsiteX53" fmla="*/ 6671949 w 8234120"/>
                <a:gd name="connsiteY53" fmla="*/ 3861838 h 4493514"/>
                <a:gd name="connsiteX54" fmla="*/ 6527169 w 8234120"/>
                <a:gd name="connsiteY54" fmla="*/ 4098058 h 4493514"/>
                <a:gd name="connsiteX55" fmla="*/ 6329049 w 8234120"/>
                <a:gd name="connsiteY55" fmla="*/ 4143778 h 4493514"/>
                <a:gd name="connsiteX56" fmla="*/ 5955669 w 8234120"/>
                <a:gd name="connsiteY56" fmla="*/ 4280938 h 4493514"/>
                <a:gd name="connsiteX57" fmla="*/ 5338449 w 8234120"/>
                <a:gd name="connsiteY57" fmla="*/ 4082818 h 4493514"/>
                <a:gd name="connsiteX58" fmla="*/ 5262249 w 8234120"/>
                <a:gd name="connsiteY58" fmla="*/ 3854218 h 4493514"/>
                <a:gd name="connsiteX59" fmla="*/ 5064129 w 8234120"/>
                <a:gd name="connsiteY59" fmla="*/ 3930418 h 4493514"/>
                <a:gd name="connsiteX60" fmla="*/ 4949829 w 8234120"/>
                <a:gd name="connsiteY60" fmla="*/ 4044718 h 4493514"/>
                <a:gd name="connsiteX61" fmla="*/ 4606929 w 8234120"/>
                <a:gd name="connsiteY61" fmla="*/ 3907558 h 4493514"/>
                <a:gd name="connsiteX62" fmla="*/ 4507869 w 8234120"/>
                <a:gd name="connsiteY62" fmla="*/ 3617998 h 4493514"/>
                <a:gd name="connsiteX63" fmla="*/ 4294509 w 8234120"/>
                <a:gd name="connsiteY63" fmla="*/ 3663718 h 4493514"/>
                <a:gd name="connsiteX64" fmla="*/ 4058289 w 8234120"/>
                <a:gd name="connsiteY64" fmla="*/ 3541798 h 4493514"/>
                <a:gd name="connsiteX65" fmla="*/ 3753489 w 8234120"/>
                <a:gd name="connsiteY65" fmla="*/ 3694198 h 4493514"/>
                <a:gd name="connsiteX66" fmla="*/ 3601089 w 8234120"/>
                <a:gd name="connsiteY66" fmla="*/ 3694198 h 4493514"/>
                <a:gd name="connsiteX67" fmla="*/ 3471549 w 8234120"/>
                <a:gd name="connsiteY67" fmla="*/ 3663718 h 4493514"/>
                <a:gd name="connsiteX68" fmla="*/ 3220089 w 8234120"/>
                <a:gd name="connsiteY68" fmla="*/ 3846598 h 4493514"/>
                <a:gd name="connsiteX69" fmla="*/ 3082929 w 8234120"/>
                <a:gd name="connsiteY69" fmla="*/ 3869458 h 4493514"/>
                <a:gd name="connsiteX70" fmla="*/ 3006729 w 8234120"/>
                <a:gd name="connsiteY70" fmla="*/ 3557038 h 4493514"/>
                <a:gd name="connsiteX71" fmla="*/ 3037209 w 8234120"/>
                <a:gd name="connsiteY71" fmla="*/ 3389398 h 4493514"/>
                <a:gd name="connsiteX72" fmla="*/ 2747649 w 8234120"/>
                <a:gd name="connsiteY72" fmla="*/ 3419878 h 4493514"/>
                <a:gd name="connsiteX73" fmla="*/ 2648589 w 8234120"/>
                <a:gd name="connsiteY73" fmla="*/ 3717058 h 4493514"/>
                <a:gd name="connsiteX74" fmla="*/ 2762889 w 8234120"/>
                <a:gd name="connsiteY74" fmla="*/ 3907558 h 4493514"/>
                <a:gd name="connsiteX75" fmla="*/ 2755269 w 8234120"/>
                <a:gd name="connsiteY75" fmla="*/ 4067578 h 4493514"/>
                <a:gd name="connsiteX76" fmla="*/ 2648589 w 8234120"/>
                <a:gd name="connsiteY76" fmla="*/ 4189498 h 4493514"/>
                <a:gd name="connsiteX77" fmla="*/ 2366649 w 8234120"/>
                <a:gd name="connsiteY77" fmla="*/ 4372378 h 4493514"/>
                <a:gd name="connsiteX78" fmla="*/ 2229489 w 8234120"/>
                <a:gd name="connsiteY78" fmla="*/ 4204738 h 4493514"/>
                <a:gd name="connsiteX79" fmla="*/ 2237109 w 8234120"/>
                <a:gd name="connsiteY79" fmla="*/ 3778018 h 4493514"/>
                <a:gd name="connsiteX80" fmla="*/ 2206629 w 8234120"/>
                <a:gd name="connsiteY80" fmla="*/ 3404638 h 4493514"/>
                <a:gd name="connsiteX81" fmla="*/ 2214249 w 8234120"/>
                <a:gd name="connsiteY81" fmla="*/ 3282718 h 4493514"/>
                <a:gd name="connsiteX82" fmla="*/ 1962789 w 8234120"/>
                <a:gd name="connsiteY82" fmla="*/ 3160798 h 4493514"/>
                <a:gd name="connsiteX83" fmla="*/ 1657989 w 8234120"/>
                <a:gd name="connsiteY83" fmla="*/ 3168418 h 4493514"/>
                <a:gd name="connsiteX84" fmla="*/ 1467489 w 8234120"/>
                <a:gd name="connsiteY84" fmla="*/ 3275098 h 4493514"/>
                <a:gd name="connsiteX85" fmla="*/ 1261749 w 8234120"/>
                <a:gd name="connsiteY85" fmla="*/ 2932198 h 4493514"/>
                <a:gd name="connsiteX86" fmla="*/ 1391289 w 8234120"/>
                <a:gd name="connsiteY86" fmla="*/ 2612158 h 4493514"/>
                <a:gd name="connsiteX87" fmla="*/ 1734189 w 8234120"/>
                <a:gd name="connsiteY87" fmla="*/ 2444518 h 4493514"/>
                <a:gd name="connsiteX88" fmla="*/ 1962789 w 8234120"/>
                <a:gd name="connsiteY88" fmla="*/ 2231158 h 4493514"/>
                <a:gd name="connsiteX89" fmla="*/ 1924689 w 8234120"/>
                <a:gd name="connsiteY89" fmla="*/ 1979698 h 4493514"/>
                <a:gd name="connsiteX90" fmla="*/ 2031369 w 8234120"/>
                <a:gd name="connsiteY90" fmla="*/ 1804438 h 4493514"/>
                <a:gd name="connsiteX91" fmla="*/ 1635129 w 8234120"/>
                <a:gd name="connsiteY91" fmla="*/ 1598698 h 4493514"/>
                <a:gd name="connsiteX92" fmla="*/ 1216029 w 8234120"/>
                <a:gd name="connsiteY92" fmla="*/ 1621558 h 4493514"/>
                <a:gd name="connsiteX93" fmla="*/ 1048389 w 8234120"/>
                <a:gd name="connsiteY93" fmla="*/ 1842538 h 4493514"/>
                <a:gd name="connsiteX94" fmla="*/ 774069 w 8234120"/>
                <a:gd name="connsiteY94" fmla="*/ 2093998 h 4493514"/>
                <a:gd name="connsiteX95" fmla="*/ 438789 w 8234120"/>
                <a:gd name="connsiteY95" fmla="*/ 2086378 h 4493514"/>
                <a:gd name="connsiteX96" fmla="*/ 194949 w 8234120"/>
                <a:gd name="connsiteY96" fmla="*/ 2238778 h 4493514"/>
                <a:gd name="connsiteX97" fmla="*/ 133989 w 8234120"/>
                <a:gd name="connsiteY97" fmla="*/ 2642638 h 4493514"/>
                <a:gd name="connsiteX98" fmla="*/ 141609 w 8234120"/>
                <a:gd name="connsiteY98" fmla="*/ 1842538 h 4493514"/>
                <a:gd name="connsiteX99" fmla="*/ 57789 w 8234120"/>
                <a:gd name="connsiteY99" fmla="*/ 1941598 h 4493514"/>
                <a:gd name="connsiteX100" fmla="*/ 88269 w 8234120"/>
                <a:gd name="connsiteY100" fmla="*/ 1758718 h 4493514"/>
                <a:gd name="connsiteX101" fmla="*/ 4449 w 8234120"/>
                <a:gd name="connsiteY101" fmla="*/ 1606318 h 4493514"/>
                <a:gd name="connsiteX102" fmla="*/ 248289 w 8234120"/>
                <a:gd name="connsiteY102" fmla="*/ 1415818 h 4493514"/>
                <a:gd name="connsiteX103" fmla="*/ 370209 w 8234120"/>
                <a:gd name="connsiteY103" fmla="*/ 1286278 h 4493514"/>
                <a:gd name="connsiteX104" fmla="*/ 743589 w 8234120"/>
                <a:gd name="connsiteY104" fmla="*/ 1324378 h 4493514"/>
                <a:gd name="connsiteX105" fmla="*/ 941709 w 8234120"/>
                <a:gd name="connsiteY105" fmla="*/ 1354858 h 4493514"/>
                <a:gd name="connsiteX106" fmla="*/ 1139829 w 8234120"/>
                <a:gd name="connsiteY106" fmla="*/ 1438678 h 4493514"/>
                <a:gd name="connsiteX107" fmla="*/ 1391289 w 8234120"/>
                <a:gd name="connsiteY107" fmla="*/ 1438678 h 4493514"/>
                <a:gd name="connsiteX108" fmla="*/ 1391289 w 8234120"/>
                <a:gd name="connsiteY108" fmla="*/ 950998 h 4493514"/>
                <a:gd name="connsiteX109" fmla="*/ 1452249 w 8234120"/>
                <a:gd name="connsiteY109" fmla="*/ 737638 h 4493514"/>
                <a:gd name="connsiteX110" fmla="*/ 1376049 w 8234120"/>
                <a:gd name="connsiteY110" fmla="*/ 585238 h 4493514"/>
                <a:gd name="connsiteX111" fmla="*/ 1216029 w 8234120"/>
                <a:gd name="connsiteY111" fmla="*/ 547138 h 4493514"/>
                <a:gd name="connsiteX112" fmla="*/ 941709 w 8234120"/>
                <a:gd name="connsiteY112" fmla="*/ 623338 h 4493514"/>
                <a:gd name="connsiteX113" fmla="*/ 888369 w 8234120"/>
                <a:gd name="connsiteY113" fmla="*/ 432838 h 4493514"/>
                <a:gd name="connsiteX114" fmla="*/ 972189 w 8234120"/>
                <a:gd name="connsiteY114" fmla="*/ 257578 h 4493514"/>
                <a:gd name="connsiteX115" fmla="*/ 1330329 w 8234120"/>
                <a:gd name="connsiteY115" fmla="*/ 227098 h 4493514"/>
                <a:gd name="connsiteX116" fmla="*/ 1482729 w 8234120"/>
                <a:gd name="connsiteY116" fmla="*/ 349018 h 4493514"/>
                <a:gd name="connsiteX0" fmla="*/ 1482729 w 8234120"/>
                <a:gd name="connsiteY0" fmla="*/ 349018 h 4493514"/>
                <a:gd name="connsiteX1" fmla="*/ 1635129 w 8234120"/>
                <a:gd name="connsiteY1" fmla="*/ 249958 h 4493514"/>
                <a:gd name="connsiteX2" fmla="*/ 1848489 w 8234120"/>
                <a:gd name="connsiteY2" fmla="*/ 257578 h 4493514"/>
                <a:gd name="connsiteX3" fmla="*/ 2077089 w 8234120"/>
                <a:gd name="connsiteY3" fmla="*/ 82318 h 4493514"/>
                <a:gd name="connsiteX4" fmla="*/ 2267589 w 8234120"/>
                <a:gd name="connsiteY4" fmla="*/ 196618 h 4493514"/>
                <a:gd name="connsiteX5" fmla="*/ 2427609 w 8234120"/>
                <a:gd name="connsiteY5" fmla="*/ 394738 h 4493514"/>
                <a:gd name="connsiteX6" fmla="*/ 2587629 w 8234120"/>
                <a:gd name="connsiteY6" fmla="*/ 592858 h 4493514"/>
                <a:gd name="connsiteX7" fmla="*/ 2785749 w 8234120"/>
                <a:gd name="connsiteY7" fmla="*/ 615718 h 4493514"/>
                <a:gd name="connsiteX8" fmla="*/ 2968629 w 8234120"/>
                <a:gd name="connsiteY8" fmla="*/ 615718 h 4493514"/>
                <a:gd name="connsiteX9" fmla="*/ 3303909 w 8234120"/>
                <a:gd name="connsiteY9" fmla="*/ 676678 h 4493514"/>
                <a:gd name="connsiteX10" fmla="*/ 3357249 w 8234120"/>
                <a:gd name="connsiteY10" fmla="*/ 371878 h 4493514"/>
                <a:gd name="connsiteX11" fmla="*/ 3357249 w 8234120"/>
                <a:gd name="connsiteY11" fmla="*/ 44218 h 4493514"/>
                <a:gd name="connsiteX12" fmla="*/ 3532509 w 8234120"/>
                <a:gd name="connsiteY12" fmla="*/ 13738 h 4493514"/>
                <a:gd name="connsiteX13" fmla="*/ 3593469 w 8234120"/>
                <a:gd name="connsiteY13" fmla="*/ 143278 h 4493514"/>
                <a:gd name="connsiteX14" fmla="*/ 3745869 w 8234120"/>
                <a:gd name="connsiteY14" fmla="*/ 120418 h 4493514"/>
                <a:gd name="connsiteX15" fmla="*/ 3837309 w 8234120"/>
                <a:gd name="connsiteY15" fmla="*/ 295678 h 4493514"/>
                <a:gd name="connsiteX16" fmla="*/ 3837309 w 8234120"/>
                <a:gd name="connsiteY16" fmla="*/ 806218 h 4493514"/>
                <a:gd name="connsiteX17" fmla="*/ 3966849 w 8234120"/>
                <a:gd name="connsiteY17" fmla="*/ 1065298 h 4493514"/>
                <a:gd name="connsiteX18" fmla="*/ 4302129 w 8234120"/>
                <a:gd name="connsiteY18" fmla="*/ 1126258 h 4493514"/>
                <a:gd name="connsiteX19" fmla="*/ 4545969 w 8234120"/>
                <a:gd name="connsiteY19" fmla="*/ 1141498 h 4493514"/>
                <a:gd name="connsiteX20" fmla="*/ 4736469 w 8234120"/>
                <a:gd name="connsiteY20" fmla="*/ 1133878 h 4493514"/>
                <a:gd name="connsiteX21" fmla="*/ 4881249 w 8234120"/>
                <a:gd name="connsiteY21" fmla="*/ 1080538 h 4493514"/>
                <a:gd name="connsiteX22" fmla="*/ 5086989 w 8234120"/>
                <a:gd name="connsiteY22" fmla="*/ 1187218 h 4493514"/>
                <a:gd name="connsiteX23" fmla="*/ 5307969 w 8234120"/>
                <a:gd name="connsiteY23" fmla="*/ 1072918 h 4493514"/>
                <a:gd name="connsiteX24" fmla="*/ 5414649 w 8234120"/>
                <a:gd name="connsiteY24" fmla="*/ 950998 h 4493514"/>
                <a:gd name="connsiteX25" fmla="*/ 5551809 w 8234120"/>
                <a:gd name="connsiteY25" fmla="*/ 1194838 h 4493514"/>
                <a:gd name="connsiteX26" fmla="*/ 5902329 w 8234120"/>
                <a:gd name="connsiteY26" fmla="*/ 1202458 h 4493514"/>
                <a:gd name="connsiteX27" fmla="*/ 5887089 w 8234120"/>
                <a:gd name="connsiteY27" fmla="*/ 1400578 h 4493514"/>
                <a:gd name="connsiteX28" fmla="*/ 5970909 w 8234120"/>
                <a:gd name="connsiteY28" fmla="*/ 1591078 h 4493514"/>
                <a:gd name="connsiteX29" fmla="*/ 6222369 w 8234120"/>
                <a:gd name="connsiteY29" fmla="*/ 1674898 h 4493514"/>
                <a:gd name="connsiteX30" fmla="*/ 6313809 w 8234120"/>
                <a:gd name="connsiteY30" fmla="*/ 1370098 h 4493514"/>
                <a:gd name="connsiteX31" fmla="*/ 6626229 w 8234120"/>
                <a:gd name="connsiteY31" fmla="*/ 1377718 h 4493514"/>
                <a:gd name="connsiteX32" fmla="*/ 6831969 w 8234120"/>
                <a:gd name="connsiteY32" fmla="*/ 1324378 h 4493514"/>
                <a:gd name="connsiteX33" fmla="*/ 6931029 w 8234120"/>
                <a:gd name="connsiteY33" fmla="*/ 1575838 h 4493514"/>
                <a:gd name="connsiteX34" fmla="*/ 6931029 w 8234120"/>
                <a:gd name="connsiteY34" fmla="*/ 1728238 h 4493514"/>
                <a:gd name="connsiteX35" fmla="*/ 7052949 w 8234120"/>
                <a:gd name="connsiteY35" fmla="*/ 1987318 h 4493514"/>
                <a:gd name="connsiteX36" fmla="*/ 7091049 w 8234120"/>
                <a:gd name="connsiteY36" fmla="*/ 2284498 h 4493514"/>
                <a:gd name="connsiteX37" fmla="*/ 7281549 w 8234120"/>
                <a:gd name="connsiteY37" fmla="*/ 2551198 h 4493514"/>
                <a:gd name="connsiteX38" fmla="*/ 7449189 w 8234120"/>
                <a:gd name="connsiteY38" fmla="*/ 2855998 h 4493514"/>
                <a:gd name="connsiteX39" fmla="*/ 7510149 w 8234120"/>
                <a:gd name="connsiteY39" fmla="*/ 3153178 h 4493514"/>
                <a:gd name="connsiteX40" fmla="*/ 7487289 w 8234120"/>
                <a:gd name="connsiteY40" fmla="*/ 3305578 h 4493514"/>
                <a:gd name="connsiteX41" fmla="*/ 7731129 w 8234120"/>
                <a:gd name="connsiteY41" fmla="*/ 3442738 h 4493514"/>
                <a:gd name="connsiteX42" fmla="*/ 8005449 w 8234120"/>
                <a:gd name="connsiteY42" fmla="*/ 3633238 h 4493514"/>
                <a:gd name="connsiteX43" fmla="*/ 8234049 w 8234120"/>
                <a:gd name="connsiteY43" fmla="*/ 3755158 h 4493514"/>
                <a:gd name="connsiteX44" fmla="*/ 7982589 w 8234120"/>
                <a:gd name="connsiteY44" fmla="*/ 3968518 h 4493514"/>
                <a:gd name="connsiteX45" fmla="*/ 7776849 w 8234120"/>
                <a:gd name="connsiteY45" fmla="*/ 4136158 h 4493514"/>
                <a:gd name="connsiteX46" fmla="*/ 7807329 w 8234120"/>
                <a:gd name="connsiteY46" fmla="*/ 4456198 h 4493514"/>
                <a:gd name="connsiteX47" fmla="*/ 7129149 w 8234120"/>
                <a:gd name="connsiteY47" fmla="*/ 4433338 h 4493514"/>
                <a:gd name="connsiteX48" fmla="*/ 6991989 w 8234120"/>
                <a:gd name="connsiteY48" fmla="*/ 3976138 h 4493514"/>
                <a:gd name="connsiteX49" fmla="*/ 6938649 w 8234120"/>
                <a:gd name="connsiteY49" fmla="*/ 3785638 h 4493514"/>
                <a:gd name="connsiteX50" fmla="*/ 7113909 w 8234120"/>
                <a:gd name="connsiteY50" fmla="*/ 3617998 h 4493514"/>
                <a:gd name="connsiteX51" fmla="*/ 6976749 w 8234120"/>
                <a:gd name="connsiteY51" fmla="*/ 3427498 h 4493514"/>
                <a:gd name="connsiteX52" fmla="*/ 6809109 w 8234120"/>
                <a:gd name="connsiteY52" fmla="*/ 3648478 h 4493514"/>
                <a:gd name="connsiteX53" fmla="*/ 6671949 w 8234120"/>
                <a:gd name="connsiteY53" fmla="*/ 3861838 h 4493514"/>
                <a:gd name="connsiteX54" fmla="*/ 6527169 w 8234120"/>
                <a:gd name="connsiteY54" fmla="*/ 4098058 h 4493514"/>
                <a:gd name="connsiteX55" fmla="*/ 6329049 w 8234120"/>
                <a:gd name="connsiteY55" fmla="*/ 4143778 h 4493514"/>
                <a:gd name="connsiteX56" fmla="*/ 5955669 w 8234120"/>
                <a:gd name="connsiteY56" fmla="*/ 4280938 h 4493514"/>
                <a:gd name="connsiteX57" fmla="*/ 5338449 w 8234120"/>
                <a:gd name="connsiteY57" fmla="*/ 4082818 h 4493514"/>
                <a:gd name="connsiteX58" fmla="*/ 5262249 w 8234120"/>
                <a:gd name="connsiteY58" fmla="*/ 3854218 h 4493514"/>
                <a:gd name="connsiteX59" fmla="*/ 5064129 w 8234120"/>
                <a:gd name="connsiteY59" fmla="*/ 3930418 h 4493514"/>
                <a:gd name="connsiteX60" fmla="*/ 4949829 w 8234120"/>
                <a:gd name="connsiteY60" fmla="*/ 4044718 h 4493514"/>
                <a:gd name="connsiteX61" fmla="*/ 4606929 w 8234120"/>
                <a:gd name="connsiteY61" fmla="*/ 3907558 h 4493514"/>
                <a:gd name="connsiteX62" fmla="*/ 4507869 w 8234120"/>
                <a:gd name="connsiteY62" fmla="*/ 3617998 h 4493514"/>
                <a:gd name="connsiteX63" fmla="*/ 4294509 w 8234120"/>
                <a:gd name="connsiteY63" fmla="*/ 3663718 h 4493514"/>
                <a:gd name="connsiteX64" fmla="*/ 4058289 w 8234120"/>
                <a:gd name="connsiteY64" fmla="*/ 3541798 h 4493514"/>
                <a:gd name="connsiteX65" fmla="*/ 3753489 w 8234120"/>
                <a:gd name="connsiteY65" fmla="*/ 3694198 h 4493514"/>
                <a:gd name="connsiteX66" fmla="*/ 3601089 w 8234120"/>
                <a:gd name="connsiteY66" fmla="*/ 3694198 h 4493514"/>
                <a:gd name="connsiteX67" fmla="*/ 3471549 w 8234120"/>
                <a:gd name="connsiteY67" fmla="*/ 3663718 h 4493514"/>
                <a:gd name="connsiteX68" fmla="*/ 3220089 w 8234120"/>
                <a:gd name="connsiteY68" fmla="*/ 3846598 h 4493514"/>
                <a:gd name="connsiteX69" fmla="*/ 3082929 w 8234120"/>
                <a:gd name="connsiteY69" fmla="*/ 3869458 h 4493514"/>
                <a:gd name="connsiteX70" fmla="*/ 3006729 w 8234120"/>
                <a:gd name="connsiteY70" fmla="*/ 3557038 h 4493514"/>
                <a:gd name="connsiteX71" fmla="*/ 3037209 w 8234120"/>
                <a:gd name="connsiteY71" fmla="*/ 3389398 h 4493514"/>
                <a:gd name="connsiteX72" fmla="*/ 2747649 w 8234120"/>
                <a:gd name="connsiteY72" fmla="*/ 3419878 h 4493514"/>
                <a:gd name="connsiteX73" fmla="*/ 2648589 w 8234120"/>
                <a:gd name="connsiteY73" fmla="*/ 3717058 h 4493514"/>
                <a:gd name="connsiteX74" fmla="*/ 2762889 w 8234120"/>
                <a:gd name="connsiteY74" fmla="*/ 3907558 h 4493514"/>
                <a:gd name="connsiteX75" fmla="*/ 2755269 w 8234120"/>
                <a:gd name="connsiteY75" fmla="*/ 4067578 h 4493514"/>
                <a:gd name="connsiteX76" fmla="*/ 2648589 w 8234120"/>
                <a:gd name="connsiteY76" fmla="*/ 4189498 h 4493514"/>
                <a:gd name="connsiteX77" fmla="*/ 2366649 w 8234120"/>
                <a:gd name="connsiteY77" fmla="*/ 4372378 h 4493514"/>
                <a:gd name="connsiteX78" fmla="*/ 2229489 w 8234120"/>
                <a:gd name="connsiteY78" fmla="*/ 4204738 h 4493514"/>
                <a:gd name="connsiteX79" fmla="*/ 2237109 w 8234120"/>
                <a:gd name="connsiteY79" fmla="*/ 3778018 h 4493514"/>
                <a:gd name="connsiteX80" fmla="*/ 2206629 w 8234120"/>
                <a:gd name="connsiteY80" fmla="*/ 3404638 h 4493514"/>
                <a:gd name="connsiteX81" fmla="*/ 2214249 w 8234120"/>
                <a:gd name="connsiteY81" fmla="*/ 3282718 h 4493514"/>
                <a:gd name="connsiteX82" fmla="*/ 1962789 w 8234120"/>
                <a:gd name="connsiteY82" fmla="*/ 3160798 h 4493514"/>
                <a:gd name="connsiteX83" fmla="*/ 1657989 w 8234120"/>
                <a:gd name="connsiteY83" fmla="*/ 3168418 h 4493514"/>
                <a:gd name="connsiteX84" fmla="*/ 1467489 w 8234120"/>
                <a:gd name="connsiteY84" fmla="*/ 3275098 h 4493514"/>
                <a:gd name="connsiteX85" fmla="*/ 1261749 w 8234120"/>
                <a:gd name="connsiteY85" fmla="*/ 2932198 h 4493514"/>
                <a:gd name="connsiteX86" fmla="*/ 1391289 w 8234120"/>
                <a:gd name="connsiteY86" fmla="*/ 2612158 h 4493514"/>
                <a:gd name="connsiteX87" fmla="*/ 1734189 w 8234120"/>
                <a:gd name="connsiteY87" fmla="*/ 2444518 h 4493514"/>
                <a:gd name="connsiteX88" fmla="*/ 1962789 w 8234120"/>
                <a:gd name="connsiteY88" fmla="*/ 2231158 h 4493514"/>
                <a:gd name="connsiteX89" fmla="*/ 1924689 w 8234120"/>
                <a:gd name="connsiteY89" fmla="*/ 1979698 h 4493514"/>
                <a:gd name="connsiteX90" fmla="*/ 2031369 w 8234120"/>
                <a:gd name="connsiteY90" fmla="*/ 1804438 h 4493514"/>
                <a:gd name="connsiteX91" fmla="*/ 1635129 w 8234120"/>
                <a:gd name="connsiteY91" fmla="*/ 1598698 h 4493514"/>
                <a:gd name="connsiteX92" fmla="*/ 1216029 w 8234120"/>
                <a:gd name="connsiteY92" fmla="*/ 1621558 h 4493514"/>
                <a:gd name="connsiteX93" fmla="*/ 1048389 w 8234120"/>
                <a:gd name="connsiteY93" fmla="*/ 1842538 h 4493514"/>
                <a:gd name="connsiteX94" fmla="*/ 774069 w 8234120"/>
                <a:gd name="connsiteY94" fmla="*/ 2093998 h 4493514"/>
                <a:gd name="connsiteX95" fmla="*/ 438789 w 8234120"/>
                <a:gd name="connsiteY95" fmla="*/ 2086378 h 4493514"/>
                <a:gd name="connsiteX96" fmla="*/ 194949 w 8234120"/>
                <a:gd name="connsiteY96" fmla="*/ 2238778 h 4493514"/>
                <a:gd name="connsiteX97" fmla="*/ 141609 w 8234120"/>
                <a:gd name="connsiteY97" fmla="*/ 1842538 h 4493514"/>
                <a:gd name="connsiteX98" fmla="*/ 57789 w 8234120"/>
                <a:gd name="connsiteY98" fmla="*/ 1941598 h 4493514"/>
                <a:gd name="connsiteX99" fmla="*/ 88269 w 8234120"/>
                <a:gd name="connsiteY99" fmla="*/ 1758718 h 4493514"/>
                <a:gd name="connsiteX100" fmla="*/ 4449 w 8234120"/>
                <a:gd name="connsiteY100" fmla="*/ 1606318 h 4493514"/>
                <a:gd name="connsiteX101" fmla="*/ 248289 w 8234120"/>
                <a:gd name="connsiteY101" fmla="*/ 1415818 h 4493514"/>
                <a:gd name="connsiteX102" fmla="*/ 370209 w 8234120"/>
                <a:gd name="connsiteY102" fmla="*/ 1286278 h 4493514"/>
                <a:gd name="connsiteX103" fmla="*/ 743589 w 8234120"/>
                <a:gd name="connsiteY103" fmla="*/ 1324378 h 4493514"/>
                <a:gd name="connsiteX104" fmla="*/ 941709 w 8234120"/>
                <a:gd name="connsiteY104" fmla="*/ 1354858 h 4493514"/>
                <a:gd name="connsiteX105" fmla="*/ 1139829 w 8234120"/>
                <a:gd name="connsiteY105" fmla="*/ 1438678 h 4493514"/>
                <a:gd name="connsiteX106" fmla="*/ 1391289 w 8234120"/>
                <a:gd name="connsiteY106" fmla="*/ 1438678 h 4493514"/>
                <a:gd name="connsiteX107" fmla="*/ 1391289 w 8234120"/>
                <a:gd name="connsiteY107" fmla="*/ 950998 h 4493514"/>
                <a:gd name="connsiteX108" fmla="*/ 1452249 w 8234120"/>
                <a:gd name="connsiteY108" fmla="*/ 737638 h 4493514"/>
                <a:gd name="connsiteX109" fmla="*/ 1376049 w 8234120"/>
                <a:gd name="connsiteY109" fmla="*/ 585238 h 4493514"/>
                <a:gd name="connsiteX110" fmla="*/ 1216029 w 8234120"/>
                <a:gd name="connsiteY110" fmla="*/ 547138 h 4493514"/>
                <a:gd name="connsiteX111" fmla="*/ 941709 w 8234120"/>
                <a:gd name="connsiteY111" fmla="*/ 623338 h 4493514"/>
                <a:gd name="connsiteX112" fmla="*/ 888369 w 8234120"/>
                <a:gd name="connsiteY112" fmla="*/ 432838 h 4493514"/>
                <a:gd name="connsiteX113" fmla="*/ 972189 w 8234120"/>
                <a:gd name="connsiteY113" fmla="*/ 257578 h 4493514"/>
                <a:gd name="connsiteX114" fmla="*/ 1330329 w 8234120"/>
                <a:gd name="connsiteY114" fmla="*/ 227098 h 4493514"/>
                <a:gd name="connsiteX115" fmla="*/ 1482729 w 8234120"/>
                <a:gd name="connsiteY115" fmla="*/ 349018 h 4493514"/>
                <a:gd name="connsiteX0" fmla="*/ 1482729 w 8234120"/>
                <a:gd name="connsiteY0" fmla="*/ 349018 h 4493514"/>
                <a:gd name="connsiteX1" fmla="*/ 1635129 w 8234120"/>
                <a:gd name="connsiteY1" fmla="*/ 249958 h 4493514"/>
                <a:gd name="connsiteX2" fmla="*/ 1848489 w 8234120"/>
                <a:gd name="connsiteY2" fmla="*/ 257578 h 4493514"/>
                <a:gd name="connsiteX3" fmla="*/ 2077089 w 8234120"/>
                <a:gd name="connsiteY3" fmla="*/ 82318 h 4493514"/>
                <a:gd name="connsiteX4" fmla="*/ 2267589 w 8234120"/>
                <a:gd name="connsiteY4" fmla="*/ 196618 h 4493514"/>
                <a:gd name="connsiteX5" fmla="*/ 2427609 w 8234120"/>
                <a:gd name="connsiteY5" fmla="*/ 394738 h 4493514"/>
                <a:gd name="connsiteX6" fmla="*/ 2587629 w 8234120"/>
                <a:gd name="connsiteY6" fmla="*/ 592858 h 4493514"/>
                <a:gd name="connsiteX7" fmla="*/ 2785749 w 8234120"/>
                <a:gd name="connsiteY7" fmla="*/ 615718 h 4493514"/>
                <a:gd name="connsiteX8" fmla="*/ 2968629 w 8234120"/>
                <a:gd name="connsiteY8" fmla="*/ 615718 h 4493514"/>
                <a:gd name="connsiteX9" fmla="*/ 3303909 w 8234120"/>
                <a:gd name="connsiteY9" fmla="*/ 676678 h 4493514"/>
                <a:gd name="connsiteX10" fmla="*/ 3357249 w 8234120"/>
                <a:gd name="connsiteY10" fmla="*/ 371878 h 4493514"/>
                <a:gd name="connsiteX11" fmla="*/ 3357249 w 8234120"/>
                <a:gd name="connsiteY11" fmla="*/ 44218 h 4493514"/>
                <a:gd name="connsiteX12" fmla="*/ 3532509 w 8234120"/>
                <a:gd name="connsiteY12" fmla="*/ 13738 h 4493514"/>
                <a:gd name="connsiteX13" fmla="*/ 3593469 w 8234120"/>
                <a:gd name="connsiteY13" fmla="*/ 143278 h 4493514"/>
                <a:gd name="connsiteX14" fmla="*/ 3745869 w 8234120"/>
                <a:gd name="connsiteY14" fmla="*/ 120418 h 4493514"/>
                <a:gd name="connsiteX15" fmla="*/ 3837309 w 8234120"/>
                <a:gd name="connsiteY15" fmla="*/ 295678 h 4493514"/>
                <a:gd name="connsiteX16" fmla="*/ 3837309 w 8234120"/>
                <a:gd name="connsiteY16" fmla="*/ 806218 h 4493514"/>
                <a:gd name="connsiteX17" fmla="*/ 3966849 w 8234120"/>
                <a:gd name="connsiteY17" fmla="*/ 1065298 h 4493514"/>
                <a:gd name="connsiteX18" fmla="*/ 4302129 w 8234120"/>
                <a:gd name="connsiteY18" fmla="*/ 1126258 h 4493514"/>
                <a:gd name="connsiteX19" fmla="*/ 4545969 w 8234120"/>
                <a:gd name="connsiteY19" fmla="*/ 1141498 h 4493514"/>
                <a:gd name="connsiteX20" fmla="*/ 4736469 w 8234120"/>
                <a:gd name="connsiteY20" fmla="*/ 1133878 h 4493514"/>
                <a:gd name="connsiteX21" fmla="*/ 4881249 w 8234120"/>
                <a:gd name="connsiteY21" fmla="*/ 1080538 h 4493514"/>
                <a:gd name="connsiteX22" fmla="*/ 5086989 w 8234120"/>
                <a:gd name="connsiteY22" fmla="*/ 1187218 h 4493514"/>
                <a:gd name="connsiteX23" fmla="*/ 5307969 w 8234120"/>
                <a:gd name="connsiteY23" fmla="*/ 1072918 h 4493514"/>
                <a:gd name="connsiteX24" fmla="*/ 5414649 w 8234120"/>
                <a:gd name="connsiteY24" fmla="*/ 950998 h 4493514"/>
                <a:gd name="connsiteX25" fmla="*/ 5551809 w 8234120"/>
                <a:gd name="connsiteY25" fmla="*/ 1194838 h 4493514"/>
                <a:gd name="connsiteX26" fmla="*/ 5902329 w 8234120"/>
                <a:gd name="connsiteY26" fmla="*/ 1202458 h 4493514"/>
                <a:gd name="connsiteX27" fmla="*/ 5887089 w 8234120"/>
                <a:gd name="connsiteY27" fmla="*/ 1400578 h 4493514"/>
                <a:gd name="connsiteX28" fmla="*/ 5970909 w 8234120"/>
                <a:gd name="connsiteY28" fmla="*/ 1591078 h 4493514"/>
                <a:gd name="connsiteX29" fmla="*/ 6222369 w 8234120"/>
                <a:gd name="connsiteY29" fmla="*/ 1674898 h 4493514"/>
                <a:gd name="connsiteX30" fmla="*/ 6313809 w 8234120"/>
                <a:gd name="connsiteY30" fmla="*/ 1370098 h 4493514"/>
                <a:gd name="connsiteX31" fmla="*/ 6626229 w 8234120"/>
                <a:gd name="connsiteY31" fmla="*/ 1377718 h 4493514"/>
                <a:gd name="connsiteX32" fmla="*/ 6831969 w 8234120"/>
                <a:gd name="connsiteY32" fmla="*/ 1324378 h 4493514"/>
                <a:gd name="connsiteX33" fmla="*/ 6931029 w 8234120"/>
                <a:gd name="connsiteY33" fmla="*/ 1575838 h 4493514"/>
                <a:gd name="connsiteX34" fmla="*/ 6931029 w 8234120"/>
                <a:gd name="connsiteY34" fmla="*/ 1728238 h 4493514"/>
                <a:gd name="connsiteX35" fmla="*/ 7052949 w 8234120"/>
                <a:gd name="connsiteY35" fmla="*/ 1987318 h 4493514"/>
                <a:gd name="connsiteX36" fmla="*/ 7091049 w 8234120"/>
                <a:gd name="connsiteY36" fmla="*/ 2284498 h 4493514"/>
                <a:gd name="connsiteX37" fmla="*/ 7281549 w 8234120"/>
                <a:gd name="connsiteY37" fmla="*/ 2551198 h 4493514"/>
                <a:gd name="connsiteX38" fmla="*/ 7449189 w 8234120"/>
                <a:gd name="connsiteY38" fmla="*/ 2855998 h 4493514"/>
                <a:gd name="connsiteX39" fmla="*/ 7510149 w 8234120"/>
                <a:gd name="connsiteY39" fmla="*/ 3153178 h 4493514"/>
                <a:gd name="connsiteX40" fmla="*/ 7487289 w 8234120"/>
                <a:gd name="connsiteY40" fmla="*/ 3305578 h 4493514"/>
                <a:gd name="connsiteX41" fmla="*/ 7731129 w 8234120"/>
                <a:gd name="connsiteY41" fmla="*/ 3442738 h 4493514"/>
                <a:gd name="connsiteX42" fmla="*/ 8005449 w 8234120"/>
                <a:gd name="connsiteY42" fmla="*/ 3633238 h 4493514"/>
                <a:gd name="connsiteX43" fmla="*/ 8234049 w 8234120"/>
                <a:gd name="connsiteY43" fmla="*/ 3755158 h 4493514"/>
                <a:gd name="connsiteX44" fmla="*/ 7982589 w 8234120"/>
                <a:gd name="connsiteY44" fmla="*/ 3968518 h 4493514"/>
                <a:gd name="connsiteX45" fmla="*/ 7776849 w 8234120"/>
                <a:gd name="connsiteY45" fmla="*/ 4136158 h 4493514"/>
                <a:gd name="connsiteX46" fmla="*/ 7807329 w 8234120"/>
                <a:gd name="connsiteY46" fmla="*/ 4456198 h 4493514"/>
                <a:gd name="connsiteX47" fmla="*/ 7129149 w 8234120"/>
                <a:gd name="connsiteY47" fmla="*/ 4433338 h 4493514"/>
                <a:gd name="connsiteX48" fmla="*/ 6991989 w 8234120"/>
                <a:gd name="connsiteY48" fmla="*/ 3976138 h 4493514"/>
                <a:gd name="connsiteX49" fmla="*/ 6938649 w 8234120"/>
                <a:gd name="connsiteY49" fmla="*/ 3785638 h 4493514"/>
                <a:gd name="connsiteX50" fmla="*/ 7113909 w 8234120"/>
                <a:gd name="connsiteY50" fmla="*/ 3617998 h 4493514"/>
                <a:gd name="connsiteX51" fmla="*/ 6976749 w 8234120"/>
                <a:gd name="connsiteY51" fmla="*/ 3427498 h 4493514"/>
                <a:gd name="connsiteX52" fmla="*/ 6809109 w 8234120"/>
                <a:gd name="connsiteY52" fmla="*/ 3648478 h 4493514"/>
                <a:gd name="connsiteX53" fmla="*/ 6671949 w 8234120"/>
                <a:gd name="connsiteY53" fmla="*/ 3861838 h 4493514"/>
                <a:gd name="connsiteX54" fmla="*/ 6527169 w 8234120"/>
                <a:gd name="connsiteY54" fmla="*/ 4098058 h 4493514"/>
                <a:gd name="connsiteX55" fmla="*/ 6329049 w 8234120"/>
                <a:gd name="connsiteY55" fmla="*/ 4143778 h 4493514"/>
                <a:gd name="connsiteX56" fmla="*/ 5955669 w 8234120"/>
                <a:gd name="connsiteY56" fmla="*/ 4280938 h 4493514"/>
                <a:gd name="connsiteX57" fmla="*/ 5338449 w 8234120"/>
                <a:gd name="connsiteY57" fmla="*/ 4082818 h 4493514"/>
                <a:gd name="connsiteX58" fmla="*/ 5262249 w 8234120"/>
                <a:gd name="connsiteY58" fmla="*/ 3854218 h 4493514"/>
                <a:gd name="connsiteX59" fmla="*/ 5064129 w 8234120"/>
                <a:gd name="connsiteY59" fmla="*/ 3930418 h 4493514"/>
                <a:gd name="connsiteX60" fmla="*/ 4949829 w 8234120"/>
                <a:gd name="connsiteY60" fmla="*/ 4044718 h 4493514"/>
                <a:gd name="connsiteX61" fmla="*/ 4606929 w 8234120"/>
                <a:gd name="connsiteY61" fmla="*/ 3907558 h 4493514"/>
                <a:gd name="connsiteX62" fmla="*/ 4507869 w 8234120"/>
                <a:gd name="connsiteY62" fmla="*/ 3617998 h 4493514"/>
                <a:gd name="connsiteX63" fmla="*/ 4294509 w 8234120"/>
                <a:gd name="connsiteY63" fmla="*/ 3663718 h 4493514"/>
                <a:gd name="connsiteX64" fmla="*/ 4058289 w 8234120"/>
                <a:gd name="connsiteY64" fmla="*/ 3541798 h 4493514"/>
                <a:gd name="connsiteX65" fmla="*/ 3753489 w 8234120"/>
                <a:gd name="connsiteY65" fmla="*/ 3694198 h 4493514"/>
                <a:gd name="connsiteX66" fmla="*/ 3601089 w 8234120"/>
                <a:gd name="connsiteY66" fmla="*/ 3694198 h 4493514"/>
                <a:gd name="connsiteX67" fmla="*/ 3471549 w 8234120"/>
                <a:gd name="connsiteY67" fmla="*/ 3663718 h 4493514"/>
                <a:gd name="connsiteX68" fmla="*/ 3220089 w 8234120"/>
                <a:gd name="connsiteY68" fmla="*/ 3846598 h 4493514"/>
                <a:gd name="connsiteX69" fmla="*/ 3082929 w 8234120"/>
                <a:gd name="connsiteY69" fmla="*/ 3869458 h 4493514"/>
                <a:gd name="connsiteX70" fmla="*/ 3006729 w 8234120"/>
                <a:gd name="connsiteY70" fmla="*/ 3557038 h 4493514"/>
                <a:gd name="connsiteX71" fmla="*/ 3037209 w 8234120"/>
                <a:gd name="connsiteY71" fmla="*/ 3389398 h 4493514"/>
                <a:gd name="connsiteX72" fmla="*/ 2747649 w 8234120"/>
                <a:gd name="connsiteY72" fmla="*/ 3419878 h 4493514"/>
                <a:gd name="connsiteX73" fmla="*/ 2648589 w 8234120"/>
                <a:gd name="connsiteY73" fmla="*/ 3717058 h 4493514"/>
                <a:gd name="connsiteX74" fmla="*/ 2762889 w 8234120"/>
                <a:gd name="connsiteY74" fmla="*/ 3907558 h 4493514"/>
                <a:gd name="connsiteX75" fmla="*/ 2755269 w 8234120"/>
                <a:gd name="connsiteY75" fmla="*/ 4067578 h 4493514"/>
                <a:gd name="connsiteX76" fmla="*/ 2648589 w 8234120"/>
                <a:gd name="connsiteY76" fmla="*/ 4189498 h 4493514"/>
                <a:gd name="connsiteX77" fmla="*/ 2366649 w 8234120"/>
                <a:gd name="connsiteY77" fmla="*/ 4372378 h 4493514"/>
                <a:gd name="connsiteX78" fmla="*/ 2229489 w 8234120"/>
                <a:gd name="connsiteY78" fmla="*/ 4204738 h 4493514"/>
                <a:gd name="connsiteX79" fmla="*/ 2237109 w 8234120"/>
                <a:gd name="connsiteY79" fmla="*/ 3778018 h 4493514"/>
                <a:gd name="connsiteX80" fmla="*/ 2206629 w 8234120"/>
                <a:gd name="connsiteY80" fmla="*/ 3404638 h 4493514"/>
                <a:gd name="connsiteX81" fmla="*/ 2214249 w 8234120"/>
                <a:gd name="connsiteY81" fmla="*/ 3282718 h 4493514"/>
                <a:gd name="connsiteX82" fmla="*/ 1962789 w 8234120"/>
                <a:gd name="connsiteY82" fmla="*/ 3160798 h 4493514"/>
                <a:gd name="connsiteX83" fmla="*/ 1657989 w 8234120"/>
                <a:gd name="connsiteY83" fmla="*/ 3168418 h 4493514"/>
                <a:gd name="connsiteX84" fmla="*/ 1467489 w 8234120"/>
                <a:gd name="connsiteY84" fmla="*/ 3275098 h 4493514"/>
                <a:gd name="connsiteX85" fmla="*/ 1261749 w 8234120"/>
                <a:gd name="connsiteY85" fmla="*/ 2932198 h 4493514"/>
                <a:gd name="connsiteX86" fmla="*/ 1391289 w 8234120"/>
                <a:gd name="connsiteY86" fmla="*/ 2612158 h 4493514"/>
                <a:gd name="connsiteX87" fmla="*/ 1734189 w 8234120"/>
                <a:gd name="connsiteY87" fmla="*/ 2444518 h 4493514"/>
                <a:gd name="connsiteX88" fmla="*/ 1962789 w 8234120"/>
                <a:gd name="connsiteY88" fmla="*/ 2231158 h 4493514"/>
                <a:gd name="connsiteX89" fmla="*/ 1924689 w 8234120"/>
                <a:gd name="connsiteY89" fmla="*/ 1979698 h 4493514"/>
                <a:gd name="connsiteX90" fmla="*/ 2031369 w 8234120"/>
                <a:gd name="connsiteY90" fmla="*/ 1804438 h 4493514"/>
                <a:gd name="connsiteX91" fmla="*/ 1635129 w 8234120"/>
                <a:gd name="connsiteY91" fmla="*/ 1598698 h 4493514"/>
                <a:gd name="connsiteX92" fmla="*/ 1216029 w 8234120"/>
                <a:gd name="connsiteY92" fmla="*/ 1621558 h 4493514"/>
                <a:gd name="connsiteX93" fmla="*/ 1048389 w 8234120"/>
                <a:gd name="connsiteY93" fmla="*/ 1842538 h 4493514"/>
                <a:gd name="connsiteX94" fmla="*/ 774069 w 8234120"/>
                <a:gd name="connsiteY94" fmla="*/ 2093998 h 4493514"/>
                <a:gd name="connsiteX95" fmla="*/ 438789 w 8234120"/>
                <a:gd name="connsiteY95" fmla="*/ 2086378 h 4493514"/>
                <a:gd name="connsiteX96" fmla="*/ 202569 w 8234120"/>
                <a:gd name="connsiteY96" fmla="*/ 2132098 h 4493514"/>
                <a:gd name="connsiteX97" fmla="*/ 141609 w 8234120"/>
                <a:gd name="connsiteY97" fmla="*/ 1842538 h 4493514"/>
                <a:gd name="connsiteX98" fmla="*/ 57789 w 8234120"/>
                <a:gd name="connsiteY98" fmla="*/ 1941598 h 4493514"/>
                <a:gd name="connsiteX99" fmla="*/ 88269 w 8234120"/>
                <a:gd name="connsiteY99" fmla="*/ 1758718 h 4493514"/>
                <a:gd name="connsiteX100" fmla="*/ 4449 w 8234120"/>
                <a:gd name="connsiteY100" fmla="*/ 1606318 h 4493514"/>
                <a:gd name="connsiteX101" fmla="*/ 248289 w 8234120"/>
                <a:gd name="connsiteY101" fmla="*/ 1415818 h 4493514"/>
                <a:gd name="connsiteX102" fmla="*/ 370209 w 8234120"/>
                <a:gd name="connsiteY102" fmla="*/ 1286278 h 4493514"/>
                <a:gd name="connsiteX103" fmla="*/ 743589 w 8234120"/>
                <a:gd name="connsiteY103" fmla="*/ 1324378 h 4493514"/>
                <a:gd name="connsiteX104" fmla="*/ 941709 w 8234120"/>
                <a:gd name="connsiteY104" fmla="*/ 1354858 h 4493514"/>
                <a:gd name="connsiteX105" fmla="*/ 1139829 w 8234120"/>
                <a:gd name="connsiteY105" fmla="*/ 1438678 h 4493514"/>
                <a:gd name="connsiteX106" fmla="*/ 1391289 w 8234120"/>
                <a:gd name="connsiteY106" fmla="*/ 1438678 h 4493514"/>
                <a:gd name="connsiteX107" fmla="*/ 1391289 w 8234120"/>
                <a:gd name="connsiteY107" fmla="*/ 950998 h 4493514"/>
                <a:gd name="connsiteX108" fmla="*/ 1452249 w 8234120"/>
                <a:gd name="connsiteY108" fmla="*/ 737638 h 4493514"/>
                <a:gd name="connsiteX109" fmla="*/ 1376049 w 8234120"/>
                <a:gd name="connsiteY109" fmla="*/ 585238 h 4493514"/>
                <a:gd name="connsiteX110" fmla="*/ 1216029 w 8234120"/>
                <a:gd name="connsiteY110" fmla="*/ 547138 h 4493514"/>
                <a:gd name="connsiteX111" fmla="*/ 941709 w 8234120"/>
                <a:gd name="connsiteY111" fmla="*/ 623338 h 4493514"/>
                <a:gd name="connsiteX112" fmla="*/ 888369 w 8234120"/>
                <a:gd name="connsiteY112" fmla="*/ 432838 h 4493514"/>
                <a:gd name="connsiteX113" fmla="*/ 972189 w 8234120"/>
                <a:gd name="connsiteY113" fmla="*/ 257578 h 4493514"/>
                <a:gd name="connsiteX114" fmla="*/ 1330329 w 8234120"/>
                <a:gd name="connsiteY114" fmla="*/ 227098 h 4493514"/>
                <a:gd name="connsiteX115" fmla="*/ 1482729 w 8234120"/>
                <a:gd name="connsiteY115" fmla="*/ 349018 h 4493514"/>
                <a:gd name="connsiteX0" fmla="*/ 1482729 w 8234120"/>
                <a:gd name="connsiteY0" fmla="*/ 349018 h 4493514"/>
                <a:gd name="connsiteX1" fmla="*/ 1635129 w 8234120"/>
                <a:gd name="connsiteY1" fmla="*/ 249958 h 4493514"/>
                <a:gd name="connsiteX2" fmla="*/ 1848489 w 8234120"/>
                <a:gd name="connsiteY2" fmla="*/ 257578 h 4493514"/>
                <a:gd name="connsiteX3" fmla="*/ 2077089 w 8234120"/>
                <a:gd name="connsiteY3" fmla="*/ 82318 h 4493514"/>
                <a:gd name="connsiteX4" fmla="*/ 2267589 w 8234120"/>
                <a:gd name="connsiteY4" fmla="*/ 196618 h 4493514"/>
                <a:gd name="connsiteX5" fmla="*/ 2427609 w 8234120"/>
                <a:gd name="connsiteY5" fmla="*/ 394738 h 4493514"/>
                <a:gd name="connsiteX6" fmla="*/ 2587629 w 8234120"/>
                <a:gd name="connsiteY6" fmla="*/ 592858 h 4493514"/>
                <a:gd name="connsiteX7" fmla="*/ 2785749 w 8234120"/>
                <a:gd name="connsiteY7" fmla="*/ 615718 h 4493514"/>
                <a:gd name="connsiteX8" fmla="*/ 2968629 w 8234120"/>
                <a:gd name="connsiteY8" fmla="*/ 615718 h 4493514"/>
                <a:gd name="connsiteX9" fmla="*/ 3303909 w 8234120"/>
                <a:gd name="connsiteY9" fmla="*/ 676678 h 4493514"/>
                <a:gd name="connsiteX10" fmla="*/ 3357249 w 8234120"/>
                <a:gd name="connsiteY10" fmla="*/ 371878 h 4493514"/>
                <a:gd name="connsiteX11" fmla="*/ 3357249 w 8234120"/>
                <a:gd name="connsiteY11" fmla="*/ 44218 h 4493514"/>
                <a:gd name="connsiteX12" fmla="*/ 3532509 w 8234120"/>
                <a:gd name="connsiteY12" fmla="*/ 13738 h 4493514"/>
                <a:gd name="connsiteX13" fmla="*/ 3593469 w 8234120"/>
                <a:gd name="connsiteY13" fmla="*/ 143278 h 4493514"/>
                <a:gd name="connsiteX14" fmla="*/ 3745869 w 8234120"/>
                <a:gd name="connsiteY14" fmla="*/ 120418 h 4493514"/>
                <a:gd name="connsiteX15" fmla="*/ 3837309 w 8234120"/>
                <a:gd name="connsiteY15" fmla="*/ 295678 h 4493514"/>
                <a:gd name="connsiteX16" fmla="*/ 3837309 w 8234120"/>
                <a:gd name="connsiteY16" fmla="*/ 806218 h 4493514"/>
                <a:gd name="connsiteX17" fmla="*/ 3966849 w 8234120"/>
                <a:gd name="connsiteY17" fmla="*/ 1065298 h 4493514"/>
                <a:gd name="connsiteX18" fmla="*/ 4302129 w 8234120"/>
                <a:gd name="connsiteY18" fmla="*/ 1126258 h 4493514"/>
                <a:gd name="connsiteX19" fmla="*/ 4545969 w 8234120"/>
                <a:gd name="connsiteY19" fmla="*/ 1141498 h 4493514"/>
                <a:gd name="connsiteX20" fmla="*/ 4736469 w 8234120"/>
                <a:gd name="connsiteY20" fmla="*/ 1133878 h 4493514"/>
                <a:gd name="connsiteX21" fmla="*/ 4881249 w 8234120"/>
                <a:gd name="connsiteY21" fmla="*/ 1080538 h 4493514"/>
                <a:gd name="connsiteX22" fmla="*/ 5086989 w 8234120"/>
                <a:gd name="connsiteY22" fmla="*/ 1187218 h 4493514"/>
                <a:gd name="connsiteX23" fmla="*/ 5307969 w 8234120"/>
                <a:gd name="connsiteY23" fmla="*/ 1072918 h 4493514"/>
                <a:gd name="connsiteX24" fmla="*/ 5414649 w 8234120"/>
                <a:gd name="connsiteY24" fmla="*/ 950998 h 4493514"/>
                <a:gd name="connsiteX25" fmla="*/ 5551809 w 8234120"/>
                <a:gd name="connsiteY25" fmla="*/ 1194838 h 4493514"/>
                <a:gd name="connsiteX26" fmla="*/ 5902329 w 8234120"/>
                <a:gd name="connsiteY26" fmla="*/ 1202458 h 4493514"/>
                <a:gd name="connsiteX27" fmla="*/ 5887089 w 8234120"/>
                <a:gd name="connsiteY27" fmla="*/ 1400578 h 4493514"/>
                <a:gd name="connsiteX28" fmla="*/ 5970909 w 8234120"/>
                <a:gd name="connsiteY28" fmla="*/ 1591078 h 4493514"/>
                <a:gd name="connsiteX29" fmla="*/ 6222369 w 8234120"/>
                <a:gd name="connsiteY29" fmla="*/ 1674898 h 4493514"/>
                <a:gd name="connsiteX30" fmla="*/ 6313809 w 8234120"/>
                <a:gd name="connsiteY30" fmla="*/ 1370098 h 4493514"/>
                <a:gd name="connsiteX31" fmla="*/ 6626229 w 8234120"/>
                <a:gd name="connsiteY31" fmla="*/ 1377718 h 4493514"/>
                <a:gd name="connsiteX32" fmla="*/ 6831969 w 8234120"/>
                <a:gd name="connsiteY32" fmla="*/ 1324378 h 4493514"/>
                <a:gd name="connsiteX33" fmla="*/ 6931029 w 8234120"/>
                <a:gd name="connsiteY33" fmla="*/ 1575838 h 4493514"/>
                <a:gd name="connsiteX34" fmla="*/ 6931029 w 8234120"/>
                <a:gd name="connsiteY34" fmla="*/ 1728238 h 4493514"/>
                <a:gd name="connsiteX35" fmla="*/ 7052949 w 8234120"/>
                <a:gd name="connsiteY35" fmla="*/ 1987318 h 4493514"/>
                <a:gd name="connsiteX36" fmla="*/ 7091049 w 8234120"/>
                <a:gd name="connsiteY36" fmla="*/ 2284498 h 4493514"/>
                <a:gd name="connsiteX37" fmla="*/ 7281549 w 8234120"/>
                <a:gd name="connsiteY37" fmla="*/ 2551198 h 4493514"/>
                <a:gd name="connsiteX38" fmla="*/ 7449189 w 8234120"/>
                <a:gd name="connsiteY38" fmla="*/ 2855998 h 4493514"/>
                <a:gd name="connsiteX39" fmla="*/ 7510149 w 8234120"/>
                <a:gd name="connsiteY39" fmla="*/ 3153178 h 4493514"/>
                <a:gd name="connsiteX40" fmla="*/ 7487289 w 8234120"/>
                <a:gd name="connsiteY40" fmla="*/ 3305578 h 4493514"/>
                <a:gd name="connsiteX41" fmla="*/ 7731129 w 8234120"/>
                <a:gd name="connsiteY41" fmla="*/ 3442738 h 4493514"/>
                <a:gd name="connsiteX42" fmla="*/ 8005449 w 8234120"/>
                <a:gd name="connsiteY42" fmla="*/ 3633238 h 4493514"/>
                <a:gd name="connsiteX43" fmla="*/ 8234049 w 8234120"/>
                <a:gd name="connsiteY43" fmla="*/ 3755158 h 4493514"/>
                <a:gd name="connsiteX44" fmla="*/ 7982589 w 8234120"/>
                <a:gd name="connsiteY44" fmla="*/ 3968518 h 4493514"/>
                <a:gd name="connsiteX45" fmla="*/ 7776849 w 8234120"/>
                <a:gd name="connsiteY45" fmla="*/ 4136158 h 4493514"/>
                <a:gd name="connsiteX46" fmla="*/ 7807329 w 8234120"/>
                <a:gd name="connsiteY46" fmla="*/ 4456198 h 4493514"/>
                <a:gd name="connsiteX47" fmla="*/ 7129149 w 8234120"/>
                <a:gd name="connsiteY47" fmla="*/ 4433338 h 4493514"/>
                <a:gd name="connsiteX48" fmla="*/ 6991989 w 8234120"/>
                <a:gd name="connsiteY48" fmla="*/ 3976138 h 4493514"/>
                <a:gd name="connsiteX49" fmla="*/ 6938649 w 8234120"/>
                <a:gd name="connsiteY49" fmla="*/ 3785638 h 4493514"/>
                <a:gd name="connsiteX50" fmla="*/ 7113909 w 8234120"/>
                <a:gd name="connsiteY50" fmla="*/ 3617998 h 4493514"/>
                <a:gd name="connsiteX51" fmla="*/ 6976749 w 8234120"/>
                <a:gd name="connsiteY51" fmla="*/ 3427498 h 4493514"/>
                <a:gd name="connsiteX52" fmla="*/ 6809109 w 8234120"/>
                <a:gd name="connsiteY52" fmla="*/ 3648478 h 4493514"/>
                <a:gd name="connsiteX53" fmla="*/ 6671949 w 8234120"/>
                <a:gd name="connsiteY53" fmla="*/ 3861838 h 4493514"/>
                <a:gd name="connsiteX54" fmla="*/ 6527169 w 8234120"/>
                <a:gd name="connsiteY54" fmla="*/ 4098058 h 4493514"/>
                <a:gd name="connsiteX55" fmla="*/ 6329049 w 8234120"/>
                <a:gd name="connsiteY55" fmla="*/ 4143778 h 4493514"/>
                <a:gd name="connsiteX56" fmla="*/ 5955669 w 8234120"/>
                <a:gd name="connsiteY56" fmla="*/ 4280938 h 4493514"/>
                <a:gd name="connsiteX57" fmla="*/ 5338449 w 8234120"/>
                <a:gd name="connsiteY57" fmla="*/ 4082818 h 4493514"/>
                <a:gd name="connsiteX58" fmla="*/ 5262249 w 8234120"/>
                <a:gd name="connsiteY58" fmla="*/ 3854218 h 4493514"/>
                <a:gd name="connsiteX59" fmla="*/ 5064129 w 8234120"/>
                <a:gd name="connsiteY59" fmla="*/ 3930418 h 4493514"/>
                <a:gd name="connsiteX60" fmla="*/ 4949829 w 8234120"/>
                <a:gd name="connsiteY60" fmla="*/ 4044718 h 4493514"/>
                <a:gd name="connsiteX61" fmla="*/ 4606929 w 8234120"/>
                <a:gd name="connsiteY61" fmla="*/ 3907558 h 4493514"/>
                <a:gd name="connsiteX62" fmla="*/ 4507869 w 8234120"/>
                <a:gd name="connsiteY62" fmla="*/ 3617998 h 4493514"/>
                <a:gd name="connsiteX63" fmla="*/ 4294509 w 8234120"/>
                <a:gd name="connsiteY63" fmla="*/ 3663718 h 4493514"/>
                <a:gd name="connsiteX64" fmla="*/ 4058289 w 8234120"/>
                <a:gd name="connsiteY64" fmla="*/ 3541798 h 4493514"/>
                <a:gd name="connsiteX65" fmla="*/ 3753489 w 8234120"/>
                <a:gd name="connsiteY65" fmla="*/ 3694198 h 4493514"/>
                <a:gd name="connsiteX66" fmla="*/ 3601089 w 8234120"/>
                <a:gd name="connsiteY66" fmla="*/ 3694198 h 4493514"/>
                <a:gd name="connsiteX67" fmla="*/ 3471549 w 8234120"/>
                <a:gd name="connsiteY67" fmla="*/ 3663718 h 4493514"/>
                <a:gd name="connsiteX68" fmla="*/ 3220089 w 8234120"/>
                <a:gd name="connsiteY68" fmla="*/ 3846598 h 4493514"/>
                <a:gd name="connsiteX69" fmla="*/ 3082929 w 8234120"/>
                <a:gd name="connsiteY69" fmla="*/ 3869458 h 4493514"/>
                <a:gd name="connsiteX70" fmla="*/ 3006729 w 8234120"/>
                <a:gd name="connsiteY70" fmla="*/ 3557038 h 4493514"/>
                <a:gd name="connsiteX71" fmla="*/ 3037209 w 8234120"/>
                <a:gd name="connsiteY71" fmla="*/ 3389398 h 4493514"/>
                <a:gd name="connsiteX72" fmla="*/ 2747649 w 8234120"/>
                <a:gd name="connsiteY72" fmla="*/ 3419878 h 4493514"/>
                <a:gd name="connsiteX73" fmla="*/ 2648589 w 8234120"/>
                <a:gd name="connsiteY73" fmla="*/ 3717058 h 4493514"/>
                <a:gd name="connsiteX74" fmla="*/ 2762889 w 8234120"/>
                <a:gd name="connsiteY74" fmla="*/ 3907558 h 4493514"/>
                <a:gd name="connsiteX75" fmla="*/ 2755269 w 8234120"/>
                <a:gd name="connsiteY75" fmla="*/ 4067578 h 4493514"/>
                <a:gd name="connsiteX76" fmla="*/ 2648589 w 8234120"/>
                <a:gd name="connsiteY76" fmla="*/ 4189498 h 4493514"/>
                <a:gd name="connsiteX77" fmla="*/ 2366649 w 8234120"/>
                <a:gd name="connsiteY77" fmla="*/ 4372378 h 4493514"/>
                <a:gd name="connsiteX78" fmla="*/ 2229489 w 8234120"/>
                <a:gd name="connsiteY78" fmla="*/ 4204738 h 4493514"/>
                <a:gd name="connsiteX79" fmla="*/ 2237109 w 8234120"/>
                <a:gd name="connsiteY79" fmla="*/ 3778018 h 4493514"/>
                <a:gd name="connsiteX80" fmla="*/ 2206629 w 8234120"/>
                <a:gd name="connsiteY80" fmla="*/ 3404638 h 4493514"/>
                <a:gd name="connsiteX81" fmla="*/ 2214249 w 8234120"/>
                <a:gd name="connsiteY81" fmla="*/ 3282718 h 4493514"/>
                <a:gd name="connsiteX82" fmla="*/ 1962789 w 8234120"/>
                <a:gd name="connsiteY82" fmla="*/ 3160798 h 4493514"/>
                <a:gd name="connsiteX83" fmla="*/ 1657989 w 8234120"/>
                <a:gd name="connsiteY83" fmla="*/ 3168418 h 4493514"/>
                <a:gd name="connsiteX84" fmla="*/ 1467489 w 8234120"/>
                <a:gd name="connsiteY84" fmla="*/ 3275098 h 4493514"/>
                <a:gd name="connsiteX85" fmla="*/ 1261749 w 8234120"/>
                <a:gd name="connsiteY85" fmla="*/ 2932198 h 4493514"/>
                <a:gd name="connsiteX86" fmla="*/ 1391289 w 8234120"/>
                <a:gd name="connsiteY86" fmla="*/ 2612158 h 4493514"/>
                <a:gd name="connsiteX87" fmla="*/ 1734189 w 8234120"/>
                <a:gd name="connsiteY87" fmla="*/ 2444518 h 4493514"/>
                <a:gd name="connsiteX88" fmla="*/ 1962789 w 8234120"/>
                <a:gd name="connsiteY88" fmla="*/ 2231158 h 4493514"/>
                <a:gd name="connsiteX89" fmla="*/ 1924689 w 8234120"/>
                <a:gd name="connsiteY89" fmla="*/ 1979698 h 4493514"/>
                <a:gd name="connsiteX90" fmla="*/ 2031369 w 8234120"/>
                <a:gd name="connsiteY90" fmla="*/ 1804438 h 4493514"/>
                <a:gd name="connsiteX91" fmla="*/ 1635129 w 8234120"/>
                <a:gd name="connsiteY91" fmla="*/ 1598698 h 4493514"/>
                <a:gd name="connsiteX92" fmla="*/ 1216029 w 8234120"/>
                <a:gd name="connsiteY92" fmla="*/ 1621558 h 4493514"/>
                <a:gd name="connsiteX93" fmla="*/ 1048389 w 8234120"/>
                <a:gd name="connsiteY93" fmla="*/ 1842538 h 4493514"/>
                <a:gd name="connsiteX94" fmla="*/ 774069 w 8234120"/>
                <a:gd name="connsiteY94" fmla="*/ 2093998 h 4493514"/>
                <a:gd name="connsiteX95" fmla="*/ 438789 w 8234120"/>
                <a:gd name="connsiteY95" fmla="*/ 2040658 h 4493514"/>
                <a:gd name="connsiteX96" fmla="*/ 202569 w 8234120"/>
                <a:gd name="connsiteY96" fmla="*/ 2132098 h 4493514"/>
                <a:gd name="connsiteX97" fmla="*/ 141609 w 8234120"/>
                <a:gd name="connsiteY97" fmla="*/ 1842538 h 4493514"/>
                <a:gd name="connsiteX98" fmla="*/ 57789 w 8234120"/>
                <a:gd name="connsiteY98" fmla="*/ 1941598 h 4493514"/>
                <a:gd name="connsiteX99" fmla="*/ 88269 w 8234120"/>
                <a:gd name="connsiteY99" fmla="*/ 1758718 h 4493514"/>
                <a:gd name="connsiteX100" fmla="*/ 4449 w 8234120"/>
                <a:gd name="connsiteY100" fmla="*/ 1606318 h 4493514"/>
                <a:gd name="connsiteX101" fmla="*/ 248289 w 8234120"/>
                <a:gd name="connsiteY101" fmla="*/ 1415818 h 4493514"/>
                <a:gd name="connsiteX102" fmla="*/ 370209 w 8234120"/>
                <a:gd name="connsiteY102" fmla="*/ 1286278 h 4493514"/>
                <a:gd name="connsiteX103" fmla="*/ 743589 w 8234120"/>
                <a:gd name="connsiteY103" fmla="*/ 1324378 h 4493514"/>
                <a:gd name="connsiteX104" fmla="*/ 941709 w 8234120"/>
                <a:gd name="connsiteY104" fmla="*/ 1354858 h 4493514"/>
                <a:gd name="connsiteX105" fmla="*/ 1139829 w 8234120"/>
                <a:gd name="connsiteY105" fmla="*/ 1438678 h 4493514"/>
                <a:gd name="connsiteX106" fmla="*/ 1391289 w 8234120"/>
                <a:gd name="connsiteY106" fmla="*/ 1438678 h 4493514"/>
                <a:gd name="connsiteX107" fmla="*/ 1391289 w 8234120"/>
                <a:gd name="connsiteY107" fmla="*/ 950998 h 4493514"/>
                <a:gd name="connsiteX108" fmla="*/ 1452249 w 8234120"/>
                <a:gd name="connsiteY108" fmla="*/ 737638 h 4493514"/>
                <a:gd name="connsiteX109" fmla="*/ 1376049 w 8234120"/>
                <a:gd name="connsiteY109" fmla="*/ 585238 h 4493514"/>
                <a:gd name="connsiteX110" fmla="*/ 1216029 w 8234120"/>
                <a:gd name="connsiteY110" fmla="*/ 547138 h 4493514"/>
                <a:gd name="connsiteX111" fmla="*/ 941709 w 8234120"/>
                <a:gd name="connsiteY111" fmla="*/ 623338 h 4493514"/>
                <a:gd name="connsiteX112" fmla="*/ 888369 w 8234120"/>
                <a:gd name="connsiteY112" fmla="*/ 432838 h 4493514"/>
                <a:gd name="connsiteX113" fmla="*/ 972189 w 8234120"/>
                <a:gd name="connsiteY113" fmla="*/ 257578 h 4493514"/>
                <a:gd name="connsiteX114" fmla="*/ 1330329 w 8234120"/>
                <a:gd name="connsiteY114" fmla="*/ 227098 h 4493514"/>
                <a:gd name="connsiteX115" fmla="*/ 1482729 w 8234120"/>
                <a:gd name="connsiteY115" fmla="*/ 349018 h 4493514"/>
                <a:gd name="connsiteX0" fmla="*/ 1482729 w 8234120"/>
                <a:gd name="connsiteY0" fmla="*/ 349018 h 4493514"/>
                <a:gd name="connsiteX1" fmla="*/ 1635129 w 8234120"/>
                <a:gd name="connsiteY1" fmla="*/ 249958 h 4493514"/>
                <a:gd name="connsiteX2" fmla="*/ 1848489 w 8234120"/>
                <a:gd name="connsiteY2" fmla="*/ 257578 h 4493514"/>
                <a:gd name="connsiteX3" fmla="*/ 2077089 w 8234120"/>
                <a:gd name="connsiteY3" fmla="*/ 82318 h 4493514"/>
                <a:gd name="connsiteX4" fmla="*/ 2267589 w 8234120"/>
                <a:gd name="connsiteY4" fmla="*/ 196618 h 4493514"/>
                <a:gd name="connsiteX5" fmla="*/ 2427609 w 8234120"/>
                <a:gd name="connsiteY5" fmla="*/ 394738 h 4493514"/>
                <a:gd name="connsiteX6" fmla="*/ 2587629 w 8234120"/>
                <a:gd name="connsiteY6" fmla="*/ 592858 h 4493514"/>
                <a:gd name="connsiteX7" fmla="*/ 2785749 w 8234120"/>
                <a:gd name="connsiteY7" fmla="*/ 615718 h 4493514"/>
                <a:gd name="connsiteX8" fmla="*/ 2968629 w 8234120"/>
                <a:gd name="connsiteY8" fmla="*/ 615718 h 4493514"/>
                <a:gd name="connsiteX9" fmla="*/ 3303909 w 8234120"/>
                <a:gd name="connsiteY9" fmla="*/ 676678 h 4493514"/>
                <a:gd name="connsiteX10" fmla="*/ 3357249 w 8234120"/>
                <a:gd name="connsiteY10" fmla="*/ 371878 h 4493514"/>
                <a:gd name="connsiteX11" fmla="*/ 3357249 w 8234120"/>
                <a:gd name="connsiteY11" fmla="*/ 44218 h 4493514"/>
                <a:gd name="connsiteX12" fmla="*/ 3532509 w 8234120"/>
                <a:gd name="connsiteY12" fmla="*/ 13738 h 4493514"/>
                <a:gd name="connsiteX13" fmla="*/ 3593469 w 8234120"/>
                <a:gd name="connsiteY13" fmla="*/ 143278 h 4493514"/>
                <a:gd name="connsiteX14" fmla="*/ 3745869 w 8234120"/>
                <a:gd name="connsiteY14" fmla="*/ 120418 h 4493514"/>
                <a:gd name="connsiteX15" fmla="*/ 3837309 w 8234120"/>
                <a:gd name="connsiteY15" fmla="*/ 295678 h 4493514"/>
                <a:gd name="connsiteX16" fmla="*/ 3837309 w 8234120"/>
                <a:gd name="connsiteY16" fmla="*/ 806218 h 4493514"/>
                <a:gd name="connsiteX17" fmla="*/ 3966849 w 8234120"/>
                <a:gd name="connsiteY17" fmla="*/ 1065298 h 4493514"/>
                <a:gd name="connsiteX18" fmla="*/ 4302129 w 8234120"/>
                <a:gd name="connsiteY18" fmla="*/ 1126258 h 4493514"/>
                <a:gd name="connsiteX19" fmla="*/ 4545969 w 8234120"/>
                <a:gd name="connsiteY19" fmla="*/ 1141498 h 4493514"/>
                <a:gd name="connsiteX20" fmla="*/ 4736469 w 8234120"/>
                <a:gd name="connsiteY20" fmla="*/ 1133878 h 4493514"/>
                <a:gd name="connsiteX21" fmla="*/ 4881249 w 8234120"/>
                <a:gd name="connsiteY21" fmla="*/ 1080538 h 4493514"/>
                <a:gd name="connsiteX22" fmla="*/ 5086989 w 8234120"/>
                <a:gd name="connsiteY22" fmla="*/ 1187218 h 4493514"/>
                <a:gd name="connsiteX23" fmla="*/ 5307969 w 8234120"/>
                <a:gd name="connsiteY23" fmla="*/ 1072918 h 4493514"/>
                <a:gd name="connsiteX24" fmla="*/ 5414649 w 8234120"/>
                <a:gd name="connsiteY24" fmla="*/ 950998 h 4493514"/>
                <a:gd name="connsiteX25" fmla="*/ 5551809 w 8234120"/>
                <a:gd name="connsiteY25" fmla="*/ 1194838 h 4493514"/>
                <a:gd name="connsiteX26" fmla="*/ 5902329 w 8234120"/>
                <a:gd name="connsiteY26" fmla="*/ 1202458 h 4493514"/>
                <a:gd name="connsiteX27" fmla="*/ 5887089 w 8234120"/>
                <a:gd name="connsiteY27" fmla="*/ 1400578 h 4493514"/>
                <a:gd name="connsiteX28" fmla="*/ 5970909 w 8234120"/>
                <a:gd name="connsiteY28" fmla="*/ 1591078 h 4493514"/>
                <a:gd name="connsiteX29" fmla="*/ 6222369 w 8234120"/>
                <a:gd name="connsiteY29" fmla="*/ 1674898 h 4493514"/>
                <a:gd name="connsiteX30" fmla="*/ 6313809 w 8234120"/>
                <a:gd name="connsiteY30" fmla="*/ 1370098 h 4493514"/>
                <a:gd name="connsiteX31" fmla="*/ 6626229 w 8234120"/>
                <a:gd name="connsiteY31" fmla="*/ 1377718 h 4493514"/>
                <a:gd name="connsiteX32" fmla="*/ 6831969 w 8234120"/>
                <a:gd name="connsiteY32" fmla="*/ 1324378 h 4493514"/>
                <a:gd name="connsiteX33" fmla="*/ 6931029 w 8234120"/>
                <a:gd name="connsiteY33" fmla="*/ 1575838 h 4493514"/>
                <a:gd name="connsiteX34" fmla="*/ 6931029 w 8234120"/>
                <a:gd name="connsiteY34" fmla="*/ 1728238 h 4493514"/>
                <a:gd name="connsiteX35" fmla="*/ 7052949 w 8234120"/>
                <a:gd name="connsiteY35" fmla="*/ 1987318 h 4493514"/>
                <a:gd name="connsiteX36" fmla="*/ 7091049 w 8234120"/>
                <a:gd name="connsiteY36" fmla="*/ 2284498 h 4493514"/>
                <a:gd name="connsiteX37" fmla="*/ 7281549 w 8234120"/>
                <a:gd name="connsiteY37" fmla="*/ 2551198 h 4493514"/>
                <a:gd name="connsiteX38" fmla="*/ 7449189 w 8234120"/>
                <a:gd name="connsiteY38" fmla="*/ 2855998 h 4493514"/>
                <a:gd name="connsiteX39" fmla="*/ 7510149 w 8234120"/>
                <a:gd name="connsiteY39" fmla="*/ 3153178 h 4493514"/>
                <a:gd name="connsiteX40" fmla="*/ 7487289 w 8234120"/>
                <a:gd name="connsiteY40" fmla="*/ 3305578 h 4493514"/>
                <a:gd name="connsiteX41" fmla="*/ 7731129 w 8234120"/>
                <a:gd name="connsiteY41" fmla="*/ 3442738 h 4493514"/>
                <a:gd name="connsiteX42" fmla="*/ 8005449 w 8234120"/>
                <a:gd name="connsiteY42" fmla="*/ 3633238 h 4493514"/>
                <a:gd name="connsiteX43" fmla="*/ 8234049 w 8234120"/>
                <a:gd name="connsiteY43" fmla="*/ 3755158 h 4493514"/>
                <a:gd name="connsiteX44" fmla="*/ 7982589 w 8234120"/>
                <a:gd name="connsiteY44" fmla="*/ 3968518 h 4493514"/>
                <a:gd name="connsiteX45" fmla="*/ 7776849 w 8234120"/>
                <a:gd name="connsiteY45" fmla="*/ 4136158 h 4493514"/>
                <a:gd name="connsiteX46" fmla="*/ 7807329 w 8234120"/>
                <a:gd name="connsiteY46" fmla="*/ 4456198 h 4493514"/>
                <a:gd name="connsiteX47" fmla="*/ 7129149 w 8234120"/>
                <a:gd name="connsiteY47" fmla="*/ 4433338 h 4493514"/>
                <a:gd name="connsiteX48" fmla="*/ 6991989 w 8234120"/>
                <a:gd name="connsiteY48" fmla="*/ 3976138 h 4493514"/>
                <a:gd name="connsiteX49" fmla="*/ 6938649 w 8234120"/>
                <a:gd name="connsiteY49" fmla="*/ 3785638 h 4493514"/>
                <a:gd name="connsiteX50" fmla="*/ 7113909 w 8234120"/>
                <a:gd name="connsiteY50" fmla="*/ 3617998 h 4493514"/>
                <a:gd name="connsiteX51" fmla="*/ 6976749 w 8234120"/>
                <a:gd name="connsiteY51" fmla="*/ 3427498 h 4493514"/>
                <a:gd name="connsiteX52" fmla="*/ 6809109 w 8234120"/>
                <a:gd name="connsiteY52" fmla="*/ 3648478 h 4493514"/>
                <a:gd name="connsiteX53" fmla="*/ 6671949 w 8234120"/>
                <a:gd name="connsiteY53" fmla="*/ 3861838 h 4493514"/>
                <a:gd name="connsiteX54" fmla="*/ 6527169 w 8234120"/>
                <a:gd name="connsiteY54" fmla="*/ 4098058 h 4493514"/>
                <a:gd name="connsiteX55" fmla="*/ 6329049 w 8234120"/>
                <a:gd name="connsiteY55" fmla="*/ 4143778 h 4493514"/>
                <a:gd name="connsiteX56" fmla="*/ 5955669 w 8234120"/>
                <a:gd name="connsiteY56" fmla="*/ 4280938 h 4493514"/>
                <a:gd name="connsiteX57" fmla="*/ 5338449 w 8234120"/>
                <a:gd name="connsiteY57" fmla="*/ 4082818 h 4493514"/>
                <a:gd name="connsiteX58" fmla="*/ 5262249 w 8234120"/>
                <a:gd name="connsiteY58" fmla="*/ 3854218 h 4493514"/>
                <a:gd name="connsiteX59" fmla="*/ 5064129 w 8234120"/>
                <a:gd name="connsiteY59" fmla="*/ 3930418 h 4493514"/>
                <a:gd name="connsiteX60" fmla="*/ 4949829 w 8234120"/>
                <a:gd name="connsiteY60" fmla="*/ 4044718 h 4493514"/>
                <a:gd name="connsiteX61" fmla="*/ 4606929 w 8234120"/>
                <a:gd name="connsiteY61" fmla="*/ 3907558 h 4493514"/>
                <a:gd name="connsiteX62" fmla="*/ 4507869 w 8234120"/>
                <a:gd name="connsiteY62" fmla="*/ 3617998 h 4493514"/>
                <a:gd name="connsiteX63" fmla="*/ 4294509 w 8234120"/>
                <a:gd name="connsiteY63" fmla="*/ 3663718 h 4493514"/>
                <a:gd name="connsiteX64" fmla="*/ 4058289 w 8234120"/>
                <a:gd name="connsiteY64" fmla="*/ 3541798 h 4493514"/>
                <a:gd name="connsiteX65" fmla="*/ 3753489 w 8234120"/>
                <a:gd name="connsiteY65" fmla="*/ 3694198 h 4493514"/>
                <a:gd name="connsiteX66" fmla="*/ 3601089 w 8234120"/>
                <a:gd name="connsiteY66" fmla="*/ 3694198 h 4493514"/>
                <a:gd name="connsiteX67" fmla="*/ 3471549 w 8234120"/>
                <a:gd name="connsiteY67" fmla="*/ 3663718 h 4493514"/>
                <a:gd name="connsiteX68" fmla="*/ 3220089 w 8234120"/>
                <a:gd name="connsiteY68" fmla="*/ 3846598 h 4493514"/>
                <a:gd name="connsiteX69" fmla="*/ 3082929 w 8234120"/>
                <a:gd name="connsiteY69" fmla="*/ 3869458 h 4493514"/>
                <a:gd name="connsiteX70" fmla="*/ 3006729 w 8234120"/>
                <a:gd name="connsiteY70" fmla="*/ 3557038 h 4493514"/>
                <a:gd name="connsiteX71" fmla="*/ 3037209 w 8234120"/>
                <a:gd name="connsiteY71" fmla="*/ 3389398 h 4493514"/>
                <a:gd name="connsiteX72" fmla="*/ 2747649 w 8234120"/>
                <a:gd name="connsiteY72" fmla="*/ 3419878 h 4493514"/>
                <a:gd name="connsiteX73" fmla="*/ 2648589 w 8234120"/>
                <a:gd name="connsiteY73" fmla="*/ 3717058 h 4493514"/>
                <a:gd name="connsiteX74" fmla="*/ 2762889 w 8234120"/>
                <a:gd name="connsiteY74" fmla="*/ 3907558 h 4493514"/>
                <a:gd name="connsiteX75" fmla="*/ 2755269 w 8234120"/>
                <a:gd name="connsiteY75" fmla="*/ 4067578 h 4493514"/>
                <a:gd name="connsiteX76" fmla="*/ 2648589 w 8234120"/>
                <a:gd name="connsiteY76" fmla="*/ 4189498 h 4493514"/>
                <a:gd name="connsiteX77" fmla="*/ 2366649 w 8234120"/>
                <a:gd name="connsiteY77" fmla="*/ 4372378 h 4493514"/>
                <a:gd name="connsiteX78" fmla="*/ 2229489 w 8234120"/>
                <a:gd name="connsiteY78" fmla="*/ 4204738 h 4493514"/>
                <a:gd name="connsiteX79" fmla="*/ 2237109 w 8234120"/>
                <a:gd name="connsiteY79" fmla="*/ 3778018 h 4493514"/>
                <a:gd name="connsiteX80" fmla="*/ 2206629 w 8234120"/>
                <a:gd name="connsiteY80" fmla="*/ 3404638 h 4493514"/>
                <a:gd name="connsiteX81" fmla="*/ 2214249 w 8234120"/>
                <a:gd name="connsiteY81" fmla="*/ 3282718 h 4493514"/>
                <a:gd name="connsiteX82" fmla="*/ 1962789 w 8234120"/>
                <a:gd name="connsiteY82" fmla="*/ 3160798 h 4493514"/>
                <a:gd name="connsiteX83" fmla="*/ 1657989 w 8234120"/>
                <a:gd name="connsiteY83" fmla="*/ 3168418 h 4493514"/>
                <a:gd name="connsiteX84" fmla="*/ 1467489 w 8234120"/>
                <a:gd name="connsiteY84" fmla="*/ 3275098 h 4493514"/>
                <a:gd name="connsiteX85" fmla="*/ 1261749 w 8234120"/>
                <a:gd name="connsiteY85" fmla="*/ 2932198 h 4493514"/>
                <a:gd name="connsiteX86" fmla="*/ 1391289 w 8234120"/>
                <a:gd name="connsiteY86" fmla="*/ 2612158 h 4493514"/>
                <a:gd name="connsiteX87" fmla="*/ 1734189 w 8234120"/>
                <a:gd name="connsiteY87" fmla="*/ 2444518 h 4493514"/>
                <a:gd name="connsiteX88" fmla="*/ 1962789 w 8234120"/>
                <a:gd name="connsiteY88" fmla="*/ 2231158 h 4493514"/>
                <a:gd name="connsiteX89" fmla="*/ 1924689 w 8234120"/>
                <a:gd name="connsiteY89" fmla="*/ 1979698 h 4493514"/>
                <a:gd name="connsiteX90" fmla="*/ 2031369 w 8234120"/>
                <a:gd name="connsiteY90" fmla="*/ 1804438 h 4493514"/>
                <a:gd name="connsiteX91" fmla="*/ 1635129 w 8234120"/>
                <a:gd name="connsiteY91" fmla="*/ 1598698 h 4493514"/>
                <a:gd name="connsiteX92" fmla="*/ 1216029 w 8234120"/>
                <a:gd name="connsiteY92" fmla="*/ 1621558 h 4493514"/>
                <a:gd name="connsiteX93" fmla="*/ 1048389 w 8234120"/>
                <a:gd name="connsiteY93" fmla="*/ 1842538 h 4493514"/>
                <a:gd name="connsiteX94" fmla="*/ 774069 w 8234120"/>
                <a:gd name="connsiteY94" fmla="*/ 2093998 h 4493514"/>
                <a:gd name="connsiteX95" fmla="*/ 438789 w 8234120"/>
                <a:gd name="connsiteY95" fmla="*/ 2040658 h 4493514"/>
                <a:gd name="connsiteX96" fmla="*/ 202569 w 8234120"/>
                <a:gd name="connsiteY96" fmla="*/ 2132098 h 4493514"/>
                <a:gd name="connsiteX97" fmla="*/ 141609 w 8234120"/>
                <a:gd name="connsiteY97" fmla="*/ 1842538 h 4493514"/>
                <a:gd name="connsiteX98" fmla="*/ 57789 w 8234120"/>
                <a:gd name="connsiteY98" fmla="*/ 1941598 h 4493514"/>
                <a:gd name="connsiteX99" fmla="*/ 88269 w 8234120"/>
                <a:gd name="connsiteY99" fmla="*/ 1758718 h 4493514"/>
                <a:gd name="connsiteX100" fmla="*/ 4449 w 8234120"/>
                <a:gd name="connsiteY100" fmla="*/ 1606318 h 4493514"/>
                <a:gd name="connsiteX101" fmla="*/ 248289 w 8234120"/>
                <a:gd name="connsiteY101" fmla="*/ 1415818 h 4493514"/>
                <a:gd name="connsiteX102" fmla="*/ 370209 w 8234120"/>
                <a:gd name="connsiteY102" fmla="*/ 1286278 h 4493514"/>
                <a:gd name="connsiteX103" fmla="*/ 743589 w 8234120"/>
                <a:gd name="connsiteY103" fmla="*/ 1324378 h 4493514"/>
                <a:gd name="connsiteX104" fmla="*/ 941709 w 8234120"/>
                <a:gd name="connsiteY104" fmla="*/ 1354858 h 4493514"/>
                <a:gd name="connsiteX105" fmla="*/ 1139829 w 8234120"/>
                <a:gd name="connsiteY105" fmla="*/ 1438678 h 4493514"/>
                <a:gd name="connsiteX106" fmla="*/ 1391289 w 8234120"/>
                <a:gd name="connsiteY106" fmla="*/ 1438678 h 4493514"/>
                <a:gd name="connsiteX107" fmla="*/ 1391289 w 8234120"/>
                <a:gd name="connsiteY107" fmla="*/ 950998 h 4493514"/>
                <a:gd name="connsiteX108" fmla="*/ 1452249 w 8234120"/>
                <a:gd name="connsiteY108" fmla="*/ 737638 h 4493514"/>
                <a:gd name="connsiteX109" fmla="*/ 1376049 w 8234120"/>
                <a:gd name="connsiteY109" fmla="*/ 585238 h 4493514"/>
                <a:gd name="connsiteX110" fmla="*/ 1216029 w 8234120"/>
                <a:gd name="connsiteY110" fmla="*/ 547138 h 4493514"/>
                <a:gd name="connsiteX111" fmla="*/ 941709 w 8234120"/>
                <a:gd name="connsiteY111" fmla="*/ 623338 h 4493514"/>
                <a:gd name="connsiteX112" fmla="*/ 888369 w 8234120"/>
                <a:gd name="connsiteY112" fmla="*/ 432838 h 4493514"/>
                <a:gd name="connsiteX113" fmla="*/ 972189 w 8234120"/>
                <a:gd name="connsiteY113" fmla="*/ 257578 h 4493514"/>
                <a:gd name="connsiteX114" fmla="*/ 1330329 w 8234120"/>
                <a:gd name="connsiteY114" fmla="*/ 227098 h 4493514"/>
                <a:gd name="connsiteX115" fmla="*/ 1482729 w 8234120"/>
                <a:gd name="connsiteY115" fmla="*/ 349018 h 4493514"/>
                <a:gd name="connsiteX0" fmla="*/ 1483279 w 8234670"/>
                <a:gd name="connsiteY0" fmla="*/ 349018 h 4493514"/>
                <a:gd name="connsiteX1" fmla="*/ 1635679 w 8234670"/>
                <a:gd name="connsiteY1" fmla="*/ 249958 h 4493514"/>
                <a:gd name="connsiteX2" fmla="*/ 1849039 w 8234670"/>
                <a:gd name="connsiteY2" fmla="*/ 257578 h 4493514"/>
                <a:gd name="connsiteX3" fmla="*/ 2077639 w 8234670"/>
                <a:gd name="connsiteY3" fmla="*/ 82318 h 4493514"/>
                <a:gd name="connsiteX4" fmla="*/ 2268139 w 8234670"/>
                <a:gd name="connsiteY4" fmla="*/ 196618 h 4493514"/>
                <a:gd name="connsiteX5" fmla="*/ 2428159 w 8234670"/>
                <a:gd name="connsiteY5" fmla="*/ 394738 h 4493514"/>
                <a:gd name="connsiteX6" fmla="*/ 2588179 w 8234670"/>
                <a:gd name="connsiteY6" fmla="*/ 592858 h 4493514"/>
                <a:gd name="connsiteX7" fmla="*/ 2786299 w 8234670"/>
                <a:gd name="connsiteY7" fmla="*/ 615718 h 4493514"/>
                <a:gd name="connsiteX8" fmla="*/ 2969179 w 8234670"/>
                <a:gd name="connsiteY8" fmla="*/ 615718 h 4493514"/>
                <a:gd name="connsiteX9" fmla="*/ 3304459 w 8234670"/>
                <a:gd name="connsiteY9" fmla="*/ 676678 h 4493514"/>
                <a:gd name="connsiteX10" fmla="*/ 3357799 w 8234670"/>
                <a:gd name="connsiteY10" fmla="*/ 371878 h 4493514"/>
                <a:gd name="connsiteX11" fmla="*/ 3357799 w 8234670"/>
                <a:gd name="connsiteY11" fmla="*/ 44218 h 4493514"/>
                <a:gd name="connsiteX12" fmla="*/ 3533059 w 8234670"/>
                <a:gd name="connsiteY12" fmla="*/ 13738 h 4493514"/>
                <a:gd name="connsiteX13" fmla="*/ 3594019 w 8234670"/>
                <a:gd name="connsiteY13" fmla="*/ 143278 h 4493514"/>
                <a:gd name="connsiteX14" fmla="*/ 3746419 w 8234670"/>
                <a:gd name="connsiteY14" fmla="*/ 120418 h 4493514"/>
                <a:gd name="connsiteX15" fmla="*/ 3837859 w 8234670"/>
                <a:gd name="connsiteY15" fmla="*/ 295678 h 4493514"/>
                <a:gd name="connsiteX16" fmla="*/ 3837859 w 8234670"/>
                <a:gd name="connsiteY16" fmla="*/ 806218 h 4493514"/>
                <a:gd name="connsiteX17" fmla="*/ 3967399 w 8234670"/>
                <a:gd name="connsiteY17" fmla="*/ 1065298 h 4493514"/>
                <a:gd name="connsiteX18" fmla="*/ 4302679 w 8234670"/>
                <a:gd name="connsiteY18" fmla="*/ 1126258 h 4493514"/>
                <a:gd name="connsiteX19" fmla="*/ 4546519 w 8234670"/>
                <a:gd name="connsiteY19" fmla="*/ 1141498 h 4493514"/>
                <a:gd name="connsiteX20" fmla="*/ 4737019 w 8234670"/>
                <a:gd name="connsiteY20" fmla="*/ 1133878 h 4493514"/>
                <a:gd name="connsiteX21" fmla="*/ 4881799 w 8234670"/>
                <a:gd name="connsiteY21" fmla="*/ 1080538 h 4493514"/>
                <a:gd name="connsiteX22" fmla="*/ 5087539 w 8234670"/>
                <a:gd name="connsiteY22" fmla="*/ 1187218 h 4493514"/>
                <a:gd name="connsiteX23" fmla="*/ 5308519 w 8234670"/>
                <a:gd name="connsiteY23" fmla="*/ 1072918 h 4493514"/>
                <a:gd name="connsiteX24" fmla="*/ 5415199 w 8234670"/>
                <a:gd name="connsiteY24" fmla="*/ 950998 h 4493514"/>
                <a:gd name="connsiteX25" fmla="*/ 5552359 w 8234670"/>
                <a:gd name="connsiteY25" fmla="*/ 1194838 h 4493514"/>
                <a:gd name="connsiteX26" fmla="*/ 5902879 w 8234670"/>
                <a:gd name="connsiteY26" fmla="*/ 1202458 h 4493514"/>
                <a:gd name="connsiteX27" fmla="*/ 5887639 w 8234670"/>
                <a:gd name="connsiteY27" fmla="*/ 1400578 h 4493514"/>
                <a:gd name="connsiteX28" fmla="*/ 5971459 w 8234670"/>
                <a:gd name="connsiteY28" fmla="*/ 1591078 h 4493514"/>
                <a:gd name="connsiteX29" fmla="*/ 6222919 w 8234670"/>
                <a:gd name="connsiteY29" fmla="*/ 1674898 h 4493514"/>
                <a:gd name="connsiteX30" fmla="*/ 6314359 w 8234670"/>
                <a:gd name="connsiteY30" fmla="*/ 1370098 h 4493514"/>
                <a:gd name="connsiteX31" fmla="*/ 6626779 w 8234670"/>
                <a:gd name="connsiteY31" fmla="*/ 1377718 h 4493514"/>
                <a:gd name="connsiteX32" fmla="*/ 6832519 w 8234670"/>
                <a:gd name="connsiteY32" fmla="*/ 1324378 h 4493514"/>
                <a:gd name="connsiteX33" fmla="*/ 6931579 w 8234670"/>
                <a:gd name="connsiteY33" fmla="*/ 1575838 h 4493514"/>
                <a:gd name="connsiteX34" fmla="*/ 6931579 w 8234670"/>
                <a:gd name="connsiteY34" fmla="*/ 1728238 h 4493514"/>
                <a:gd name="connsiteX35" fmla="*/ 7053499 w 8234670"/>
                <a:gd name="connsiteY35" fmla="*/ 1987318 h 4493514"/>
                <a:gd name="connsiteX36" fmla="*/ 7091599 w 8234670"/>
                <a:gd name="connsiteY36" fmla="*/ 2284498 h 4493514"/>
                <a:gd name="connsiteX37" fmla="*/ 7282099 w 8234670"/>
                <a:gd name="connsiteY37" fmla="*/ 2551198 h 4493514"/>
                <a:gd name="connsiteX38" fmla="*/ 7449739 w 8234670"/>
                <a:gd name="connsiteY38" fmla="*/ 2855998 h 4493514"/>
                <a:gd name="connsiteX39" fmla="*/ 7510699 w 8234670"/>
                <a:gd name="connsiteY39" fmla="*/ 3153178 h 4493514"/>
                <a:gd name="connsiteX40" fmla="*/ 7487839 w 8234670"/>
                <a:gd name="connsiteY40" fmla="*/ 3305578 h 4493514"/>
                <a:gd name="connsiteX41" fmla="*/ 7731679 w 8234670"/>
                <a:gd name="connsiteY41" fmla="*/ 3442738 h 4493514"/>
                <a:gd name="connsiteX42" fmla="*/ 8005999 w 8234670"/>
                <a:gd name="connsiteY42" fmla="*/ 3633238 h 4493514"/>
                <a:gd name="connsiteX43" fmla="*/ 8234599 w 8234670"/>
                <a:gd name="connsiteY43" fmla="*/ 3755158 h 4493514"/>
                <a:gd name="connsiteX44" fmla="*/ 7983139 w 8234670"/>
                <a:gd name="connsiteY44" fmla="*/ 3968518 h 4493514"/>
                <a:gd name="connsiteX45" fmla="*/ 7777399 w 8234670"/>
                <a:gd name="connsiteY45" fmla="*/ 4136158 h 4493514"/>
                <a:gd name="connsiteX46" fmla="*/ 7807879 w 8234670"/>
                <a:gd name="connsiteY46" fmla="*/ 4456198 h 4493514"/>
                <a:gd name="connsiteX47" fmla="*/ 7129699 w 8234670"/>
                <a:gd name="connsiteY47" fmla="*/ 4433338 h 4493514"/>
                <a:gd name="connsiteX48" fmla="*/ 6992539 w 8234670"/>
                <a:gd name="connsiteY48" fmla="*/ 3976138 h 4493514"/>
                <a:gd name="connsiteX49" fmla="*/ 6939199 w 8234670"/>
                <a:gd name="connsiteY49" fmla="*/ 3785638 h 4493514"/>
                <a:gd name="connsiteX50" fmla="*/ 7114459 w 8234670"/>
                <a:gd name="connsiteY50" fmla="*/ 3617998 h 4493514"/>
                <a:gd name="connsiteX51" fmla="*/ 6977299 w 8234670"/>
                <a:gd name="connsiteY51" fmla="*/ 3427498 h 4493514"/>
                <a:gd name="connsiteX52" fmla="*/ 6809659 w 8234670"/>
                <a:gd name="connsiteY52" fmla="*/ 3648478 h 4493514"/>
                <a:gd name="connsiteX53" fmla="*/ 6672499 w 8234670"/>
                <a:gd name="connsiteY53" fmla="*/ 3861838 h 4493514"/>
                <a:gd name="connsiteX54" fmla="*/ 6527719 w 8234670"/>
                <a:gd name="connsiteY54" fmla="*/ 4098058 h 4493514"/>
                <a:gd name="connsiteX55" fmla="*/ 6329599 w 8234670"/>
                <a:gd name="connsiteY55" fmla="*/ 4143778 h 4493514"/>
                <a:gd name="connsiteX56" fmla="*/ 5956219 w 8234670"/>
                <a:gd name="connsiteY56" fmla="*/ 4280938 h 4493514"/>
                <a:gd name="connsiteX57" fmla="*/ 5338999 w 8234670"/>
                <a:gd name="connsiteY57" fmla="*/ 4082818 h 4493514"/>
                <a:gd name="connsiteX58" fmla="*/ 5262799 w 8234670"/>
                <a:gd name="connsiteY58" fmla="*/ 3854218 h 4493514"/>
                <a:gd name="connsiteX59" fmla="*/ 5064679 w 8234670"/>
                <a:gd name="connsiteY59" fmla="*/ 3930418 h 4493514"/>
                <a:gd name="connsiteX60" fmla="*/ 4950379 w 8234670"/>
                <a:gd name="connsiteY60" fmla="*/ 4044718 h 4493514"/>
                <a:gd name="connsiteX61" fmla="*/ 4607479 w 8234670"/>
                <a:gd name="connsiteY61" fmla="*/ 3907558 h 4493514"/>
                <a:gd name="connsiteX62" fmla="*/ 4508419 w 8234670"/>
                <a:gd name="connsiteY62" fmla="*/ 3617998 h 4493514"/>
                <a:gd name="connsiteX63" fmla="*/ 4295059 w 8234670"/>
                <a:gd name="connsiteY63" fmla="*/ 3663718 h 4493514"/>
                <a:gd name="connsiteX64" fmla="*/ 4058839 w 8234670"/>
                <a:gd name="connsiteY64" fmla="*/ 3541798 h 4493514"/>
                <a:gd name="connsiteX65" fmla="*/ 3754039 w 8234670"/>
                <a:gd name="connsiteY65" fmla="*/ 3694198 h 4493514"/>
                <a:gd name="connsiteX66" fmla="*/ 3601639 w 8234670"/>
                <a:gd name="connsiteY66" fmla="*/ 3694198 h 4493514"/>
                <a:gd name="connsiteX67" fmla="*/ 3472099 w 8234670"/>
                <a:gd name="connsiteY67" fmla="*/ 3663718 h 4493514"/>
                <a:gd name="connsiteX68" fmla="*/ 3220639 w 8234670"/>
                <a:gd name="connsiteY68" fmla="*/ 3846598 h 4493514"/>
                <a:gd name="connsiteX69" fmla="*/ 3083479 w 8234670"/>
                <a:gd name="connsiteY69" fmla="*/ 3869458 h 4493514"/>
                <a:gd name="connsiteX70" fmla="*/ 3007279 w 8234670"/>
                <a:gd name="connsiteY70" fmla="*/ 3557038 h 4493514"/>
                <a:gd name="connsiteX71" fmla="*/ 3037759 w 8234670"/>
                <a:gd name="connsiteY71" fmla="*/ 3389398 h 4493514"/>
                <a:gd name="connsiteX72" fmla="*/ 2748199 w 8234670"/>
                <a:gd name="connsiteY72" fmla="*/ 3419878 h 4493514"/>
                <a:gd name="connsiteX73" fmla="*/ 2649139 w 8234670"/>
                <a:gd name="connsiteY73" fmla="*/ 3717058 h 4493514"/>
                <a:gd name="connsiteX74" fmla="*/ 2763439 w 8234670"/>
                <a:gd name="connsiteY74" fmla="*/ 3907558 h 4493514"/>
                <a:gd name="connsiteX75" fmla="*/ 2755819 w 8234670"/>
                <a:gd name="connsiteY75" fmla="*/ 4067578 h 4493514"/>
                <a:gd name="connsiteX76" fmla="*/ 2649139 w 8234670"/>
                <a:gd name="connsiteY76" fmla="*/ 4189498 h 4493514"/>
                <a:gd name="connsiteX77" fmla="*/ 2367199 w 8234670"/>
                <a:gd name="connsiteY77" fmla="*/ 4372378 h 4493514"/>
                <a:gd name="connsiteX78" fmla="*/ 2230039 w 8234670"/>
                <a:gd name="connsiteY78" fmla="*/ 4204738 h 4493514"/>
                <a:gd name="connsiteX79" fmla="*/ 2237659 w 8234670"/>
                <a:gd name="connsiteY79" fmla="*/ 3778018 h 4493514"/>
                <a:gd name="connsiteX80" fmla="*/ 2207179 w 8234670"/>
                <a:gd name="connsiteY80" fmla="*/ 3404638 h 4493514"/>
                <a:gd name="connsiteX81" fmla="*/ 2214799 w 8234670"/>
                <a:gd name="connsiteY81" fmla="*/ 3282718 h 4493514"/>
                <a:gd name="connsiteX82" fmla="*/ 1963339 w 8234670"/>
                <a:gd name="connsiteY82" fmla="*/ 3160798 h 4493514"/>
                <a:gd name="connsiteX83" fmla="*/ 1658539 w 8234670"/>
                <a:gd name="connsiteY83" fmla="*/ 3168418 h 4493514"/>
                <a:gd name="connsiteX84" fmla="*/ 1468039 w 8234670"/>
                <a:gd name="connsiteY84" fmla="*/ 3275098 h 4493514"/>
                <a:gd name="connsiteX85" fmla="*/ 1262299 w 8234670"/>
                <a:gd name="connsiteY85" fmla="*/ 2932198 h 4493514"/>
                <a:gd name="connsiteX86" fmla="*/ 1391839 w 8234670"/>
                <a:gd name="connsiteY86" fmla="*/ 2612158 h 4493514"/>
                <a:gd name="connsiteX87" fmla="*/ 1734739 w 8234670"/>
                <a:gd name="connsiteY87" fmla="*/ 2444518 h 4493514"/>
                <a:gd name="connsiteX88" fmla="*/ 1963339 w 8234670"/>
                <a:gd name="connsiteY88" fmla="*/ 2231158 h 4493514"/>
                <a:gd name="connsiteX89" fmla="*/ 1925239 w 8234670"/>
                <a:gd name="connsiteY89" fmla="*/ 1979698 h 4493514"/>
                <a:gd name="connsiteX90" fmla="*/ 2031919 w 8234670"/>
                <a:gd name="connsiteY90" fmla="*/ 1804438 h 4493514"/>
                <a:gd name="connsiteX91" fmla="*/ 1635679 w 8234670"/>
                <a:gd name="connsiteY91" fmla="*/ 1598698 h 4493514"/>
                <a:gd name="connsiteX92" fmla="*/ 1216579 w 8234670"/>
                <a:gd name="connsiteY92" fmla="*/ 1621558 h 4493514"/>
                <a:gd name="connsiteX93" fmla="*/ 1048939 w 8234670"/>
                <a:gd name="connsiteY93" fmla="*/ 1842538 h 4493514"/>
                <a:gd name="connsiteX94" fmla="*/ 774619 w 8234670"/>
                <a:gd name="connsiteY94" fmla="*/ 2093998 h 4493514"/>
                <a:gd name="connsiteX95" fmla="*/ 439339 w 8234670"/>
                <a:gd name="connsiteY95" fmla="*/ 2040658 h 4493514"/>
                <a:gd name="connsiteX96" fmla="*/ 203119 w 8234670"/>
                <a:gd name="connsiteY96" fmla="*/ 2132098 h 4493514"/>
                <a:gd name="connsiteX97" fmla="*/ 142159 w 8234670"/>
                <a:gd name="connsiteY97" fmla="*/ 1842538 h 4493514"/>
                <a:gd name="connsiteX98" fmla="*/ 88819 w 8234670"/>
                <a:gd name="connsiteY98" fmla="*/ 1758718 h 4493514"/>
                <a:gd name="connsiteX99" fmla="*/ 4999 w 8234670"/>
                <a:gd name="connsiteY99" fmla="*/ 1606318 h 4493514"/>
                <a:gd name="connsiteX100" fmla="*/ 248839 w 8234670"/>
                <a:gd name="connsiteY100" fmla="*/ 1415818 h 4493514"/>
                <a:gd name="connsiteX101" fmla="*/ 370759 w 8234670"/>
                <a:gd name="connsiteY101" fmla="*/ 1286278 h 4493514"/>
                <a:gd name="connsiteX102" fmla="*/ 744139 w 8234670"/>
                <a:gd name="connsiteY102" fmla="*/ 1324378 h 4493514"/>
                <a:gd name="connsiteX103" fmla="*/ 942259 w 8234670"/>
                <a:gd name="connsiteY103" fmla="*/ 1354858 h 4493514"/>
                <a:gd name="connsiteX104" fmla="*/ 1140379 w 8234670"/>
                <a:gd name="connsiteY104" fmla="*/ 1438678 h 4493514"/>
                <a:gd name="connsiteX105" fmla="*/ 1391839 w 8234670"/>
                <a:gd name="connsiteY105" fmla="*/ 1438678 h 4493514"/>
                <a:gd name="connsiteX106" fmla="*/ 1391839 w 8234670"/>
                <a:gd name="connsiteY106" fmla="*/ 950998 h 4493514"/>
                <a:gd name="connsiteX107" fmla="*/ 1452799 w 8234670"/>
                <a:gd name="connsiteY107" fmla="*/ 737638 h 4493514"/>
                <a:gd name="connsiteX108" fmla="*/ 1376599 w 8234670"/>
                <a:gd name="connsiteY108" fmla="*/ 585238 h 4493514"/>
                <a:gd name="connsiteX109" fmla="*/ 1216579 w 8234670"/>
                <a:gd name="connsiteY109" fmla="*/ 547138 h 4493514"/>
                <a:gd name="connsiteX110" fmla="*/ 942259 w 8234670"/>
                <a:gd name="connsiteY110" fmla="*/ 623338 h 4493514"/>
                <a:gd name="connsiteX111" fmla="*/ 888919 w 8234670"/>
                <a:gd name="connsiteY111" fmla="*/ 432838 h 4493514"/>
                <a:gd name="connsiteX112" fmla="*/ 972739 w 8234670"/>
                <a:gd name="connsiteY112" fmla="*/ 257578 h 4493514"/>
                <a:gd name="connsiteX113" fmla="*/ 1330879 w 8234670"/>
                <a:gd name="connsiteY113" fmla="*/ 227098 h 4493514"/>
                <a:gd name="connsiteX114" fmla="*/ 1483279 w 8234670"/>
                <a:gd name="connsiteY114" fmla="*/ 349018 h 4493514"/>
                <a:gd name="connsiteX0" fmla="*/ 1483279 w 8234670"/>
                <a:gd name="connsiteY0" fmla="*/ 349018 h 4493514"/>
                <a:gd name="connsiteX1" fmla="*/ 1635679 w 8234670"/>
                <a:gd name="connsiteY1" fmla="*/ 249958 h 4493514"/>
                <a:gd name="connsiteX2" fmla="*/ 1849039 w 8234670"/>
                <a:gd name="connsiteY2" fmla="*/ 257578 h 4493514"/>
                <a:gd name="connsiteX3" fmla="*/ 2077639 w 8234670"/>
                <a:gd name="connsiteY3" fmla="*/ 82318 h 4493514"/>
                <a:gd name="connsiteX4" fmla="*/ 2268139 w 8234670"/>
                <a:gd name="connsiteY4" fmla="*/ 196618 h 4493514"/>
                <a:gd name="connsiteX5" fmla="*/ 2428159 w 8234670"/>
                <a:gd name="connsiteY5" fmla="*/ 394738 h 4493514"/>
                <a:gd name="connsiteX6" fmla="*/ 2588179 w 8234670"/>
                <a:gd name="connsiteY6" fmla="*/ 592858 h 4493514"/>
                <a:gd name="connsiteX7" fmla="*/ 2786299 w 8234670"/>
                <a:gd name="connsiteY7" fmla="*/ 615718 h 4493514"/>
                <a:gd name="connsiteX8" fmla="*/ 2969179 w 8234670"/>
                <a:gd name="connsiteY8" fmla="*/ 615718 h 4493514"/>
                <a:gd name="connsiteX9" fmla="*/ 3304459 w 8234670"/>
                <a:gd name="connsiteY9" fmla="*/ 676678 h 4493514"/>
                <a:gd name="connsiteX10" fmla="*/ 3357799 w 8234670"/>
                <a:gd name="connsiteY10" fmla="*/ 371878 h 4493514"/>
                <a:gd name="connsiteX11" fmla="*/ 3357799 w 8234670"/>
                <a:gd name="connsiteY11" fmla="*/ 44218 h 4493514"/>
                <a:gd name="connsiteX12" fmla="*/ 3533059 w 8234670"/>
                <a:gd name="connsiteY12" fmla="*/ 13738 h 4493514"/>
                <a:gd name="connsiteX13" fmla="*/ 3594019 w 8234670"/>
                <a:gd name="connsiteY13" fmla="*/ 143278 h 4493514"/>
                <a:gd name="connsiteX14" fmla="*/ 3746419 w 8234670"/>
                <a:gd name="connsiteY14" fmla="*/ 120418 h 4493514"/>
                <a:gd name="connsiteX15" fmla="*/ 3837859 w 8234670"/>
                <a:gd name="connsiteY15" fmla="*/ 295678 h 4493514"/>
                <a:gd name="connsiteX16" fmla="*/ 3837859 w 8234670"/>
                <a:gd name="connsiteY16" fmla="*/ 806218 h 4493514"/>
                <a:gd name="connsiteX17" fmla="*/ 3967399 w 8234670"/>
                <a:gd name="connsiteY17" fmla="*/ 1065298 h 4493514"/>
                <a:gd name="connsiteX18" fmla="*/ 4302679 w 8234670"/>
                <a:gd name="connsiteY18" fmla="*/ 1126258 h 4493514"/>
                <a:gd name="connsiteX19" fmla="*/ 4546519 w 8234670"/>
                <a:gd name="connsiteY19" fmla="*/ 1141498 h 4493514"/>
                <a:gd name="connsiteX20" fmla="*/ 4737019 w 8234670"/>
                <a:gd name="connsiteY20" fmla="*/ 1133878 h 4493514"/>
                <a:gd name="connsiteX21" fmla="*/ 4881799 w 8234670"/>
                <a:gd name="connsiteY21" fmla="*/ 1080538 h 4493514"/>
                <a:gd name="connsiteX22" fmla="*/ 5087539 w 8234670"/>
                <a:gd name="connsiteY22" fmla="*/ 1187218 h 4493514"/>
                <a:gd name="connsiteX23" fmla="*/ 5308519 w 8234670"/>
                <a:gd name="connsiteY23" fmla="*/ 1072918 h 4493514"/>
                <a:gd name="connsiteX24" fmla="*/ 5415199 w 8234670"/>
                <a:gd name="connsiteY24" fmla="*/ 950998 h 4493514"/>
                <a:gd name="connsiteX25" fmla="*/ 5552359 w 8234670"/>
                <a:gd name="connsiteY25" fmla="*/ 1194838 h 4493514"/>
                <a:gd name="connsiteX26" fmla="*/ 5902879 w 8234670"/>
                <a:gd name="connsiteY26" fmla="*/ 1202458 h 4493514"/>
                <a:gd name="connsiteX27" fmla="*/ 5887639 w 8234670"/>
                <a:gd name="connsiteY27" fmla="*/ 1400578 h 4493514"/>
                <a:gd name="connsiteX28" fmla="*/ 5971459 w 8234670"/>
                <a:gd name="connsiteY28" fmla="*/ 1591078 h 4493514"/>
                <a:gd name="connsiteX29" fmla="*/ 6222919 w 8234670"/>
                <a:gd name="connsiteY29" fmla="*/ 1674898 h 4493514"/>
                <a:gd name="connsiteX30" fmla="*/ 6314359 w 8234670"/>
                <a:gd name="connsiteY30" fmla="*/ 1370098 h 4493514"/>
                <a:gd name="connsiteX31" fmla="*/ 6626779 w 8234670"/>
                <a:gd name="connsiteY31" fmla="*/ 1377718 h 4493514"/>
                <a:gd name="connsiteX32" fmla="*/ 6832519 w 8234670"/>
                <a:gd name="connsiteY32" fmla="*/ 1324378 h 4493514"/>
                <a:gd name="connsiteX33" fmla="*/ 6931579 w 8234670"/>
                <a:gd name="connsiteY33" fmla="*/ 1575838 h 4493514"/>
                <a:gd name="connsiteX34" fmla="*/ 6931579 w 8234670"/>
                <a:gd name="connsiteY34" fmla="*/ 1728238 h 4493514"/>
                <a:gd name="connsiteX35" fmla="*/ 7053499 w 8234670"/>
                <a:gd name="connsiteY35" fmla="*/ 1987318 h 4493514"/>
                <a:gd name="connsiteX36" fmla="*/ 7091599 w 8234670"/>
                <a:gd name="connsiteY36" fmla="*/ 2284498 h 4493514"/>
                <a:gd name="connsiteX37" fmla="*/ 7282099 w 8234670"/>
                <a:gd name="connsiteY37" fmla="*/ 2551198 h 4493514"/>
                <a:gd name="connsiteX38" fmla="*/ 7449739 w 8234670"/>
                <a:gd name="connsiteY38" fmla="*/ 2855998 h 4493514"/>
                <a:gd name="connsiteX39" fmla="*/ 7510699 w 8234670"/>
                <a:gd name="connsiteY39" fmla="*/ 3153178 h 4493514"/>
                <a:gd name="connsiteX40" fmla="*/ 7487839 w 8234670"/>
                <a:gd name="connsiteY40" fmla="*/ 3305578 h 4493514"/>
                <a:gd name="connsiteX41" fmla="*/ 7731679 w 8234670"/>
                <a:gd name="connsiteY41" fmla="*/ 3442738 h 4493514"/>
                <a:gd name="connsiteX42" fmla="*/ 8005999 w 8234670"/>
                <a:gd name="connsiteY42" fmla="*/ 3633238 h 4493514"/>
                <a:gd name="connsiteX43" fmla="*/ 8234599 w 8234670"/>
                <a:gd name="connsiteY43" fmla="*/ 3755158 h 4493514"/>
                <a:gd name="connsiteX44" fmla="*/ 7983139 w 8234670"/>
                <a:gd name="connsiteY44" fmla="*/ 3968518 h 4493514"/>
                <a:gd name="connsiteX45" fmla="*/ 7777399 w 8234670"/>
                <a:gd name="connsiteY45" fmla="*/ 4136158 h 4493514"/>
                <a:gd name="connsiteX46" fmla="*/ 7807879 w 8234670"/>
                <a:gd name="connsiteY46" fmla="*/ 4456198 h 4493514"/>
                <a:gd name="connsiteX47" fmla="*/ 7129699 w 8234670"/>
                <a:gd name="connsiteY47" fmla="*/ 4433338 h 4493514"/>
                <a:gd name="connsiteX48" fmla="*/ 6992539 w 8234670"/>
                <a:gd name="connsiteY48" fmla="*/ 3976138 h 4493514"/>
                <a:gd name="connsiteX49" fmla="*/ 6939199 w 8234670"/>
                <a:gd name="connsiteY49" fmla="*/ 3785638 h 4493514"/>
                <a:gd name="connsiteX50" fmla="*/ 7114459 w 8234670"/>
                <a:gd name="connsiteY50" fmla="*/ 3617998 h 4493514"/>
                <a:gd name="connsiteX51" fmla="*/ 6977299 w 8234670"/>
                <a:gd name="connsiteY51" fmla="*/ 3427498 h 4493514"/>
                <a:gd name="connsiteX52" fmla="*/ 6809659 w 8234670"/>
                <a:gd name="connsiteY52" fmla="*/ 3648478 h 4493514"/>
                <a:gd name="connsiteX53" fmla="*/ 6672499 w 8234670"/>
                <a:gd name="connsiteY53" fmla="*/ 3861838 h 4493514"/>
                <a:gd name="connsiteX54" fmla="*/ 6527719 w 8234670"/>
                <a:gd name="connsiteY54" fmla="*/ 4098058 h 4493514"/>
                <a:gd name="connsiteX55" fmla="*/ 6329599 w 8234670"/>
                <a:gd name="connsiteY55" fmla="*/ 4143778 h 4493514"/>
                <a:gd name="connsiteX56" fmla="*/ 5956219 w 8234670"/>
                <a:gd name="connsiteY56" fmla="*/ 4280938 h 4493514"/>
                <a:gd name="connsiteX57" fmla="*/ 5338999 w 8234670"/>
                <a:gd name="connsiteY57" fmla="*/ 4082818 h 4493514"/>
                <a:gd name="connsiteX58" fmla="*/ 5262799 w 8234670"/>
                <a:gd name="connsiteY58" fmla="*/ 3854218 h 4493514"/>
                <a:gd name="connsiteX59" fmla="*/ 5064679 w 8234670"/>
                <a:gd name="connsiteY59" fmla="*/ 3930418 h 4493514"/>
                <a:gd name="connsiteX60" fmla="*/ 4950379 w 8234670"/>
                <a:gd name="connsiteY60" fmla="*/ 4044718 h 4493514"/>
                <a:gd name="connsiteX61" fmla="*/ 4607479 w 8234670"/>
                <a:gd name="connsiteY61" fmla="*/ 3907558 h 4493514"/>
                <a:gd name="connsiteX62" fmla="*/ 4508419 w 8234670"/>
                <a:gd name="connsiteY62" fmla="*/ 3617998 h 4493514"/>
                <a:gd name="connsiteX63" fmla="*/ 4295059 w 8234670"/>
                <a:gd name="connsiteY63" fmla="*/ 3663718 h 4493514"/>
                <a:gd name="connsiteX64" fmla="*/ 4058839 w 8234670"/>
                <a:gd name="connsiteY64" fmla="*/ 3541798 h 4493514"/>
                <a:gd name="connsiteX65" fmla="*/ 3754039 w 8234670"/>
                <a:gd name="connsiteY65" fmla="*/ 3694198 h 4493514"/>
                <a:gd name="connsiteX66" fmla="*/ 3601639 w 8234670"/>
                <a:gd name="connsiteY66" fmla="*/ 3694198 h 4493514"/>
                <a:gd name="connsiteX67" fmla="*/ 3472099 w 8234670"/>
                <a:gd name="connsiteY67" fmla="*/ 3663718 h 4493514"/>
                <a:gd name="connsiteX68" fmla="*/ 3220639 w 8234670"/>
                <a:gd name="connsiteY68" fmla="*/ 3846598 h 4493514"/>
                <a:gd name="connsiteX69" fmla="*/ 3083479 w 8234670"/>
                <a:gd name="connsiteY69" fmla="*/ 3869458 h 4493514"/>
                <a:gd name="connsiteX70" fmla="*/ 3007279 w 8234670"/>
                <a:gd name="connsiteY70" fmla="*/ 3557038 h 4493514"/>
                <a:gd name="connsiteX71" fmla="*/ 3037759 w 8234670"/>
                <a:gd name="connsiteY71" fmla="*/ 3389398 h 4493514"/>
                <a:gd name="connsiteX72" fmla="*/ 2748199 w 8234670"/>
                <a:gd name="connsiteY72" fmla="*/ 3419878 h 4493514"/>
                <a:gd name="connsiteX73" fmla="*/ 2649139 w 8234670"/>
                <a:gd name="connsiteY73" fmla="*/ 3717058 h 4493514"/>
                <a:gd name="connsiteX74" fmla="*/ 2763439 w 8234670"/>
                <a:gd name="connsiteY74" fmla="*/ 3907558 h 4493514"/>
                <a:gd name="connsiteX75" fmla="*/ 2755819 w 8234670"/>
                <a:gd name="connsiteY75" fmla="*/ 4067578 h 4493514"/>
                <a:gd name="connsiteX76" fmla="*/ 2649139 w 8234670"/>
                <a:gd name="connsiteY76" fmla="*/ 4189498 h 4493514"/>
                <a:gd name="connsiteX77" fmla="*/ 2496739 w 8234670"/>
                <a:gd name="connsiteY77" fmla="*/ 4227598 h 4493514"/>
                <a:gd name="connsiteX78" fmla="*/ 2367199 w 8234670"/>
                <a:gd name="connsiteY78" fmla="*/ 4372378 h 4493514"/>
                <a:gd name="connsiteX79" fmla="*/ 2230039 w 8234670"/>
                <a:gd name="connsiteY79" fmla="*/ 4204738 h 4493514"/>
                <a:gd name="connsiteX80" fmla="*/ 2237659 w 8234670"/>
                <a:gd name="connsiteY80" fmla="*/ 3778018 h 4493514"/>
                <a:gd name="connsiteX81" fmla="*/ 2207179 w 8234670"/>
                <a:gd name="connsiteY81" fmla="*/ 3404638 h 4493514"/>
                <a:gd name="connsiteX82" fmla="*/ 2214799 w 8234670"/>
                <a:gd name="connsiteY82" fmla="*/ 3282718 h 4493514"/>
                <a:gd name="connsiteX83" fmla="*/ 1963339 w 8234670"/>
                <a:gd name="connsiteY83" fmla="*/ 3160798 h 4493514"/>
                <a:gd name="connsiteX84" fmla="*/ 1658539 w 8234670"/>
                <a:gd name="connsiteY84" fmla="*/ 3168418 h 4493514"/>
                <a:gd name="connsiteX85" fmla="*/ 1468039 w 8234670"/>
                <a:gd name="connsiteY85" fmla="*/ 3275098 h 4493514"/>
                <a:gd name="connsiteX86" fmla="*/ 1262299 w 8234670"/>
                <a:gd name="connsiteY86" fmla="*/ 2932198 h 4493514"/>
                <a:gd name="connsiteX87" fmla="*/ 1391839 w 8234670"/>
                <a:gd name="connsiteY87" fmla="*/ 2612158 h 4493514"/>
                <a:gd name="connsiteX88" fmla="*/ 1734739 w 8234670"/>
                <a:gd name="connsiteY88" fmla="*/ 2444518 h 4493514"/>
                <a:gd name="connsiteX89" fmla="*/ 1963339 w 8234670"/>
                <a:gd name="connsiteY89" fmla="*/ 2231158 h 4493514"/>
                <a:gd name="connsiteX90" fmla="*/ 1925239 w 8234670"/>
                <a:gd name="connsiteY90" fmla="*/ 1979698 h 4493514"/>
                <a:gd name="connsiteX91" fmla="*/ 2031919 w 8234670"/>
                <a:gd name="connsiteY91" fmla="*/ 1804438 h 4493514"/>
                <a:gd name="connsiteX92" fmla="*/ 1635679 w 8234670"/>
                <a:gd name="connsiteY92" fmla="*/ 1598698 h 4493514"/>
                <a:gd name="connsiteX93" fmla="*/ 1216579 w 8234670"/>
                <a:gd name="connsiteY93" fmla="*/ 1621558 h 4493514"/>
                <a:gd name="connsiteX94" fmla="*/ 1048939 w 8234670"/>
                <a:gd name="connsiteY94" fmla="*/ 1842538 h 4493514"/>
                <a:gd name="connsiteX95" fmla="*/ 774619 w 8234670"/>
                <a:gd name="connsiteY95" fmla="*/ 2093998 h 4493514"/>
                <a:gd name="connsiteX96" fmla="*/ 439339 w 8234670"/>
                <a:gd name="connsiteY96" fmla="*/ 2040658 h 4493514"/>
                <a:gd name="connsiteX97" fmla="*/ 203119 w 8234670"/>
                <a:gd name="connsiteY97" fmla="*/ 2132098 h 4493514"/>
                <a:gd name="connsiteX98" fmla="*/ 142159 w 8234670"/>
                <a:gd name="connsiteY98" fmla="*/ 1842538 h 4493514"/>
                <a:gd name="connsiteX99" fmla="*/ 88819 w 8234670"/>
                <a:gd name="connsiteY99" fmla="*/ 1758718 h 4493514"/>
                <a:gd name="connsiteX100" fmla="*/ 4999 w 8234670"/>
                <a:gd name="connsiteY100" fmla="*/ 1606318 h 4493514"/>
                <a:gd name="connsiteX101" fmla="*/ 248839 w 8234670"/>
                <a:gd name="connsiteY101" fmla="*/ 1415818 h 4493514"/>
                <a:gd name="connsiteX102" fmla="*/ 370759 w 8234670"/>
                <a:gd name="connsiteY102" fmla="*/ 1286278 h 4493514"/>
                <a:gd name="connsiteX103" fmla="*/ 744139 w 8234670"/>
                <a:gd name="connsiteY103" fmla="*/ 1324378 h 4493514"/>
                <a:gd name="connsiteX104" fmla="*/ 942259 w 8234670"/>
                <a:gd name="connsiteY104" fmla="*/ 1354858 h 4493514"/>
                <a:gd name="connsiteX105" fmla="*/ 1140379 w 8234670"/>
                <a:gd name="connsiteY105" fmla="*/ 1438678 h 4493514"/>
                <a:gd name="connsiteX106" fmla="*/ 1391839 w 8234670"/>
                <a:gd name="connsiteY106" fmla="*/ 1438678 h 4493514"/>
                <a:gd name="connsiteX107" fmla="*/ 1391839 w 8234670"/>
                <a:gd name="connsiteY107" fmla="*/ 950998 h 4493514"/>
                <a:gd name="connsiteX108" fmla="*/ 1452799 w 8234670"/>
                <a:gd name="connsiteY108" fmla="*/ 737638 h 4493514"/>
                <a:gd name="connsiteX109" fmla="*/ 1376599 w 8234670"/>
                <a:gd name="connsiteY109" fmla="*/ 585238 h 4493514"/>
                <a:gd name="connsiteX110" fmla="*/ 1216579 w 8234670"/>
                <a:gd name="connsiteY110" fmla="*/ 547138 h 4493514"/>
                <a:gd name="connsiteX111" fmla="*/ 942259 w 8234670"/>
                <a:gd name="connsiteY111" fmla="*/ 623338 h 4493514"/>
                <a:gd name="connsiteX112" fmla="*/ 888919 w 8234670"/>
                <a:gd name="connsiteY112" fmla="*/ 432838 h 4493514"/>
                <a:gd name="connsiteX113" fmla="*/ 972739 w 8234670"/>
                <a:gd name="connsiteY113" fmla="*/ 257578 h 4493514"/>
                <a:gd name="connsiteX114" fmla="*/ 1330879 w 8234670"/>
                <a:gd name="connsiteY114" fmla="*/ 227098 h 4493514"/>
                <a:gd name="connsiteX115" fmla="*/ 1483279 w 8234670"/>
                <a:gd name="connsiteY115" fmla="*/ 349018 h 449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8234670" h="4493514">
                  <a:moveTo>
                    <a:pt x="1483279" y="349018"/>
                  </a:moveTo>
                  <a:cubicBezTo>
                    <a:pt x="1534079" y="352828"/>
                    <a:pt x="1574719" y="265198"/>
                    <a:pt x="1635679" y="249958"/>
                  </a:cubicBezTo>
                  <a:cubicBezTo>
                    <a:pt x="1696639" y="234718"/>
                    <a:pt x="1775379" y="285518"/>
                    <a:pt x="1849039" y="257578"/>
                  </a:cubicBezTo>
                  <a:cubicBezTo>
                    <a:pt x="1922699" y="229638"/>
                    <a:pt x="2007789" y="92478"/>
                    <a:pt x="2077639" y="82318"/>
                  </a:cubicBezTo>
                  <a:cubicBezTo>
                    <a:pt x="2147489" y="72158"/>
                    <a:pt x="2209719" y="144548"/>
                    <a:pt x="2268139" y="196618"/>
                  </a:cubicBezTo>
                  <a:cubicBezTo>
                    <a:pt x="2326559" y="248688"/>
                    <a:pt x="2374819" y="328698"/>
                    <a:pt x="2428159" y="394738"/>
                  </a:cubicBezTo>
                  <a:cubicBezTo>
                    <a:pt x="2481499" y="460778"/>
                    <a:pt x="2528489" y="556028"/>
                    <a:pt x="2588179" y="592858"/>
                  </a:cubicBezTo>
                  <a:cubicBezTo>
                    <a:pt x="2647869" y="629688"/>
                    <a:pt x="2722799" y="611908"/>
                    <a:pt x="2786299" y="615718"/>
                  </a:cubicBezTo>
                  <a:cubicBezTo>
                    <a:pt x="2849799" y="619528"/>
                    <a:pt x="2882819" y="605558"/>
                    <a:pt x="2969179" y="615718"/>
                  </a:cubicBezTo>
                  <a:cubicBezTo>
                    <a:pt x="3055539" y="625878"/>
                    <a:pt x="3239689" y="717318"/>
                    <a:pt x="3304459" y="676678"/>
                  </a:cubicBezTo>
                  <a:cubicBezTo>
                    <a:pt x="3369229" y="636038"/>
                    <a:pt x="3348909" y="477288"/>
                    <a:pt x="3357799" y="371878"/>
                  </a:cubicBezTo>
                  <a:cubicBezTo>
                    <a:pt x="3366689" y="266468"/>
                    <a:pt x="3328589" y="103908"/>
                    <a:pt x="3357799" y="44218"/>
                  </a:cubicBezTo>
                  <a:cubicBezTo>
                    <a:pt x="3387009" y="-15472"/>
                    <a:pt x="3493689" y="-2772"/>
                    <a:pt x="3533059" y="13738"/>
                  </a:cubicBezTo>
                  <a:cubicBezTo>
                    <a:pt x="3572429" y="30248"/>
                    <a:pt x="3558459" y="125498"/>
                    <a:pt x="3594019" y="143278"/>
                  </a:cubicBezTo>
                  <a:cubicBezTo>
                    <a:pt x="3629579" y="161058"/>
                    <a:pt x="3705779" y="95018"/>
                    <a:pt x="3746419" y="120418"/>
                  </a:cubicBezTo>
                  <a:cubicBezTo>
                    <a:pt x="3787059" y="145818"/>
                    <a:pt x="3822619" y="181378"/>
                    <a:pt x="3837859" y="295678"/>
                  </a:cubicBezTo>
                  <a:cubicBezTo>
                    <a:pt x="3853099" y="409978"/>
                    <a:pt x="3816269" y="677948"/>
                    <a:pt x="3837859" y="806218"/>
                  </a:cubicBezTo>
                  <a:cubicBezTo>
                    <a:pt x="3859449" y="934488"/>
                    <a:pt x="3889929" y="1011958"/>
                    <a:pt x="3967399" y="1065298"/>
                  </a:cubicBezTo>
                  <a:cubicBezTo>
                    <a:pt x="4044869" y="1118638"/>
                    <a:pt x="4206159" y="1113558"/>
                    <a:pt x="4302679" y="1126258"/>
                  </a:cubicBezTo>
                  <a:cubicBezTo>
                    <a:pt x="4399199" y="1138958"/>
                    <a:pt x="4474129" y="1140228"/>
                    <a:pt x="4546519" y="1141498"/>
                  </a:cubicBezTo>
                  <a:cubicBezTo>
                    <a:pt x="4618909" y="1142768"/>
                    <a:pt x="4681139" y="1144038"/>
                    <a:pt x="4737019" y="1133878"/>
                  </a:cubicBezTo>
                  <a:cubicBezTo>
                    <a:pt x="4792899" y="1123718"/>
                    <a:pt x="4823379" y="1071648"/>
                    <a:pt x="4881799" y="1080538"/>
                  </a:cubicBezTo>
                  <a:cubicBezTo>
                    <a:pt x="4940219" y="1089428"/>
                    <a:pt x="5016419" y="1188488"/>
                    <a:pt x="5087539" y="1187218"/>
                  </a:cubicBezTo>
                  <a:cubicBezTo>
                    <a:pt x="5158659" y="1185948"/>
                    <a:pt x="5253909" y="1112288"/>
                    <a:pt x="5308519" y="1072918"/>
                  </a:cubicBezTo>
                  <a:cubicBezTo>
                    <a:pt x="5363129" y="1033548"/>
                    <a:pt x="5374559" y="930678"/>
                    <a:pt x="5415199" y="950998"/>
                  </a:cubicBezTo>
                  <a:cubicBezTo>
                    <a:pt x="5455839" y="971318"/>
                    <a:pt x="5471079" y="1152928"/>
                    <a:pt x="5552359" y="1194838"/>
                  </a:cubicBezTo>
                  <a:cubicBezTo>
                    <a:pt x="5633639" y="1236748"/>
                    <a:pt x="5846999" y="1168168"/>
                    <a:pt x="5902879" y="1202458"/>
                  </a:cubicBezTo>
                  <a:cubicBezTo>
                    <a:pt x="5958759" y="1236748"/>
                    <a:pt x="5876209" y="1335808"/>
                    <a:pt x="5887639" y="1400578"/>
                  </a:cubicBezTo>
                  <a:cubicBezTo>
                    <a:pt x="5899069" y="1465348"/>
                    <a:pt x="5915579" y="1545358"/>
                    <a:pt x="5971459" y="1591078"/>
                  </a:cubicBezTo>
                  <a:cubicBezTo>
                    <a:pt x="6027339" y="1636798"/>
                    <a:pt x="6165769" y="1711728"/>
                    <a:pt x="6222919" y="1674898"/>
                  </a:cubicBezTo>
                  <a:cubicBezTo>
                    <a:pt x="6280069" y="1638068"/>
                    <a:pt x="6247049" y="1419628"/>
                    <a:pt x="6314359" y="1370098"/>
                  </a:cubicBezTo>
                  <a:cubicBezTo>
                    <a:pt x="6381669" y="1320568"/>
                    <a:pt x="6540419" y="1385338"/>
                    <a:pt x="6626779" y="1377718"/>
                  </a:cubicBezTo>
                  <a:cubicBezTo>
                    <a:pt x="6713139" y="1370098"/>
                    <a:pt x="6781719" y="1291358"/>
                    <a:pt x="6832519" y="1324378"/>
                  </a:cubicBezTo>
                  <a:cubicBezTo>
                    <a:pt x="6883319" y="1357398"/>
                    <a:pt x="6915069" y="1508528"/>
                    <a:pt x="6931579" y="1575838"/>
                  </a:cubicBezTo>
                  <a:cubicBezTo>
                    <a:pt x="6948089" y="1643148"/>
                    <a:pt x="6911259" y="1659658"/>
                    <a:pt x="6931579" y="1728238"/>
                  </a:cubicBezTo>
                  <a:cubicBezTo>
                    <a:pt x="6951899" y="1796818"/>
                    <a:pt x="7026829" y="1894608"/>
                    <a:pt x="7053499" y="1987318"/>
                  </a:cubicBezTo>
                  <a:cubicBezTo>
                    <a:pt x="7080169" y="2080028"/>
                    <a:pt x="7053499" y="2190518"/>
                    <a:pt x="7091599" y="2284498"/>
                  </a:cubicBezTo>
                  <a:cubicBezTo>
                    <a:pt x="7129699" y="2378478"/>
                    <a:pt x="7222409" y="2455948"/>
                    <a:pt x="7282099" y="2551198"/>
                  </a:cubicBezTo>
                  <a:cubicBezTo>
                    <a:pt x="7341789" y="2646448"/>
                    <a:pt x="7411639" y="2755668"/>
                    <a:pt x="7449739" y="2855998"/>
                  </a:cubicBezTo>
                  <a:cubicBezTo>
                    <a:pt x="7487839" y="2956328"/>
                    <a:pt x="7504349" y="3078248"/>
                    <a:pt x="7510699" y="3153178"/>
                  </a:cubicBezTo>
                  <a:cubicBezTo>
                    <a:pt x="7517049" y="3228108"/>
                    <a:pt x="7451009" y="3257318"/>
                    <a:pt x="7487839" y="3305578"/>
                  </a:cubicBezTo>
                  <a:cubicBezTo>
                    <a:pt x="7524669" y="3353838"/>
                    <a:pt x="7645319" y="3388128"/>
                    <a:pt x="7731679" y="3442738"/>
                  </a:cubicBezTo>
                  <a:cubicBezTo>
                    <a:pt x="7818039" y="3497348"/>
                    <a:pt x="7922179" y="3581168"/>
                    <a:pt x="8005999" y="3633238"/>
                  </a:cubicBezTo>
                  <a:cubicBezTo>
                    <a:pt x="8089819" y="3685308"/>
                    <a:pt x="8238409" y="3699278"/>
                    <a:pt x="8234599" y="3755158"/>
                  </a:cubicBezTo>
                  <a:cubicBezTo>
                    <a:pt x="8230789" y="3811038"/>
                    <a:pt x="8059339" y="3905018"/>
                    <a:pt x="7983139" y="3968518"/>
                  </a:cubicBezTo>
                  <a:cubicBezTo>
                    <a:pt x="7906939" y="4032018"/>
                    <a:pt x="7806609" y="4054878"/>
                    <a:pt x="7777399" y="4136158"/>
                  </a:cubicBezTo>
                  <a:cubicBezTo>
                    <a:pt x="7748189" y="4217438"/>
                    <a:pt x="7915829" y="4406668"/>
                    <a:pt x="7807879" y="4456198"/>
                  </a:cubicBezTo>
                  <a:cubicBezTo>
                    <a:pt x="7699929" y="4505728"/>
                    <a:pt x="7265589" y="4513348"/>
                    <a:pt x="7129699" y="4433338"/>
                  </a:cubicBezTo>
                  <a:cubicBezTo>
                    <a:pt x="6993809" y="4353328"/>
                    <a:pt x="7024289" y="4084088"/>
                    <a:pt x="6992539" y="3976138"/>
                  </a:cubicBezTo>
                  <a:cubicBezTo>
                    <a:pt x="6960789" y="3868188"/>
                    <a:pt x="6918879" y="3845328"/>
                    <a:pt x="6939199" y="3785638"/>
                  </a:cubicBezTo>
                  <a:cubicBezTo>
                    <a:pt x="6959519" y="3725948"/>
                    <a:pt x="7108109" y="3677688"/>
                    <a:pt x="7114459" y="3617998"/>
                  </a:cubicBezTo>
                  <a:cubicBezTo>
                    <a:pt x="7120809" y="3558308"/>
                    <a:pt x="7028099" y="3422418"/>
                    <a:pt x="6977299" y="3427498"/>
                  </a:cubicBezTo>
                  <a:cubicBezTo>
                    <a:pt x="6926499" y="3432578"/>
                    <a:pt x="6860459" y="3576088"/>
                    <a:pt x="6809659" y="3648478"/>
                  </a:cubicBezTo>
                  <a:cubicBezTo>
                    <a:pt x="6758859" y="3720868"/>
                    <a:pt x="6719489" y="3786908"/>
                    <a:pt x="6672499" y="3861838"/>
                  </a:cubicBezTo>
                  <a:cubicBezTo>
                    <a:pt x="6625509" y="3936768"/>
                    <a:pt x="6584869" y="4051068"/>
                    <a:pt x="6527719" y="4098058"/>
                  </a:cubicBezTo>
                  <a:cubicBezTo>
                    <a:pt x="6470569" y="4145048"/>
                    <a:pt x="6424849" y="4113298"/>
                    <a:pt x="6329599" y="4143778"/>
                  </a:cubicBezTo>
                  <a:cubicBezTo>
                    <a:pt x="6234349" y="4174258"/>
                    <a:pt x="6121319" y="4291098"/>
                    <a:pt x="5956219" y="4280938"/>
                  </a:cubicBezTo>
                  <a:cubicBezTo>
                    <a:pt x="5791119" y="4270778"/>
                    <a:pt x="5454569" y="4153938"/>
                    <a:pt x="5338999" y="4082818"/>
                  </a:cubicBezTo>
                  <a:cubicBezTo>
                    <a:pt x="5223429" y="4011698"/>
                    <a:pt x="5308519" y="3879618"/>
                    <a:pt x="5262799" y="3854218"/>
                  </a:cubicBezTo>
                  <a:cubicBezTo>
                    <a:pt x="5217079" y="3828818"/>
                    <a:pt x="5116749" y="3898668"/>
                    <a:pt x="5064679" y="3930418"/>
                  </a:cubicBezTo>
                  <a:cubicBezTo>
                    <a:pt x="5012609" y="3962168"/>
                    <a:pt x="5026579" y="4048528"/>
                    <a:pt x="4950379" y="4044718"/>
                  </a:cubicBezTo>
                  <a:cubicBezTo>
                    <a:pt x="4874179" y="4040908"/>
                    <a:pt x="4681139" y="3978678"/>
                    <a:pt x="4607479" y="3907558"/>
                  </a:cubicBezTo>
                  <a:cubicBezTo>
                    <a:pt x="4533819" y="3836438"/>
                    <a:pt x="4560489" y="3658638"/>
                    <a:pt x="4508419" y="3617998"/>
                  </a:cubicBezTo>
                  <a:cubicBezTo>
                    <a:pt x="4456349" y="3577358"/>
                    <a:pt x="4369989" y="3676418"/>
                    <a:pt x="4295059" y="3663718"/>
                  </a:cubicBezTo>
                  <a:cubicBezTo>
                    <a:pt x="4220129" y="3651018"/>
                    <a:pt x="4149009" y="3536718"/>
                    <a:pt x="4058839" y="3541798"/>
                  </a:cubicBezTo>
                  <a:cubicBezTo>
                    <a:pt x="3968669" y="3546878"/>
                    <a:pt x="3830239" y="3668798"/>
                    <a:pt x="3754039" y="3694198"/>
                  </a:cubicBezTo>
                  <a:cubicBezTo>
                    <a:pt x="3677839" y="3719598"/>
                    <a:pt x="3648629" y="3699278"/>
                    <a:pt x="3601639" y="3694198"/>
                  </a:cubicBezTo>
                  <a:cubicBezTo>
                    <a:pt x="3554649" y="3689118"/>
                    <a:pt x="3535599" y="3638318"/>
                    <a:pt x="3472099" y="3663718"/>
                  </a:cubicBezTo>
                  <a:cubicBezTo>
                    <a:pt x="3408599" y="3689118"/>
                    <a:pt x="3285409" y="3812308"/>
                    <a:pt x="3220639" y="3846598"/>
                  </a:cubicBezTo>
                  <a:cubicBezTo>
                    <a:pt x="3155869" y="3880888"/>
                    <a:pt x="3119039" y="3917718"/>
                    <a:pt x="3083479" y="3869458"/>
                  </a:cubicBezTo>
                  <a:cubicBezTo>
                    <a:pt x="3047919" y="3821198"/>
                    <a:pt x="3014899" y="3637048"/>
                    <a:pt x="3007279" y="3557038"/>
                  </a:cubicBezTo>
                  <a:cubicBezTo>
                    <a:pt x="2999659" y="3477028"/>
                    <a:pt x="3080939" y="3412258"/>
                    <a:pt x="3037759" y="3389398"/>
                  </a:cubicBezTo>
                  <a:cubicBezTo>
                    <a:pt x="2994579" y="3366538"/>
                    <a:pt x="2812969" y="3365268"/>
                    <a:pt x="2748199" y="3419878"/>
                  </a:cubicBezTo>
                  <a:cubicBezTo>
                    <a:pt x="2683429" y="3474488"/>
                    <a:pt x="2646599" y="3635778"/>
                    <a:pt x="2649139" y="3717058"/>
                  </a:cubicBezTo>
                  <a:cubicBezTo>
                    <a:pt x="2651679" y="3798338"/>
                    <a:pt x="2745659" y="3849138"/>
                    <a:pt x="2763439" y="3907558"/>
                  </a:cubicBezTo>
                  <a:cubicBezTo>
                    <a:pt x="2781219" y="3965978"/>
                    <a:pt x="2774869" y="4020588"/>
                    <a:pt x="2755819" y="4067578"/>
                  </a:cubicBezTo>
                  <a:cubicBezTo>
                    <a:pt x="2736769" y="4114568"/>
                    <a:pt x="2692319" y="4162828"/>
                    <a:pt x="2649139" y="4189498"/>
                  </a:cubicBezTo>
                  <a:cubicBezTo>
                    <a:pt x="2605959" y="4216168"/>
                    <a:pt x="2543729" y="4197118"/>
                    <a:pt x="2496739" y="4227598"/>
                  </a:cubicBezTo>
                  <a:cubicBezTo>
                    <a:pt x="2449749" y="4258078"/>
                    <a:pt x="2411649" y="4376188"/>
                    <a:pt x="2367199" y="4372378"/>
                  </a:cubicBezTo>
                  <a:cubicBezTo>
                    <a:pt x="2322749" y="4368568"/>
                    <a:pt x="2251629" y="4303798"/>
                    <a:pt x="2230039" y="4204738"/>
                  </a:cubicBezTo>
                  <a:cubicBezTo>
                    <a:pt x="2208449" y="4105678"/>
                    <a:pt x="2241469" y="3911368"/>
                    <a:pt x="2237659" y="3778018"/>
                  </a:cubicBezTo>
                  <a:cubicBezTo>
                    <a:pt x="2233849" y="3644668"/>
                    <a:pt x="2210989" y="3487188"/>
                    <a:pt x="2207179" y="3404638"/>
                  </a:cubicBezTo>
                  <a:cubicBezTo>
                    <a:pt x="2203369" y="3322088"/>
                    <a:pt x="2255439" y="3323358"/>
                    <a:pt x="2214799" y="3282718"/>
                  </a:cubicBezTo>
                  <a:cubicBezTo>
                    <a:pt x="2174159" y="3242078"/>
                    <a:pt x="2056049" y="3179848"/>
                    <a:pt x="1963339" y="3160798"/>
                  </a:cubicBezTo>
                  <a:cubicBezTo>
                    <a:pt x="1870629" y="3141748"/>
                    <a:pt x="1741089" y="3149368"/>
                    <a:pt x="1658539" y="3168418"/>
                  </a:cubicBezTo>
                  <a:cubicBezTo>
                    <a:pt x="1575989" y="3187468"/>
                    <a:pt x="1534079" y="3314468"/>
                    <a:pt x="1468039" y="3275098"/>
                  </a:cubicBezTo>
                  <a:cubicBezTo>
                    <a:pt x="1401999" y="3235728"/>
                    <a:pt x="1274999" y="3042688"/>
                    <a:pt x="1262299" y="2932198"/>
                  </a:cubicBezTo>
                  <a:cubicBezTo>
                    <a:pt x="1249599" y="2821708"/>
                    <a:pt x="1313099" y="2693438"/>
                    <a:pt x="1391839" y="2612158"/>
                  </a:cubicBezTo>
                  <a:cubicBezTo>
                    <a:pt x="1470579" y="2530878"/>
                    <a:pt x="1639489" y="2508018"/>
                    <a:pt x="1734739" y="2444518"/>
                  </a:cubicBezTo>
                  <a:cubicBezTo>
                    <a:pt x="1829989" y="2381018"/>
                    <a:pt x="1931589" y="2308628"/>
                    <a:pt x="1963339" y="2231158"/>
                  </a:cubicBezTo>
                  <a:cubicBezTo>
                    <a:pt x="1995089" y="2153688"/>
                    <a:pt x="1913809" y="2050818"/>
                    <a:pt x="1925239" y="1979698"/>
                  </a:cubicBezTo>
                  <a:cubicBezTo>
                    <a:pt x="1936669" y="1908578"/>
                    <a:pt x="2080179" y="1867938"/>
                    <a:pt x="2031919" y="1804438"/>
                  </a:cubicBezTo>
                  <a:cubicBezTo>
                    <a:pt x="1983659" y="1740938"/>
                    <a:pt x="1771569" y="1629178"/>
                    <a:pt x="1635679" y="1598698"/>
                  </a:cubicBezTo>
                  <a:cubicBezTo>
                    <a:pt x="1499789" y="1568218"/>
                    <a:pt x="1314369" y="1580918"/>
                    <a:pt x="1216579" y="1621558"/>
                  </a:cubicBezTo>
                  <a:cubicBezTo>
                    <a:pt x="1118789" y="1662198"/>
                    <a:pt x="1122599" y="1763798"/>
                    <a:pt x="1048939" y="1842538"/>
                  </a:cubicBezTo>
                  <a:cubicBezTo>
                    <a:pt x="975279" y="1921278"/>
                    <a:pt x="876219" y="2060978"/>
                    <a:pt x="774619" y="2093998"/>
                  </a:cubicBezTo>
                  <a:cubicBezTo>
                    <a:pt x="673019" y="2127018"/>
                    <a:pt x="511729" y="2080028"/>
                    <a:pt x="439339" y="2040658"/>
                  </a:cubicBezTo>
                  <a:cubicBezTo>
                    <a:pt x="366949" y="2001288"/>
                    <a:pt x="252649" y="2165118"/>
                    <a:pt x="203119" y="2132098"/>
                  </a:cubicBezTo>
                  <a:cubicBezTo>
                    <a:pt x="153589" y="2099078"/>
                    <a:pt x="161209" y="1904768"/>
                    <a:pt x="142159" y="1842538"/>
                  </a:cubicBezTo>
                  <a:cubicBezTo>
                    <a:pt x="123109" y="1780308"/>
                    <a:pt x="111679" y="1798088"/>
                    <a:pt x="88819" y="1758718"/>
                  </a:cubicBezTo>
                  <a:cubicBezTo>
                    <a:pt x="65959" y="1719348"/>
                    <a:pt x="-21671" y="1663468"/>
                    <a:pt x="4999" y="1606318"/>
                  </a:cubicBezTo>
                  <a:cubicBezTo>
                    <a:pt x="31669" y="1549168"/>
                    <a:pt x="187879" y="1469158"/>
                    <a:pt x="248839" y="1415818"/>
                  </a:cubicBezTo>
                  <a:cubicBezTo>
                    <a:pt x="309799" y="1362478"/>
                    <a:pt x="288209" y="1301518"/>
                    <a:pt x="370759" y="1286278"/>
                  </a:cubicBezTo>
                  <a:cubicBezTo>
                    <a:pt x="453309" y="1271038"/>
                    <a:pt x="648889" y="1312948"/>
                    <a:pt x="744139" y="1324378"/>
                  </a:cubicBezTo>
                  <a:cubicBezTo>
                    <a:pt x="839389" y="1335808"/>
                    <a:pt x="876219" y="1335808"/>
                    <a:pt x="942259" y="1354858"/>
                  </a:cubicBezTo>
                  <a:cubicBezTo>
                    <a:pt x="1008299" y="1373908"/>
                    <a:pt x="1065449" y="1424708"/>
                    <a:pt x="1140379" y="1438678"/>
                  </a:cubicBezTo>
                  <a:cubicBezTo>
                    <a:pt x="1215309" y="1452648"/>
                    <a:pt x="1349929" y="1519958"/>
                    <a:pt x="1391839" y="1438678"/>
                  </a:cubicBezTo>
                  <a:cubicBezTo>
                    <a:pt x="1433749" y="1357398"/>
                    <a:pt x="1381679" y="1067838"/>
                    <a:pt x="1391839" y="950998"/>
                  </a:cubicBezTo>
                  <a:cubicBezTo>
                    <a:pt x="1401999" y="834158"/>
                    <a:pt x="1455339" y="798598"/>
                    <a:pt x="1452799" y="737638"/>
                  </a:cubicBezTo>
                  <a:cubicBezTo>
                    <a:pt x="1450259" y="676678"/>
                    <a:pt x="1415969" y="616988"/>
                    <a:pt x="1376599" y="585238"/>
                  </a:cubicBezTo>
                  <a:cubicBezTo>
                    <a:pt x="1337229" y="553488"/>
                    <a:pt x="1288969" y="540788"/>
                    <a:pt x="1216579" y="547138"/>
                  </a:cubicBezTo>
                  <a:cubicBezTo>
                    <a:pt x="1144189" y="553488"/>
                    <a:pt x="996869" y="642388"/>
                    <a:pt x="942259" y="623338"/>
                  </a:cubicBezTo>
                  <a:cubicBezTo>
                    <a:pt x="887649" y="604288"/>
                    <a:pt x="883839" y="493798"/>
                    <a:pt x="888919" y="432838"/>
                  </a:cubicBezTo>
                  <a:cubicBezTo>
                    <a:pt x="893999" y="371878"/>
                    <a:pt x="899079" y="291868"/>
                    <a:pt x="972739" y="257578"/>
                  </a:cubicBezTo>
                  <a:cubicBezTo>
                    <a:pt x="1046399" y="223288"/>
                    <a:pt x="1244519" y="208048"/>
                    <a:pt x="1330879" y="227098"/>
                  </a:cubicBezTo>
                  <a:cubicBezTo>
                    <a:pt x="1417239" y="246148"/>
                    <a:pt x="1432479" y="345208"/>
                    <a:pt x="1483279" y="349018"/>
                  </a:cubicBezTo>
                  <a:close/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Volný tvar 5"/>
            <p:cNvSpPr/>
            <p:nvPr/>
          </p:nvSpPr>
          <p:spPr>
            <a:xfrm>
              <a:off x="1013272" y="1249680"/>
              <a:ext cx="8344088" cy="3522511"/>
            </a:xfrm>
            <a:custGeom>
              <a:avLst/>
              <a:gdLst>
                <a:gd name="connsiteX0" fmla="*/ 68768 w 8344088"/>
                <a:gd name="connsiteY0" fmla="*/ 0 h 3478079"/>
                <a:gd name="connsiteX1" fmla="*/ 144968 w 8344088"/>
                <a:gd name="connsiteY1" fmla="*/ 266700 h 3478079"/>
                <a:gd name="connsiteX2" fmla="*/ 188 w 8344088"/>
                <a:gd name="connsiteY2" fmla="*/ 396240 h 3478079"/>
                <a:gd name="connsiteX3" fmla="*/ 114488 w 8344088"/>
                <a:gd name="connsiteY3" fmla="*/ 746760 h 3478079"/>
                <a:gd name="connsiteX4" fmla="*/ 122108 w 8344088"/>
                <a:gd name="connsiteY4" fmla="*/ 1021080 h 3478079"/>
                <a:gd name="connsiteX5" fmla="*/ 518348 w 8344088"/>
                <a:gd name="connsiteY5" fmla="*/ 1036320 h 3478079"/>
                <a:gd name="connsiteX6" fmla="*/ 678368 w 8344088"/>
                <a:gd name="connsiteY6" fmla="*/ 762000 h 3478079"/>
                <a:gd name="connsiteX7" fmla="*/ 785048 w 8344088"/>
                <a:gd name="connsiteY7" fmla="*/ 502920 h 3478079"/>
                <a:gd name="connsiteX8" fmla="*/ 861248 w 8344088"/>
                <a:gd name="connsiteY8" fmla="*/ 312420 h 3478079"/>
                <a:gd name="connsiteX9" fmla="*/ 1181288 w 8344088"/>
                <a:gd name="connsiteY9" fmla="*/ 259080 h 3478079"/>
                <a:gd name="connsiteX10" fmla="*/ 1341308 w 8344088"/>
                <a:gd name="connsiteY10" fmla="*/ 403860 h 3478079"/>
                <a:gd name="connsiteX11" fmla="*/ 1638488 w 8344088"/>
                <a:gd name="connsiteY11" fmla="*/ 586740 h 3478079"/>
                <a:gd name="connsiteX12" fmla="*/ 1897568 w 8344088"/>
                <a:gd name="connsiteY12" fmla="*/ 708660 h 3478079"/>
                <a:gd name="connsiteX13" fmla="*/ 2225228 w 8344088"/>
                <a:gd name="connsiteY13" fmla="*/ 716280 h 3478079"/>
                <a:gd name="connsiteX14" fmla="*/ 2362388 w 8344088"/>
                <a:gd name="connsiteY14" fmla="*/ 937260 h 3478079"/>
                <a:gd name="connsiteX15" fmla="*/ 2842448 w 8344088"/>
                <a:gd name="connsiteY15" fmla="*/ 944880 h 3478079"/>
                <a:gd name="connsiteX16" fmla="*/ 3231068 w 8344088"/>
                <a:gd name="connsiteY16" fmla="*/ 967740 h 3478079"/>
                <a:gd name="connsiteX17" fmla="*/ 3703508 w 8344088"/>
                <a:gd name="connsiteY17" fmla="*/ 1028700 h 3478079"/>
                <a:gd name="connsiteX18" fmla="*/ 3894008 w 8344088"/>
                <a:gd name="connsiteY18" fmla="*/ 1219200 h 3478079"/>
                <a:gd name="connsiteX19" fmla="*/ 4488368 w 8344088"/>
                <a:gd name="connsiteY19" fmla="*/ 1470660 h 3478079"/>
                <a:gd name="connsiteX20" fmla="*/ 4876988 w 8344088"/>
                <a:gd name="connsiteY20" fmla="*/ 1584960 h 3478079"/>
                <a:gd name="connsiteX21" fmla="*/ 5113208 w 8344088"/>
                <a:gd name="connsiteY21" fmla="*/ 1927860 h 3478079"/>
                <a:gd name="connsiteX22" fmla="*/ 5494208 w 8344088"/>
                <a:gd name="connsiteY22" fmla="*/ 1897380 h 3478079"/>
                <a:gd name="connsiteX23" fmla="*/ 5745668 w 8344088"/>
                <a:gd name="connsiteY23" fmla="*/ 1889760 h 3478079"/>
                <a:gd name="connsiteX24" fmla="*/ 6058088 w 8344088"/>
                <a:gd name="connsiteY24" fmla="*/ 1767840 h 3478079"/>
                <a:gd name="connsiteX25" fmla="*/ 6484808 w 8344088"/>
                <a:gd name="connsiteY25" fmla="*/ 1569720 h 3478079"/>
                <a:gd name="connsiteX26" fmla="*/ 6865808 w 8344088"/>
                <a:gd name="connsiteY26" fmla="*/ 1508760 h 3478079"/>
                <a:gd name="connsiteX27" fmla="*/ 7056308 w 8344088"/>
                <a:gd name="connsiteY27" fmla="*/ 2171700 h 3478079"/>
                <a:gd name="connsiteX28" fmla="*/ 7201088 w 8344088"/>
                <a:gd name="connsiteY28" fmla="*/ 2598420 h 3478079"/>
                <a:gd name="connsiteX29" fmla="*/ 7551608 w 8344088"/>
                <a:gd name="connsiteY29" fmla="*/ 3406140 h 3478079"/>
                <a:gd name="connsiteX30" fmla="*/ 7833548 w 8344088"/>
                <a:gd name="connsiteY30" fmla="*/ 3421380 h 3478079"/>
                <a:gd name="connsiteX31" fmla="*/ 8039288 w 8344088"/>
                <a:gd name="connsiteY31" fmla="*/ 3253740 h 3478079"/>
                <a:gd name="connsiteX32" fmla="*/ 8344088 w 8344088"/>
                <a:gd name="connsiteY32" fmla="*/ 3086100 h 3478079"/>
                <a:gd name="connsiteX0" fmla="*/ 68768 w 8344088"/>
                <a:gd name="connsiteY0" fmla="*/ 0 h 3478079"/>
                <a:gd name="connsiteX1" fmla="*/ 144968 w 8344088"/>
                <a:gd name="connsiteY1" fmla="*/ 266700 h 3478079"/>
                <a:gd name="connsiteX2" fmla="*/ 188 w 8344088"/>
                <a:gd name="connsiteY2" fmla="*/ 396240 h 3478079"/>
                <a:gd name="connsiteX3" fmla="*/ 114488 w 8344088"/>
                <a:gd name="connsiteY3" fmla="*/ 746760 h 3478079"/>
                <a:gd name="connsiteX4" fmla="*/ 122108 w 8344088"/>
                <a:gd name="connsiteY4" fmla="*/ 1021080 h 3478079"/>
                <a:gd name="connsiteX5" fmla="*/ 518348 w 8344088"/>
                <a:gd name="connsiteY5" fmla="*/ 1036320 h 3478079"/>
                <a:gd name="connsiteX6" fmla="*/ 678368 w 8344088"/>
                <a:gd name="connsiteY6" fmla="*/ 762000 h 3478079"/>
                <a:gd name="connsiteX7" fmla="*/ 785048 w 8344088"/>
                <a:gd name="connsiteY7" fmla="*/ 502920 h 3478079"/>
                <a:gd name="connsiteX8" fmla="*/ 861248 w 8344088"/>
                <a:gd name="connsiteY8" fmla="*/ 312420 h 3478079"/>
                <a:gd name="connsiteX9" fmla="*/ 1181288 w 8344088"/>
                <a:gd name="connsiteY9" fmla="*/ 259080 h 3478079"/>
                <a:gd name="connsiteX10" fmla="*/ 1341308 w 8344088"/>
                <a:gd name="connsiteY10" fmla="*/ 403860 h 3478079"/>
                <a:gd name="connsiteX11" fmla="*/ 1638488 w 8344088"/>
                <a:gd name="connsiteY11" fmla="*/ 586740 h 3478079"/>
                <a:gd name="connsiteX12" fmla="*/ 1897568 w 8344088"/>
                <a:gd name="connsiteY12" fmla="*/ 708660 h 3478079"/>
                <a:gd name="connsiteX13" fmla="*/ 2225228 w 8344088"/>
                <a:gd name="connsiteY13" fmla="*/ 716280 h 3478079"/>
                <a:gd name="connsiteX14" fmla="*/ 2362388 w 8344088"/>
                <a:gd name="connsiteY14" fmla="*/ 937260 h 3478079"/>
                <a:gd name="connsiteX15" fmla="*/ 2842448 w 8344088"/>
                <a:gd name="connsiteY15" fmla="*/ 944880 h 3478079"/>
                <a:gd name="connsiteX16" fmla="*/ 3231068 w 8344088"/>
                <a:gd name="connsiteY16" fmla="*/ 967740 h 3478079"/>
                <a:gd name="connsiteX17" fmla="*/ 3703508 w 8344088"/>
                <a:gd name="connsiteY17" fmla="*/ 1028700 h 3478079"/>
                <a:gd name="connsiteX18" fmla="*/ 3894008 w 8344088"/>
                <a:gd name="connsiteY18" fmla="*/ 1219200 h 3478079"/>
                <a:gd name="connsiteX19" fmla="*/ 4488368 w 8344088"/>
                <a:gd name="connsiteY19" fmla="*/ 1470660 h 3478079"/>
                <a:gd name="connsiteX20" fmla="*/ 4808408 w 8344088"/>
                <a:gd name="connsiteY20" fmla="*/ 1577340 h 3478079"/>
                <a:gd name="connsiteX21" fmla="*/ 5113208 w 8344088"/>
                <a:gd name="connsiteY21" fmla="*/ 1927860 h 3478079"/>
                <a:gd name="connsiteX22" fmla="*/ 5494208 w 8344088"/>
                <a:gd name="connsiteY22" fmla="*/ 1897380 h 3478079"/>
                <a:gd name="connsiteX23" fmla="*/ 5745668 w 8344088"/>
                <a:gd name="connsiteY23" fmla="*/ 1889760 h 3478079"/>
                <a:gd name="connsiteX24" fmla="*/ 6058088 w 8344088"/>
                <a:gd name="connsiteY24" fmla="*/ 1767840 h 3478079"/>
                <a:gd name="connsiteX25" fmla="*/ 6484808 w 8344088"/>
                <a:gd name="connsiteY25" fmla="*/ 1569720 h 3478079"/>
                <a:gd name="connsiteX26" fmla="*/ 6865808 w 8344088"/>
                <a:gd name="connsiteY26" fmla="*/ 1508760 h 3478079"/>
                <a:gd name="connsiteX27" fmla="*/ 7056308 w 8344088"/>
                <a:gd name="connsiteY27" fmla="*/ 2171700 h 3478079"/>
                <a:gd name="connsiteX28" fmla="*/ 7201088 w 8344088"/>
                <a:gd name="connsiteY28" fmla="*/ 2598420 h 3478079"/>
                <a:gd name="connsiteX29" fmla="*/ 7551608 w 8344088"/>
                <a:gd name="connsiteY29" fmla="*/ 3406140 h 3478079"/>
                <a:gd name="connsiteX30" fmla="*/ 7833548 w 8344088"/>
                <a:gd name="connsiteY30" fmla="*/ 3421380 h 3478079"/>
                <a:gd name="connsiteX31" fmla="*/ 8039288 w 8344088"/>
                <a:gd name="connsiteY31" fmla="*/ 3253740 h 3478079"/>
                <a:gd name="connsiteX32" fmla="*/ 8344088 w 8344088"/>
                <a:gd name="connsiteY32" fmla="*/ 3086100 h 3478079"/>
                <a:gd name="connsiteX0" fmla="*/ 68768 w 8344088"/>
                <a:gd name="connsiteY0" fmla="*/ 0 h 3478079"/>
                <a:gd name="connsiteX1" fmla="*/ 144968 w 8344088"/>
                <a:gd name="connsiteY1" fmla="*/ 266700 h 3478079"/>
                <a:gd name="connsiteX2" fmla="*/ 188 w 8344088"/>
                <a:gd name="connsiteY2" fmla="*/ 396240 h 3478079"/>
                <a:gd name="connsiteX3" fmla="*/ 114488 w 8344088"/>
                <a:gd name="connsiteY3" fmla="*/ 746760 h 3478079"/>
                <a:gd name="connsiteX4" fmla="*/ 122108 w 8344088"/>
                <a:gd name="connsiteY4" fmla="*/ 1021080 h 3478079"/>
                <a:gd name="connsiteX5" fmla="*/ 518348 w 8344088"/>
                <a:gd name="connsiteY5" fmla="*/ 1036320 h 3478079"/>
                <a:gd name="connsiteX6" fmla="*/ 678368 w 8344088"/>
                <a:gd name="connsiteY6" fmla="*/ 762000 h 3478079"/>
                <a:gd name="connsiteX7" fmla="*/ 785048 w 8344088"/>
                <a:gd name="connsiteY7" fmla="*/ 502920 h 3478079"/>
                <a:gd name="connsiteX8" fmla="*/ 861248 w 8344088"/>
                <a:gd name="connsiteY8" fmla="*/ 312420 h 3478079"/>
                <a:gd name="connsiteX9" fmla="*/ 1181288 w 8344088"/>
                <a:gd name="connsiteY9" fmla="*/ 259080 h 3478079"/>
                <a:gd name="connsiteX10" fmla="*/ 1341308 w 8344088"/>
                <a:gd name="connsiteY10" fmla="*/ 403860 h 3478079"/>
                <a:gd name="connsiteX11" fmla="*/ 1638488 w 8344088"/>
                <a:gd name="connsiteY11" fmla="*/ 586740 h 3478079"/>
                <a:gd name="connsiteX12" fmla="*/ 1897568 w 8344088"/>
                <a:gd name="connsiteY12" fmla="*/ 708660 h 3478079"/>
                <a:gd name="connsiteX13" fmla="*/ 2225228 w 8344088"/>
                <a:gd name="connsiteY13" fmla="*/ 716280 h 3478079"/>
                <a:gd name="connsiteX14" fmla="*/ 2362388 w 8344088"/>
                <a:gd name="connsiteY14" fmla="*/ 937260 h 3478079"/>
                <a:gd name="connsiteX15" fmla="*/ 2842448 w 8344088"/>
                <a:gd name="connsiteY15" fmla="*/ 944880 h 3478079"/>
                <a:gd name="connsiteX16" fmla="*/ 3231068 w 8344088"/>
                <a:gd name="connsiteY16" fmla="*/ 967740 h 3478079"/>
                <a:gd name="connsiteX17" fmla="*/ 3703508 w 8344088"/>
                <a:gd name="connsiteY17" fmla="*/ 1028700 h 3478079"/>
                <a:gd name="connsiteX18" fmla="*/ 3894008 w 8344088"/>
                <a:gd name="connsiteY18" fmla="*/ 1219200 h 3478079"/>
                <a:gd name="connsiteX19" fmla="*/ 4488368 w 8344088"/>
                <a:gd name="connsiteY19" fmla="*/ 1470660 h 3478079"/>
                <a:gd name="connsiteX20" fmla="*/ 4808408 w 8344088"/>
                <a:gd name="connsiteY20" fmla="*/ 1577340 h 3478079"/>
                <a:gd name="connsiteX21" fmla="*/ 5113208 w 8344088"/>
                <a:gd name="connsiteY21" fmla="*/ 1927860 h 3478079"/>
                <a:gd name="connsiteX22" fmla="*/ 5494208 w 8344088"/>
                <a:gd name="connsiteY22" fmla="*/ 1897380 h 3478079"/>
                <a:gd name="connsiteX23" fmla="*/ 5745668 w 8344088"/>
                <a:gd name="connsiteY23" fmla="*/ 1889760 h 3478079"/>
                <a:gd name="connsiteX24" fmla="*/ 6058088 w 8344088"/>
                <a:gd name="connsiteY24" fmla="*/ 1767840 h 3478079"/>
                <a:gd name="connsiteX25" fmla="*/ 6484808 w 8344088"/>
                <a:gd name="connsiteY25" fmla="*/ 1569720 h 3478079"/>
                <a:gd name="connsiteX26" fmla="*/ 6865808 w 8344088"/>
                <a:gd name="connsiteY26" fmla="*/ 1508760 h 3478079"/>
                <a:gd name="connsiteX27" fmla="*/ 7056308 w 8344088"/>
                <a:gd name="connsiteY27" fmla="*/ 2171700 h 3478079"/>
                <a:gd name="connsiteX28" fmla="*/ 7201088 w 8344088"/>
                <a:gd name="connsiteY28" fmla="*/ 2598420 h 3478079"/>
                <a:gd name="connsiteX29" fmla="*/ 7551608 w 8344088"/>
                <a:gd name="connsiteY29" fmla="*/ 3406140 h 3478079"/>
                <a:gd name="connsiteX30" fmla="*/ 7833548 w 8344088"/>
                <a:gd name="connsiteY30" fmla="*/ 3421380 h 3478079"/>
                <a:gd name="connsiteX31" fmla="*/ 8039288 w 8344088"/>
                <a:gd name="connsiteY31" fmla="*/ 3253740 h 3478079"/>
                <a:gd name="connsiteX32" fmla="*/ 8344088 w 8344088"/>
                <a:gd name="connsiteY32" fmla="*/ 3086100 h 3478079"/>
                <a:gd name="connsiteX0" fmla="*/ 68768 w 8344088"/>
                <a:gd name="connsiteY0" fmla="*/ 0 h 3478079"/>
                <a:gd name="connsiteX1" fmla="*/ 144968 w 8344088"/>
                <a:gd name="connsiteY1" fmla="*/ 266700 h 3478079"/>
                <a:gd name="connsiteX2" fmla="*/ 188 w 8344088"/>
                <a:gd name="connsiteY2" fmla="*/ 396240 h 3478079"/>
                <a:gd name="connsiteX3" fmla="*/ 114488 w 8344088"/>
                <a:gd name="connsiteY3" fmla="*/ 746760 h 3478079"/>
                <a:gd name="connsiteX4" fmla="*/ 122108 w 8344088"/>
                <a:gd name="connsiteY4" fmla="*/ 1021080 h 3478079"/>
                <a:gd name="connsiteX5" fmla="*/ 518348 w 8344088"/>
                <a:gd name="connsiteY5" fmla="*/ 1036320 h 3478079"/>
                <a:gd name="connsiteX6" fmla="*/ 678368 w 8344088"/>
                <a:gd name="connsiteY6" fmla="*/ 762000 h 3478079"/>
                <a:gd name="connsiteX7" fmla="*/ 785048 w 8344088"/>
                <a:gd name="connsiteY7" fmla="*/ 502920 h 3478079"/>
                <a:gd name="connsiteX8" fmla="*/ 861248 w 8344088"/>
                <a:gd name="connsiteY8" fmla="*/ 312420 h 3478079"/>
                <a:gd name="connsiteX9" fmla="*/ 1181288 w 8344088"/>
                <a:gd name="connsiteY9" fmla="*/ 259080 h 3478079"/>
                <a:gd name="connsiteX10" fmla="*/ 1341308 w 8344088"/>
                <a:gd name="connsiteY10" fmla="*/ 403860 h 3478079"/>
                <a:gd name="connsiteX11" fmla="*/ 1638488 w 8344088"/>
                <a:gd name="connsiteY11" fmla="*/ 586740 h 3478079"/>
                <a:gd name="connsiteX12" fmla="*/ 1897568 w 8344088"/>
                <a:gd name="connsiteY12" fmla="*/ 708660 h 3478079"/>
                <a:gd name="connsiteX13" fmla="*/ 2225228 w 8344088"/>
                <a:gd name="connsiteY13" fmla="*/ 716280 h 3478079"/>
                <a:gd name="connsiteX14" fmla="*/ 2362388 w 8344088"/>
                <a:gd name="connsiteY14" fmla="*/ 937260 h 3478079"/>
                <a:gd name="connsiteX15" fmla="*/ 2842448 w 8344088"/>
                <a:gd name="connsiteY15" fmla="*/ 944880 h 3478079"/>
                <a:gd name="connsiteX16" fmla="*/ 3231068 w 8344088"/>
                <a:gd name="connsiteY16" fmla="*/ 967740 h 3478079"/>
                <a:gd name="connsiteX17" fmla="*/ 3703508 w 8344088"/>
                <a:gd name="connsiteY17" fmla="*/ 1028700 h 3478079"/>
                <a:gd name="connsiteX18" fmla="*/ 3894008 w 8344088"/>
                <a:gd name="connsiteY18" fmla="*/ 1219200 h 3478079"/>
                <a:gd name="connsiteX19" fmla="*/ 4488368 w 8344088"/>
                <a:gd name="connsiteY19" fmla="*/ 1470660 h 3478079"/>
                <a:gd name="connsiteX20" fmla="*/ 4808408 w 8344088"/>
                <a:gd name="connsiteY20" fmla="*/ 1577340 h 3478079"/>
                <a:gd name="connsiteX21" fmla="*/ 5113208 w 8344088"/>
                <a:gd name="connsiteY21" fmla="*/ 1927860 h 3478079"/>
                <a:gd name="connsiteX22" fmla="*/ 5395148 w 8344088"/>
                <a:gd name="connsiteY22" fmla="*/ 1844040 h 3478079"/>
                <a:gd name="connsiteX23" fmla="*/ 5745668 w 8344088"/>
                <a:gd name="connsiteY23" fmla="*/ 1889760 h 3478079"/>
                <a:gd name="connsiteX24" fmla="*/ 6058088 w 8344088"/>
                <a:gd name="connsiteY24" fmla="*/ 1767840 h 3478079"/>
                <a:gd name="connsiteX25" fmla="*/ 6484808 w 8344088"/>
                <a:gd name="connsiteY25" fmla="*/ 1569720 h 3478079"/>
                <a:gd name="connsiteX26" fmla="*/ 6865808 w 8344088"/>
                <a:gd name="connsiteY26" fmla="*/ 1508760 h 3478079"/>
                <a:gd name="connsiteX27" fmla="*/ 7056308 w 8344088"/>
                <a:gd name="connsiteY27" fmla="*/ 2171700 h 3478079"/>
                <a:gd name="connsiteX28" fmla="*/ 7201088 w 8344088"/>
                <a:gd name="connsiteY28" fmla="*/ 2598420 h 3478079"/>
                <a:gd name="connsiteX29" fmla="*/ 7551608 w 8344088"/>
                <a:gd name="connsiteY29" fmla="*/ 3406140 h 3478079"/>
                <a:gd name="connsiteX30" fmla="*/ 7833548 w 8344088"/>
                <a:gd name="connsiteY30" fmla="*/ 3421380 h 3478079"/>
                <a:gd name="connsiteX31" fmla="*/ 8039288 w 8344088"/>
                <a:gd name="connsiteY31" fmla="*/ 3253740 h 3478079"/>
                <a:gd name="connsiteX32" fmla="*/ 8344088 w 8344088"/>
                <a:gd name="connsiteY32" fmla="*/ 3086100 h 3478079"/>
                <a:gd name="connsiteX0" fmla="*/ 68768 w 8344088"/>
                <a:gd name="connsiteY0" fmla="*/ 0 h 3478079"/>
                <a:gd name="connsiteX1" fmla="*/ 144968 w 8344088"/>
                <a:gd name="connsiteY1" fmla="*/ 266700 h 3478079"/>
                <a:gd name="connsiteX2" fmla="*/ 188 w 8344088"/>
                <a:gd name="connsiteY2" fmla="*/ 396240 h 3478079"/>
                <a:gd name="connsiteX3" fmla="*/ 114488 w 8344088"/>
                <a:gd name="connsiteY3" fmla="*/ 746760 h 3478079"/>
                <a:gd name="connsiteX4" fmla="*/ 122108 w 8344088"/>
                <a:gd name="connsiteY4" fmla="*/ 1021080 h 3478079"/>
                <a:gd name="connsiteX5" fmla="*/ 518348 w 8344088"/>
                <a:gd name="connsiteY5" fmla="*/ 1036320 h 3478079"/>
                <a:gd name="connsiteX6" fmla="*/ 678368 w 8344088"/>
                <a:gd name="connsiteY6" fmla="*/ 762000 h 3478079"/>
                <a:gd name="connsiteX7" fmla="*/ 785048 w 8344088"/>
                <a:gd name="connsiteY7" fmla="*/ 502920 h 3478079"/>
                <a:gd name="connsiteX8" fmla="*/ 861248 w 8344088"/>
                <a:gd name="connsiteY8" fmla="*/ 312420 h 3478079"/>
                <a:gd name="connsiteX9" fmla="*/ 1181288 w 8344088"/>
                <a:gd name="connsiteY9" fmla="*/ 259080 h 3478079"/>
                <a:gd name="connsiteX10" fmla="*/ 1341308 w 8344088"/>
                <a:gd name="connsiteY10" fmla="*/ 403860 h 3478079"/>
                <a:gd name="connsiteX11" fmla="*/ 1638488 w 8344088"/>
                <a:gd name="connsiteY11" fmla="*/ 586740 h 3478079"/>
                <a:gd name="connsiteX12" fmla="*/ 1897568 w 8344088"/>
                <a:gd name="connsiteY12" fmla="*/ 708660 h 3478079"/>
                <a:gd name="connsiteX13" fmla="*/ 2225228 w 8344088"/>
                <a:gd name="connsiteY13" fmla="*/ 716280 h 3478079"/>
                <a:gd name="connsiteX14" fmla="*/ 2362388 w 8344088"/>
                <a:gd name="connsiteY14" fmla="*/ 937260 h 3478079"/>
                <a:gd name="connsiteX15" fmla="*/ 2842448 w 8344088"/>
                <a:gd name="connsiteY15" fmla="*/ 944880 h 3478079"/>
                <a:gd name="connsiteX16" fmla="*/ 3231068 w 8344088"/>
                <a:gd name="connsiteY16" fmla="*/ 967740 h 3478079"/>
                <a:gd name="connsiteX17" fmla="*/ 3703508 w 8344088"/>
                <a:gd name="connsiteY17" fmla="*/ 1028700 h 3478079"/>
                <a:gd name="connsiteX18" fmla="*/ 3894008 w 8344088"/>
                <a:gd name="connsiteY18" fmla="*/ 1219200 h 3478079"/>
                <a:gd name="connsiteX19" fmla="*/ 4488368 w 8344088"/>
                <a:gd name="connsiteY19" fmla="*/ 1470660 h 3478079"/>
                <a:gd name="connsiteX20" fmla="*/ 4808408 w 8344088"/>
                <a:gd name="connsiteY20" fmla="*/ 1577340 h 3478079"/>
                <a:gd name="connsiteX21" fmla="*/ 5113208 w 8344088"/>
                <a:gd name="connsiteY21" fmla="*/ 1927860 h 3478079"/>
                <a:gd name="connsiteX22" fmla="*/ 5395148 w 8344088"/>
                <a:gd name="connsiteY22" fmla="*/ 1844040 h 3478079"/>
                <a:gd name="connsiteX23" fmla="*/ 5555168 w 8344088"/>
                <a:gd name="connsiteY23" fmla="*/ 1943100 h 3478079"/>
                <a:gd name="connsiteX24" fmla="*/ 5745668 w 8344088"/>
                <a:gd name="connsiteY24" fmla="*/ 1889760 h 3478079"/>
                <a:gd name="connsiteX25" fmla="*/ 6058088 w 8344088"/>
                <a:gd name="connsiteY25" fmla="*/ 1767840 h 3478079"/>
                <a:gd name="connsiteX26" fmla="*/ 6484808 w 8344088"/>
                <a:gd name="connsiteY26" fmla="*/ 1569720 h 3478079"/>
                <a:gd name="connsiteX27" fmla="*/ 6865808 w 8344088"/>
                <a:gd name="connsiteY27" fmla="*/ 1508760 h 3478079"/>
                <a:gd name="connsiteX28" fmla="*/ 7056308 w 8344088"/>
                <a:gd name="connsiteY28" fmla="*/ 2171700 h 3478079"/>
                <a:gd name="connsiteX29" fmla="*/ 7201088 w 8344088"/>
                <a:gd name="connsiteY29" fmla="*/ 2598420 h 3478079"/>
                <a:gd name="connsiteX30" fmla="*/ 7551608 w 8344088"/>
                <a:gd name="connsiteY30" fmla="*/ 3406140 h 3478079"/>
                <a:gd name="connsiteX31" fmla="*/ 7833548 w 8344088"/>
                <a:gd name="connsiteY31" fmla="*/ 3421380 h 3478079"/>
                <a:gd name="connsiteX32" fmla="*/ 8039288 w 8344088"/>
                <a:gd name="connsiteY32" fmla="*/ 3253740 h 3478079"/>
                <a:gd name="connsiteX33" fmla="*/ 8344088 w 8344088"/>
                <a:gd name="connsiteY33" fmla="*/ 3086100 h 3478079"/>
                <a:gd name="connsiteX0" fmla="*/ 68768 w 8344088"/>
                <a:gd name="connsiteY0" fmla="*/ 0 h 3478079"/>
                <a:gd name="connsiteX1" fmla="*/ 144968 w 8344088"/>
                <a:gd name="connsiteY1" fmla="*/ 266700 h 3478079"/>
                <a:gd name="connsiteX2" fmla="*/ 188 w 8344088"/>
                <a:gd name="connsiteY2" fmla="*/ 396240 h 3478079"/>
                <a:gd name="connsiteX3" fmla="*/ 114488 w 8344088"/>
                <a:gd name="connsiteY3" fmla="*/ 746760 h 3478079"/>
                <a:gd name="connsiteX4" fmla="*/ 122108 w 8344088"/>
                <a:gd name="connsiteY4" fmla="*/ 1021080 h 3478079"/>
                <a:gd name="connsiteX5" fmla="*/ 518348 w 8344088"/>
                <a:gd name="connsiteY5" fmla="*/ 1036320 h 3478079"/>
                <a:gd name="connsiteX6" fmla="*/ 678368 w 8344088"/>
                <a:gd name="connsiteY6" fmla="*/ 762000 h 3478079"/>
                <a:gd name="connsiteX7" fmla="*/ 785048 w 8344088"/>
                <a:gd name="connsiteY7" fmla="*/ 502920 h 3478079"/>
                <a:gd name="connsiteX8" fmla="*/ 861248 w 8344088"/>
                <a:gd name="connsiteY8" fmla="*/ 312420 h 3478079"/>
                <a:gd name="connsiteX9" fmla="*/ 1181288 w 8344088"/>
                <a:gd name="connsiteY9" fmla="*/ 259080 h 3478079"/>
                <a:gd name="connsiteX10" fmla="*/ 1341308 w 8344088"/>
                <a:gd name="connsiteY10" fmla="*/ 403860 h 3478079"/>
                <a:gd name="connsiteX11" fmla="*/ 1638488 w 8344088"/>
                <a:gd name="connsiteY11" fmla="*/ 586740 h 3478079"/>
                <a:gd name="connsiteX12" fmla="*/ 1897568 w 8344088"/>
                <a:gd name="connsiteY12" fmla="*/ 708660 h 3478079"/>
                <a:gd name="connsiteX13" fmla="*/ 2225228 w 8344088"/>
                <a:gd name="connsiteY13" fmla="*/ 716280 h 3478079"/>
                <a:gd name="connsiteX14" fmla="*/ 2362388 w 8344088"/>
                <a:gd name="connsiteY14" fmla="*/ 937260 h 3478079"/>
                <a:gd name="connsiteX15" fmla="*/ 2842448 w 8344088"/>
                <a:gd name="connsiteY15" fmla="*/ 944880 h 3478079"/>
                <a:gd name="connsiteX16" fmla="*/ 3231068 w 8344088"/>
                <a:gd name="connsiteY16" fmla="*/ 967740 h 3478079"/>
                <a:gd name="connsiteX17" fmla="*/ 3703508 w 8344088"/>
                <a:gd name="connsiteY17" fmla="*/ 1028700 h 3478079"/>
                <a:gd name="connsiteX18" fmla="*/ 3894008 w 8344088"/>
                <a:gd name="connsiteY18" fmla="*/ 1219200 h 3478079"/>
                <a:gd name="connsiteX19" fmla="*/ 4488368 w 8344088"/>
                <a:gd name="connsiteY19" fmla="*/ 1470660 h 3478079"/>
                <a:gd name="connsiteX20" fmla="*/ 4808408 w 8344088"/>
                <a:gd name="connsiteY20" fmla="*/ 1577340 h 3478079"/>
                <a:gd name="connsiteX21" fmla="*/ 5113208 w 8344088"/>
                <a:gd name="connsiteY21" fmla="*/ 1927860 h 3478079"/>
                <a:gd name="connsiteX22" fmla="*/ 5395148 w 8344088"/>
                <a:gd name="connsiteY22" fmla="*/ 1844040 h 3478079"/>
                <a:gd name="connsiteX23" fmla="*/ 5555168 w 8344088"/>
                <a:gd name="connsiteY23" fmla="*/ 1943100 h 3478079"/>
                <a:gd name="connsiteX24" fmla="*/ 5837108 w 8344088"/>
                <a:gd name="connsiteY24" fmla="*/ 1844040 h 3478079"/>
                <a:gd name="connsiteX25" fmla="*/ 6058088 w 8344088"/>
                <a:gd name="connsiteY25" fmla="*/ 1767840 h 3478079"/>
                <a:gd name="connsiteX26" fmla="*/ 6484808 w 8344088"/>
                <a:gd name="connsiteY26" fmla="*/ 1569720 h 3478079"/>
                <a:gd name="connsiteX27" fmla="*/ 6865808 w 8344088"/>
                <a:gd name="connsiteY27" fmla="*/ 1508760 h 3478079"/>
                <a:gd name="connsiteX28" fmla="*/ 7056308 w 8344088"/>
                <a:gd name="connsiteY28" fmla="*/ 2171700 h 3478079"/>
                <a:gd name="connsiteX29" fmla="*/ 7201088 w 8344088"/>
                <a:gd name="connsiteY29" fmla="*/ 2598420 h 3478079"/>
                <a:gd name="connsiteX30" fmla="*/ 7551608 w 8344088"/>
                <a:gd name="connsiteY30" fmla="*/ 3406140 h 3478079"/>
                <a:gd name="connsiteX31" fmla="*/ 7833548 w 8344088"/>
                <a:gd name="connsiteY31" fmla="*/ 3421380 h 3478079"/>
                <a:gd name="connsiteX32" fmla="*/ 8039288 w 8344088"/>
                <a:gd name="connsiteY32" fmla="*/ 3253740 h 3478079"/>
                <a:gd name="connsiteX33" fmla="*/ 8344088 w 8344088"/>
                <a:gd name="connsiteY33" fmla="*/ 3086100 h 3478079"/>
                <a:gd name="connsiteX0" fmla="*/ 68768 w 8344088"/>
                <a:gd name="connsiteY0" fmla="*/ 0 h 3478079"/>
                <a:gd name="connsiteX1" fmla="*/ 144968 w 8344088"/>
                <a:gd name="connsiteY1" fmla="*/ 266700 h 3478079"/>
                <a:gd name="connsiteX2" fmla="*/ 188 w 8344088"/>
                <a:gd name="connsiteY2" fmla="*/ 396240 h 3478079"/>
                <a:gd name="connsiteX3" fmla="*/ 114488 w 8344088"/>
                <a:gd name="connsiteY3" fmla="*/ 746760 h 3478079"/>
                <a:gd name="connsiteX4" fmla="*/ 122108 w 8344088"/>
                <a:gd name="connsiteY4" fmla="*/ 1021080 h 3478079"/>
                <a:gd name="connsiteX5" fmla="*/ 518348 w 8344088"/>
                <a:gd name="connsiteY5" fmla="*/ 1036320 h 3478079"/>
                <a:gd name="connsiteX6" fmla="*/ 678368 w 8344088"/>
                <a:gd name="connsiteY6" fmla="*/ 762000 h 3478079"/>
                <a:gd name="connsiteX7" fmla="*/ 785048 w 8344088"/>
                <a:gd name="connsiteY7" fmla="*/ 502920 h 3478079"/>
                <a:gd name="connsiteX8" fmla="*/ 861248 w 8344088"/>
                <a:gd name="connsiteY8" fmla="*/ 312420 h 3478079"/>
                <a:gd name="connsiteX9" fmla="*/ 1181288 w 8344088"/>
                <a:gd name="connsiteY9" fmla="*/ 259080 h 3478079"/>
                <a:gd name="connsiteX10" fmla="*/ 1341308 w 8344088"/>
                <a:gd name="connsiteY10" fmla="*/ 403860 h 3478079"/>
                <a:gd name="connsiteX11" fmla="*/ 1638488 w 8344088"/>
                <a:gd name="connsiteY11" fmla="*/ 586740 h 3478079"/>
                <a:gd name="connsiteX12" fmla="*/ 1897568 w 8344088"/>
                <a:gd name="connsiteY12" fmla="*/ 708660 h 3478079"/>
                <a:gd name="connsiteX13" fmla="*/ 2225228 w 8344088"/>
                <a:gd name="connsiteY13" fmla="*/ 716280 h 3478079"/>
                <a:gd name="connsiteX14" fmla="*/ 2362388 w 8344088"/>
                <a:gd name="connsiteY14" fmla="*/ 937260 h 3478079"/>
                <a:gd name="connsiteX15" fmla="*/ 2842448 w 8344088"/>
                <a:gd name="connsiteY15" fmla="*/ 944880 h 3478079"/>
                <a:gd name="connsiteX16" fmla="*/ 3231068 w 8344088"/>
                <a:gd name="connsiteY16" fmla="*/ 967740 h 3478079"/>
                <a:gd name="connsiteX17" fmla="*/ 3703508 w 8344088"/>
                <a:gd name="connsiteY17" fmla="*/ 1028700 h 3478079"/>
                <a:gd name="connsiteX18" fmla="*/ 3894008 w 8344088"/>
                <a:gd name="connsiteY18" fmla="*/ 1219200 h 3478079"/>
                <a:gd name="connsiteX19" fmla="*/ 4488368 w 8344088"/>
                <a:gd name="connsiteY19" fmla="*/ 1470660 h 3478079"/>
                <a:gd name="connsiteX20" fmla="*/ 4808408 w 8344088"/>
                <a:gd name="connsiteY20" fmla="*/ 1577340 h 3478079"/>
                <a:gd name="connsiteX21" fmla="*/ 5113208 w 8344088"/>
                <a:gd name="connsiteY21" fmla="*/ 1927860 h 3478079"/>
                <a:gd name="connsiteX22" fmla="*/ 5395148 w 8344088"/>
                <a:gd name="connsiteY22" fmla="*/ 1844040 h 3478079"/>
                <a:gd name="connsiteX23" fmla="*/ 5555168 w 8344088"/>
                <a:gd name="connsiteY23" fmla="*/ 1943100 h 3478079"/>
                <a:gd name="connsiteX24" fmla="*/ 5837108 w 8344088"/>
                <a:gd name="connsiteY24" fmla="*/ 1844040 h 3478079"/>
                <a:gd name="connsiteX25" fmla="*/ 6279068 w 8344088"/>
                <a:gd name="connsiteY25" fmla="*/ 1828800 h 3478079"/>
                <a:gd name="connsiteX26" fmla="*/ 6484808 w 8344088"/>
                <a:gd name="connsiteY26" fmla="*/ 1569720 h 3478079"/>
                <a:gd name="connsiteX27" fmla="*/ 6865808 w 8344088"/>
                <a:gd name="connsiteY27" fmla="*/ 1508760 h 3478079"/>
                <a:gd name="connsiteX28" fmla="*/ 7056308 w 8344088"/>
                <a:gd name="connsiteY28" fmla="*/ 2171700 h 3478079"/>
                <a:gd name="connsiteX29" fmla="*/ 7201088 w 8344088"/>
                <a:gd name="connsiteY29" fmla="*/ 2598420 h 3478079"/>
                <a:gd name="connsiteX30" fmla="*/ 7551608 w 8344088"/>
                <a:gd name="connsiteY30" fmla="*/ 3406140 h 3478079"/>
                <a:gd name="connsiteX31" fmla="*/ 7833548 w 8344088"/>
                <a:gd name="connsiteY31" fmla="*/ 3421380 h 3478079"/>
                <a:gd name="connsiteX32" fmla="*/ 8039288 w 8344088"/>
                <a:gd name="connsiteY32" fmla="*/ 3253740 h 3478079"/>
                <a:gd name="connsiteX33" fmla="*/ 8344088 w 8344088"/>
                <a:gd name="connsiteY33" fmla="*/ 3086100 h 3478079"/>
                <a:gd name="connsiteX0" fmla="*/ 68768 w 8344088"/>
                <a:gd name="connsiteY0" fmla="*/ 0 h 3478079"/>
                <a:gd name="connsiteX1" fmla="*/ 144968 w 8344088"/>
                <a:gd name="connsiteY1" fmla="*/ 266700 h 3478079"/>
                <a:gd name="connsiteX2" fmla="*/ 188 w 8344088"/>
                <a:gd name="connsiteY2" fmla="*/ 396240 h 3478079"/>
                <a:gd name="connsiteX3" fmla="*/ 114488 w 8344088"/>
                <a:gd name="connsiteY3" fmla="*/ 746760 h 3478079"/>
                <a:gd name="connsiteX4" fmla="*/ 122108 w 8344088"/>
                <a:gd name="connsiteY4" fmla="*/ 1021080 h 3478079"/>
                <a:gd name="connsiteX5" fmla="*/ 518348 w 8344088"/>
                <a:gd name="connsiteY5" fmla="*/ 1036320 h 3478079"/>
                <a:gd name="connsiteX6" fmla="*/ 678368 w 8344088"/>
                <a:gd name="connsiteY6" fmla="*/ 762000 h 3478079"/>
                <a:gd name="connsiteX7" fmla="*/ 785048 w 8344088"/>
                <a:gd name="connsiteY7" fmla="*/ 502920 h 3478079"/>
                <a:gd name="connsiteX8" fmla="*/ 861248 w 8344088"/>
                <a:gd name="connsiteY8" fmla="*/ 312420 h 3478079"/>
                <a:gd name="connsiteX9" fmla="*/ 1181288 w 8344088"/>
                <a:gd name="connsiteY9" fmla="*/ 259080 h 3478079"/>
                <a:gd name="connsiteX10" fmla="*/ 1341308 w 8344088"/>
                <a:gd name="connsiteY10" fmla="*/ 403860 h 3478079"/>
                <a:gd name="connsiteX11" fmla="*/ 1638488 w 8344088"/>
                <a:gd name="connsiteY11" fmla="*/ 586740 h 3478079"/>
                <a:gd name="connsiteX12" fmla="*/ 1897568 w 8344088"/>
                <a:gd name="connsiteY12" fmla="*/ 708660 h 3478079"/>
                <a:gd name="connsiteX13" fmla="*/ 2225228 w 8344088"/>
                <a:gd name="connsiteY13" fmla="*/ 716280 h 3478079"/>
                <a:gd name="connsiteX14" fmla="*/ 2362388 w 8344088"/>
                <a:gd name="connsiteY14" fmla="*/ 937260 h 3478079"/>
                <a:gd name="connsiteX15" fmla="*/ 2842448 w 8344088"/>
                <a:gd name="connsiteY15" fmla="*/ 944880 h 3478079"/>
                <a:gd name="connsiteX16" fmla="*/ 3231068 w 8344088"/>
                <a:gd name="connsiteY16" fmla="*/ 967740 h 3478079"/>
                <a:gd name="connsiteX17" fmla="*/ 3703508 w 8344088"/>
                <a:gd name="connsiteY17" fmla="*/ 1028700 h 3478079"/>
                <a:gd name="connsiteX18" fmla="*/ 3894008 w 8344088"/>
                <a:gd name="connsiteY18" fmla="*/ 1219200 h 3478079"/>
                <a:gd name="connsiteX19" fmla="*/ 4488368 w 8344088"/>
                <a:gd name="connsiteY19" fmla="*/ 1470660 h 3478079"/>
                <a:gd name="connsiteX20" fmla="*/ 4808408 w 8344088"/>
                <a:gd name="connsiteY20" fmla="*/ 1577340 h 3478079"/>
                <a:gd name="connsiteX21" fmla="*/ 5113208 w 8344088"/>
                <a:gd name="connsiteY21" fmla="*/ 1927860 h 3478079"/>
                <a:gd name="connsiteX22" fmla="*/ 5395148 w 8344088"/>
                <a:gd name="connsiteY22" fmla="*/ 1844040 h 3478079"/>
                <a:gd name="connsiteX23" fmla="*/ 5555168 w 8344088"/>
                <a:gd name="connsiteY23" fmla="*/ 1943100 h 3478079"/>
                <a:gd name="connsiteX24" fmla="*/ 5837108 w 8344088"/>
                <a:gd name="connsiteY24" fmla="*/ 1844040 h 3478079"/>
                <a:gd name="connsiteX25" fmla="*/ 6279068 w 8344088"/>
                <a:gd name="connsiteY25" fmla="*/ 1828800 h 3478079"/>
                <a:gd name="connsiteX26" fmla="*/ 6408608 w 8344088"/>
                <a:gd name="connsiteY26" fmla="*/ 1562100 h 3478079"/>
                <a:gd name="connsiteX27" fmla="*/ 6865808 w 8344088"/>
                <a:gd name="connsiteY27" fmla="*/ 1508760 h 3478079"/>
                <a:gd name="connsiteX28" fmla="*/ 7056308 w 8344088"/>
                <a:gd name="connsiteY28" fmla="*/ 2171700 h 3478079"/>
                <a:gd name="connsiteX29" fmla="*/ 7201088 w 8344088"/>
                <a:gd name="connsiteY29" fmla="*/ 2598420 h 3478079"/>
                <a:gd name="connsiteX30" fmla="*/ 7551608 w 8344088"/>
                <a:gd name="connsiteY30" fmla="*/ 3406140 h 3478079"/>
                <a:gd name="connsiteX31" fmla="*/ 7833548 w 8344088"/>
                <a:gd name="connsiteY31" fmla="*/ 3421380 h 3478079"/>
                <a:gd name="connsiteX32" fmla="*/ 8039288 w 8344088"/>
                <a:gd name="connsiteY32" fmla="*/ 3253740 h 3478079"/>
                <a:gd name="connsiteX33" fmla="*/ 8344088 w 8344088"/>
                <a:gd name="connsiteY33" fmla="*/ 3086100 h 3478079"/>
                <a:gd name="connsiteX0" fmla="*/ 68768 w 8344088"/>
                <a:gd name="connsiteY0" fmla="*/ 0 h 3478079"/>
                <a:gd name="connsiteX1" fmla="*/ 144968 w 8344088"/>
                <a:gd name="connsiteY1" fmla="*/ 266700 h 3478079"/>
                <a:gd name="connsiteX2" fmla="*/ 188 w 8344088"/>
                <a:gd name="connsiteY2" fmla="*/ 396240 h 3478079"/>
                <a:gd name="connsiteX3" fmla="*/ 114488 w 8344088"/>
                <a:gd name="connsiteY3" fmla="*/ 746760 h 3478079"/>
                <a:gd name="connsiteX4" fmla="*/ 122108 w 8344088"/>
                <a:gd name="connsiteY4" fmla="*/ 1021080 h 3478079"/>
                <a:gd name="connsiteX5" fmla="*/ 518348 w 8344088"/>
                <a:gd name="connsiteY5" fmla="*/ 1036320 h 3478079"/>
                <a:gd name="connsiteX6" fmla="*/ 678368 w 8344088"/>
                <a:gd name="connsiteY6" fmla="*/ 762000 h 3478079"/>
                <a:gd name="connsiteX7" fmla="*/ 785048 w 8344088"/>
                <a:gd name="connsiteY7" fmla="*/ 502920 h 3478079"/>
                <a:gd name="connsiteX8" fmla="*/ 861248 w 8344088"/>
                <a:gd name="connsiteY8" fmla="*/ 312420 h 3478079"/>
                <a:gd name="connsiteX9" fmla="*/ 1181288 w 8344088"/>
                <a:gd name="connsiteY9" fmla="*/ 259080 h 3478079"/>
                <a:gd name="connsiteX10" fmla="*/ 1341308 w 8344088"/>
                <a:gd name="connsiteY10" fmla="*/ 403860 h 3478079"/>
                <a:gd name="connsiteX11" fmla="*/ 1638488 w 8344088"/>
                <a:gd name="connsiteY11" fmla="*/ 586740 h 3478079"/>
                <a:gd name="connsiteX12" fmla="*/ 1897568 w 8344088"/>
                <a:gd name="connsiteY12" fmla="*/ 708660 h 3478079"/>
                <a:gd name="connsiteX13" fmla="*/ 2225228 w 8344088"/>
                <a:gd name="connsiteY13" fmla="*/ 716280 h 3478079"/>
                <a:gd name="connsiteX14" fmla="*/ 2362388 w 8344088"/>
                <a:gd name="connsiteY14" fmla="*/ 937260 h 3478079"/>
                <a:gd name="connsiteX15" fmla="*/ 2842448 w 8344088"/>
                <a:gd name="connsiteY15" fmla="*/ 944880 h 3478079"/>
                <a:gd name="connsiteX16" fmla="*/ 3231068 w 8344088"/>
                <a:gd name="connsiteY16" fmla="*/ 967740 h 3478079"/>
                <a:gd name="connsiteX17" fmla="*/ 3703508 w 8344088"/>
                <a:gd name="connsiteY17" fmla="*/ 1028700 h 3478079"/>
                <a:gd name="connsiteX18" fmla="*/ 3894008 w 8344088"/>
                <a:gd name="connsiteY18" fmla="*/ 1219200 h 3478079"/>
                <a:gd name="connsiteX19" fmla="*/ 4488368 w 8344088"/>
                <a:gd name="connsiteY19" fmla="*/ 1470660 h 3478079"/>
                <a:gd name="connsiteX20" fmla="*/ 4808408 w 8344088"/>
                <a:gd name="connsiteY20" fmla="*/ 1577340 h 3478079"/>
                <a:gd name="connsiteX21" fmla="*/ 5113208 w 8344088"/>
                <a:gd name="connsiteY21" fmla="*/ 1927860 h 3478079"/>
                <a:gd name="connsiteX22" fmla="*/ 5395148 w 8344088"/>
                <a:gd name="connsiteY22" fmla="*/ 1844040 h 3478079"/>
                <a:gd name="connsiteX23" fmla="*/ 5555168 w 8344088"/>
                <a:gd name="connsiteY23" fmla="*/ 1943100 h 3478079"/>
                <a:gd name="connsiteX24" fmla="*/ 5837108 w 8344088"/>
                <a:gd name="connsiteY24" fmla="*/ 1844040 h 3478079"/>
                <a:gd name="connsiteX25" fmla="*/ 6279068 w 8344088"/>
                <a:gd name="connsiteY25" fmla="*/ 1828800 h 3478079"/>
                <a:gd name="connsiteX26" fmla="*/ 6408608 w 8344088"/>
                <a:gd name="connsiteY26" fmla="*/ 1562100 h 3478079"/>
                <a:gd name="connsiteX27" fmla="*/ 6804848 w 8344088"/>
                <a:gd name="connsiteY27" fmla="*/ 1470660 h 3478079"/>
                <a:gd name="connsiteX28" fmla="*/ 7056308 w 8344088"/>
                <a:gd name="connsiteY28" fmla="*/ 2171700 h 3478079"/>
                <a:gd name="connsiteX29" fmla="*/ 7201088 w 8344088"/>
                <a:gd name="connsiteY29" fmla="*/ 2598420 h 3478079"/>
                <a:gd name="connsiteX30" fmla="*/ 7551608 w 8344088"/>
                <a:gd name="connsiteY30" fmla="*/ 3406140 h 3478079"/>
                <a:gd name="connsiteX31" fmla="*/ 7833548 w 8344088"/>
                <a:gd name="connsiteY31" fmla="*/ 3421380 h 3478079"/>
                <a:gd name="connsiteX32" fmla="*/ 8039288 w 8344088"/>
                <a:gd name="connsiteY32" fmla="*/ 3253740 h 3478079"/>
                <a:gd name="connsiteX33" fmla="*/ 8344088 w 8344088"/>
                <a:gd name="connsiteY33" fmla="*/ 3086100 h 3478079"/>
                <a:gd name="connsiteX0" fmla="*/ 68768 w 8344088"/>
                <a:gd name="connsiteY0" fmla="*/ 0 h 3478079"/>
                <a:gd name="connsiteX1" fmla="*/ 144968 w 8344088"/>
                <a:gd name="connsiteY1" fmla="*/ 266700 h 3478079"/>
                <a:gd name="connsiteX2" fmla="*/ 188 w 8344088"/>
                <a:gd name="connsiteY2" fmla="*/ 396240 h 3478079"/>
                <a:gd name="connsiteX3" fmla="*/ 114488 w 8344088"/>
                <a:gd name="connsiteY3" fmla="*/ 746760 h 3478079"/>
                <a:gd name="connsiteX4" fmla="*/ 122108 w 8344088"/>
                <a:gd name="connsiteY4" fmla="*/ 1021080 h 3478079"/>
                <a:gd name="connsiteX5" fmla="*/ 518348 w 8344088"/>
                <a:gd name="connsiteY5" fmla="*/ 1036320 h 3478079"/>
                <a:gd name="connsiteX6" fmla="*/ 678368 w 8344088"/>
                <a:gd name="connsiteY6" fmla="*/ 762000 h 3478079"/>
                <a:gd name="connsiteX7" fmla="*/ 785048 w 8344088"/>
                <a:gd name="connsiteY7" fmla="*/ 502920 h 3478079"/>
                <a:gd name="connsiteX8" fmla="*/ 861248 w 8344088"/>
                <a:gd name="connsiteY8" fmla="*/ 312420 h 3478079"/>
                <a:gd name="connsiteX9" fmla="*/ 1181288 w 8344088"/>
                <a:gd name="connsiteY9" fmla="*/ 259080 h 3478079"/>
                <a:gd name="connsiteX10" fmla="*/ 1341308 w 8344088"/>
                <a:gd name="connsiteY10" fmla="*/ 403860 h 3478079"/>
                <a:gd name="connsiteX11" fmla="*/ 1638488 w 8344088"/>
                <a:gd name="connsiteY11" fmla="*/ 586740 h 3478079"/>
                <a:gd name="connsiteX12" fmla="*/ 1897568 w 8344088"/>
                <a:gd name="connsiteY12" fmla="*/ 708660 h 3478079"/>
                <a:gd name="connsiteX13" fmla="*/ 2225228 w 8344088"/>
                <a:gd name="connsiteY13" fmla="*/ 716280 h 3478079"/>
                <a:gd name="connsiteX14" fmla="*/ 2362388 w 8344088"/>
                <a:gd name="connsiteY14" fmla="*/ 937260 h 3478079"/>
                <a:gd name="connsiteX15" fmla="*/ 2842448 w 8344088"/>
                <a:gd name="connsiteY15" fmla="*/ 944880 h 3478079"/>
                <a:gd name="connsiteX16" fmla="*/ 3231068 w 8344088"/>
                <a:gd name="connsiteY16" fmla="*/ 967740 h 3478079"/>
                <a:gd name="connsiteX17" fmla="*/ 3703508 w 8344088"/>
                <a:gd name="connsiteY17" fmla="*/ 1028700 h 3478079"/>
                <a:gd name="connsiteX18" fmla="*/ 3894008 w 8344088"/>
                <a:gd name="connsiteY18" fmla="*/ 1219200 h 3478079"/>
                <a:gd name="connsiteX19" fmla="*/ 4488368 w 8344088"/>
                <a:gd name="connsiteY19" fmla="*/ 1470660 h 3478079"/>
                <a:gd name="connsiteX20" fmla="*/ 4808408 w 8344088"/>
                <a:gd name="connsiteY20" fmla="*/ 1577340 h 3478079"/>
                <a:gd name="connsiteX21" fmla="*/ 5113208 w 8344088"/>
                <a:gd name="connsiteY21" fmla="*/ 1927860 h 3478079"/>
                <a:gd name="connsiteX22" fmla="*/ 5395148 w 8344088"/>
                <a:gd name="connsiteY22" fmla="*/ 1844040 h 3478079"/>
                <a:gd name="connsiteX23" fmla="*/ 5555168 w 8344088"/>
                <a:gd name="connsiteY23" fmla="*/ 1943100 h 3478079"/>
                <a:gd name="connsiteX24" fmla="*/ 5837108 w 8344088"/>
                <a:gd name="connsiteY24" fmla="*/ 1844040 h 3478079"/>
                <a:gd name="connsiteX25" fmla="*/ 6279068 w 8344088"/>
                <a:gd name="connsiteY25" fmla="*/ 1828800 h 3478079"/>
                <a:gd name="connsiteX26" fmla="*/ 6408608 w 8344088"/>
                <a:gd name="connsiteY26" fmla="*/ 1562100 h 3478079"/>
                <a:gd name="connsiteX27" fmla="*/ 6804848 w 8344088"/>
                <a:gd name="connsiteY27" fmla="*/ 1470660 h 3478079"/>
                <a:gd name="connsiteX28" fmla="*/ 6881048 w 8344088"/>
                <a:gd name="connsiteY28" fmla="*/ 1790700 h 3478079"/>
                <a:gd name="connsiteX29" fmla="*/ 7056308 w 8344088"/>
                <a:gd name="connsiteY29" fmla="*/ 2171700 h 3478079"/>
                <a:gd name="connsiteX30" fmla="*/ 7201088 w 8344088"/>
                <a:gd name="connsiteY30" fmla="*/ 2598420 h 3478079"/>
                <a:gd name="connsiteX31" fmla="*/ 7551608 w 8344088"/>
                <a:gd name="connsiteY31" fmla="*/ 3406140 h 3478079"/>
                <a:gd name="connsiteX32" fmla="*/ 7833548 w 8344088"/>
                <a:gd name="connsiteY32" fmla="*/ 3421380 h 3478079"/>
                <a:gd name="connsiteX33" fmla="*/ 8039288 w 8344088"/>
                <a:gd name="connsiteY33" fmla="*/ 3253740 h 3478079"/>
                <a:gd name="connsiteX34" fmla="*/ 8344088 w 8344088"/>
                <a:gd name="connsiteY34" fmla="*/ 3086100 h 3478079"/>
                <a:gd name="connsiteX0" fmla="*/ 68768 w 8344088"/>
                <a:gd name="connsiteY0" fmla="*/ 0 h 3478079"/>
                <a:gd name="connsiteX1" fmla="*/ 144968 w 8344088"/>
                <a:gd name="connsiteY1" fmla="*/ 266700 h 3478079"/>
                <a:gd name="connsiteX2" fmla="*/ 188 w 8344088"/>
                <a:gd name="connsiteY2" fmla="*/ 396240 h 3478079"/>
                <a:gd name="connsiteX3" fmla="*/ 114488 w 8344088"/>
                <a:gd name="connsiteY3" fmla="*/ 746760 h 3478079"/>
                <a:gd name="connsiteX4" fmla="*/ 122108 w 8344088"/>
                <a:gd name="connsiteY4" fmla="*/ 1021080 h 3478079"/>
                <a:gd name="connsiteX5" fmla="*/ 518348 w 8344088"/>
                <a:gd name="connsiteY5" fmla="*/ 1036320 h 3478079"/>
                <a:gd name="connsiteX6" fmla="*/ 678368 w 8344088"/>
                <a:gd name="connsiteY6" fmla="*/ 762000 h 3478079"/>
                <a:gd name="connsiteX7" fmla="*/ 785048 w 8344088"/>
                <a:gd name="connsiteY7" fmla="*/ 502920 h 3478079"/>
                <a:gd name="connsiteX8" fmla="*/ 861248 w 8344088"/>
                <a:gd name="connsiteY8" fmla="*/ 312420 h 3478079"/>
                <a:gd name="connsiteX9" fmla="*/ 1181288 w 8344088"/>
                <a:gd name="connsiteY9" fmla="*/ 259080 h 3478079"/>
                <a:gd name="connsiteX10" fmla="*/ 1341308 w 8344088"/>
                <a:gd name="connsiteY10" fmla="*/ 403860 h 3478079"/>
                <a:gd name="connsiteX11" fmla="*/ 1638488 w 8344088"/>
                <a:gd name="connsiteY11" fmla="*/ 586740 h 3478079"/>
                <a:gd name="connsiteX12" fmla="*/ 1897568 w 8344088"/>
                <a:gd name="connsiteY12" fmla="*/ 708660 h 3478079"/>
                <a:gd name="connsiteX13" fmla="*/ 2225228 w 8344088"/>
                <a:gd name="connsiteY13" fmla="*/ 716280 h 3478079"/>
                <a:gd name="connsiteX14" fmla="*/ 2362388 w 8344088"/>
                <a:gd name="connsiteY14" fmla="*/ 937260 h 3478079"/>
                <a:gd name="connsiteX15" fmla="*/ 2842448 w 8344088"/>
                <a:gd name="connsiteY15" fmla="*/ 944880 h 3478079"/>
                <a:gd name="connsiteX16" fmla="*/ 3231068 w 8344088"/>
                <a:gd name="connsiteY16" fmla="*/ 967740 h 3478079"/>
                <a:gd name="connsiteX17" fmla="*/ 3703508 w 8344088"/>
                <a:gd name="connsiteY17" fmla="*/ 1028700 h 3478079"/>
                <a:gd name="connsiteX18" fmla="*/ 3894008 w 8344088"/>
                <a:gd name="connsiteY18" fmla="*/ 1219200 h 3478079"/>
                <a:gd name="connsiteX19" fmla="*/ 4488368 w 8344088"/>
                <a:gd name="connsiteY19" fmla="*/ 1470660 h 3478079"/>
                <a:gd name="connsiteX20" fmla="*/ 4808408 w 8344088"/>
                <a:gd name="connsiteY20" fmla="*/ 1577340 h 3478079"/>
                <a:gd name="connsiteX21" fmla="*/ 5113208 w 8344088"/>
                <a:gd name="connsiteY21" fmla="*/ 1927860 h 3478079"/>
                <a:gd name="connsiteX22" fmla="*/ 5395148 w 8344088"/>
                <a:gd name="connsiteY22" fmla="*/ 1844040 h 3478079"/>
                <a:gd name="connsiteX23" fmla="*/ 5555168 w 8344088"/>
                <a:gd name="connsiteY23" fmla="*/ 1943100 h 3478079"/>
                <a:gd name="connsiteX24" fmla="*/ 5837108 w 8344088"/>
                <a:gd name="connsiteY24" fmla="*/ 1844040 h 3478079"/>
                <a:gd name="connsiteX25" fmla="*/ 6279068 w 8344088"/>
                <a:gd name="connsiteY25" fmla="*/ 1828800 h 3478079"/>
                <a:gd name="connsiteX26" fmla="*/ 6408608 w 8344088"/>
                <a:gd name="connsiteY26" fmla="*/ 1562100 h 3478079"/>
                <a:gd name="connsiteX27" fmla="*/ 6804848 w 8344088"/>
                <a:gd name="connsiteY27" fmla="*/ 1470660 h 3478079"/>
                <a:gd name="connsiteX28" fmla="*/ 6881048 w 8344088"/>
                <a:gd name="connsiteY28" fmla="*/ 1790700 h 3478079"/>
                <a:gd name="connsiteX29" fmla="*/ 7025828 w 8344088"/>
                <a:gd name="connsiteY29" fmla="*/ 2270760 h 3478079"/>
                <a:gd name="connsiteX30" fmla="*/ 7201088 w 8344088"/>
                <a:gd name="connsiteY30" fmla="*/ 2598420 h 3478079"/>
                <a:gd name="connsiteX31" fmla="*/ 7551608 w 8344088"/>
                <a:gd name="connsiteY31" fmla="*/ 3406140 h 3478079"/>
                <a:gd name="connsiteX32" fmla="*/ 7833548 w 8344088"/>
                <a:gd name="connsiteY32" fmla="*/ 3421380 h 3478079"/>
                <a:gd name="connsiteX33" fmla="*/ 8039288 w 8344088"/>
                <a:gd name="connsiteY33" fmla="*/ 3253740 h 3478079"/>
                <a:gd name="connsiteX34" fmla="*/ 8344088 w 8344088"/>
                <a:gd name="connsiteY34" fmla="*/ 3086100 h 3478079"/>
                <a:gd name="connsiteX0" fmla="*/ 68768 w 8344088"/>
                <a:gd name="connsiteY0" fmla="*/ 0 h 3477529"/>
                <a:gd name="connsiteX1" fmla="*/ 144968 w 8344088"/>
                <a:gd name="connsiteY1" fmla="*/ 266700 h 3477529"/>
                <a:gd name="connsiteX2" fmla="*/ 188 w 8344088"/>
                <a:gd name="connsiteY2" fmla="*/ 396240 h 3477529"/>
                <a:gd name="connsiteX3" fmla="*/ 114488 w 8344088"/>
                <a:gd name="connsiteY3" fmla="*/ 746760 h 3477529"/>
                <a:gd name="connsiteX4" fmla="*/ 122108 w 8344088"/>
                <a:gd name="connsiteY4" fmla="*/ 1021080 h 3477529"/>
                <a:gd name="connsiteX5" fmla="*/ 518348 w 8344088"/>
                <a:gd name="connsiteY5" fmla="*/ 1036320 h 3477529"/>
                <a:gd name="connsiteX6" fmla="*/ 678368 w 8344088"/>
                <a:gd name="connsiteY6" fmla="*/ 762000 h 3477529"/>
                <a:gd name="connsiteX7" fmla="*/ 785048 w 8344088"/>
                <a:gd name="connsiteY7" fmla="*/ 502920 h 3477529"/>
                <a:gd name="connsiteX8" fmla="*/ 861248 w 8344088"/>
                <a:gd name="connsiteY8" fmla="*/ 312420 h 3477529"/>
                <a:gd name="connsiteX9" fmla="*/ 1181288 w 8344088"/>
                <a:gd name="connsiteY9" fmla="*/ 259080 h 3477529"/>
                <a:gd name="connsiteX10" fmla="*/ 1341308 w 8344088"/>
                <a:gd name="connsiteY10" fmla="*/ 403860 h 3477529"/>
                <a:gd name="connsiteX11" fmla="*/ 1638488 w 8344088"/>
                <a:gd name="connsiteY11" fmla="*/ 586740 h 3477529"/>
                <a:gd name="connsiteX12" fmla="*/ 1897568 w 8344088"/>
                <a:gd name="connsiteY12" fmla="*/ 708660 h 3477529"/>
                <a:gd name="connsiteX13" fmla="*/ 2225228 w 8344088"/>
                <a:gd name="connsiteY13" fmla="*/ 716280 h 3477529"/>
                <a:gd name="connsiteX14" fmla="*/ 2362388 w 8344088"/>
                <a:gd name="connsiteY14" fmla="*/ 937260 h 3477529"/>
                <a:gd name="connsiteX15" fmla="*/ 2842448 w 8344088"/>
                <a:gd name="connsiteY15" fmla="*/ 944880 h 3477529"/>
                <a:gd name="connsiteX16" fmla="*/ 3231068 w 8344088"/>
                <a:gd name="connsiteY16" fmla="*/ 967740 h 3477529"/>
                <a:gd name="connsiteX17" fmla="*/ 3703508 w 8344088"/>
                <a:gd name="connsiteY17" fmla="*/ 1028700 h 3477529"/>
                <a:gd name="connsiteX18" fmla="*/ 3894008 w 8344088"/>
                <a:gd name="connsiteY18" fmla="*/ 1219200 h 3477529"/>
                <a:gd name="connsiteX19" fmla="*/ 4488368 w 8344088"/>
                <a:gd name="connsiteY19" fmla="*/ 1470660 h 3477529"/>
                <a:gd name="connsiteX20" fmla="*/ 4808408 w 8344088"/>
                <a:gd name="connsiteY20" fmla="*/ 1577340 h 3477529"/>
                <a:gd name="connsiteX21" fmla="*/ 5113208 w 8344088"/>
                <a:gd name="connsiteY21" fmla="*/ 1927860 h 3477529"/>
                <a:gd name="connsiteX22" fmla="*/ 5395148 w 8344088"/>
                <a:gd name="connsiteY22" fmla="*/ 1844040 h 3477529"/>
                <a:gd name="connsiteX23" fmla="*/ 5555168 w 8344088"/>
                <a:gd name="connsiteY23" fmla="*/ 1943100 h 3477529"/>
                <a:gd name="connsiteX24" fmla="*/ 5837108 w 8344088"/>
                <a:gd name="connsiteY24" fmla="*/ 1844040 h 3477529"/>
                <a:gd name="connsiteX25" fmla="*/ 6279068 w 8344088"/>
                <a:gd name="connsiteY25" fmla="*/ 1828800 h 3477529"/>
                <a:gd name="connsiteX26" fmla="*/ 6408608 w 8344088"/>
                <a:gd name="connsiteY26" fmla="*/ 1562100 h 3477529"/>
                <a:gd name="connsiteX27" fmla="*/ 6804848 w 8344088"/>
                <a:gd name="connsiteY27" fmla="*/ 1470660 h 3477529"/>
                <a:gd name="connsiteX28" fmla="*/ 6881048 w 8344088"/>
                <a:gd name="connsiteY28" fmla="*/ 1790700 h 3477529"/>
                <a:gd name="connsiteX29" fmla="*/ 7025828 w 8344088"/>
                <a:gd name="connsiteY29" fmla="*/ 2270760 h 3477529"/>
                <a:gd name="connsiteX30" fmla="*/ 7254428 w 8344088"/>
                <a:gd name="connsiteY30" fmla="*/ 2606040 h 3477529"/>
                <a:gd name="connsiteX31" fmla="*/ 7551608 w 8344088"/>
                <a:gd name="connsiteY31" fmla="*/ 3406140 h 3477529"/>
                <a:gd name="connsiteX32" fmla="*/ 7833548 w 8344088"/>
                <a:gd name="connsiteY32" fmla="*/ 3421380 h 3477529"/>
                <a:gd name="connsiteX33" fmla="*/ 8039288 w 8344088"/>
                <a:gd name="connsiteY33" fmla="*/ 3253740 h 3477529"/>
                <a:gd name="connsiteX34" fmla="*/ 8344088 w 8344088"/>
                <a:gd name="connsiteY34" fmla="*/ 3086100 h 3477529"/>
                <a:gd name="connsiteX0" fmla="*/ 68768 w 8344088"/>
                <a:gd name="connsiteY0" fmla="*/ 0 h 3477529"/>
                <a:gd name="connsiteX1" fmla="*/ 144968 w 8344088"/>
                <a:gd name="connsiteY1" fmla="*/ 266700 h 3477529"/>
                <a:gd name="connsiteX2" fmla="*/ 188 w 8344088"/>
                <a:gd name="connsiteY2" fmla="*/ 396240 h 3477529"/>
                <a:gd name="connsiteX3" fmla="*/ 114488 w 8344088"/>
                <a:gd name="connsiteY3" fmla="*/ 746760 h 3477529"/>
                <a:gd name="connsiteX4" fmla="*/ 122108 w 8344088"/>
                <a:gd name="connsiteY4" fmla="*/ 1021080 h 3477529"/>
                <a:gd name="connsiteX5" fmla="*/ 518348 w 8344088"/>
                <a:gd name="connsiteY5" fmla="*/ 1036320 h 3477529"/>
                <a:gd name="connsiteX6" fmla="*/ 678368 w 8344088"/>
                <a:gd name="connsiteY6" fmla="*/ 762000 h 3477529"/>
                <a:gd name="connsiteX7" fmla="*/ 785048 w 8344088"/>
                <a:gd name="connsiteY7" fmla="*/ 502920 h 3477529"/>
                <a:gd name="connsiteX8" fmla="*/ 861248 w 8344088"/>
                <a:gd name="connsiteY8" fmla="*/ 312420 h 3477529"/>
                <a:gd name="connsiteX9" fmla="*/ 1181288 w 8344088"/>
                <a:gd name="connsiteY9" fmla="*/ 259080 h 3477529"/>
                <a:gd name="connsiteX10" fmla="*/ 1341308 w 8344088"/>
                <a:gd name="connsiteY10" fmla="*/ 403860 h 3477529"/>
                <a:gd name="connsiteX11" fmla="*/ 1638488 w 8344088"/>
                <a:gd name="connsiteY11" fmla="*/ 586740 h 3477529"/>
                <a:gd name="connsiteX12" fmla="*/ 1897568 w 8344088"/>
                <a:gd name="connsiteY12" fmla="*/ 708660 h 3477529"/>
                <a:gd name="connsiteX13" fmla="*/ 2225228 w 8344088"/>
                <a:gd name="connsiteY13" fmla="*/ 716280 h 3477529"/>
                <a:gd name="connsiteX14" fmla="*/ 2362388 w 8344088"/>
                <a:gd name="connsiteY14" fmla="*/ 937260 h 3477529"/>
                <a:gd name="connsiteX15" fmla="*/ 2842448 w 8344088"/>
                <a:gd name="connsiteY15" fmla="*/ 944880 h 3477529"/>
                <a:gd name="connsiteX16" fmla="*/ 3231068 w 8344088"/>
                <a:gd name="connsiteY16" fmla="*/ 967740 h 3477529"/>
                <a:gd name="connsiteX17" fmla="*/ 3703508 w 8344088"/>
                <a:gd name="connsiteY17" fmla="*/ 1028700 h 3477529"/>
                <a:gd name="connsiteX18" fmla="*/ 3894008 w 8344088"/>
                <a:gd name="connsiteY18" fmla="*/ 1219200 h 3477529"/>
                <a:gd name="connsiteX19" fmla="*/ 4488368 w 8344088"/>
                <a:gd name="connsiteY19" fmla="*/ 1470660 h 3477529"/>
                <a:gd name="connsiteX20" fmla="*/ 4808408 w 8344088"/>
                <a:gd name="connsiteY20" fmla="*/ 1577340 h 3477529"/>
                <a:gd name="connsiteX21" fmla="*/ 5113208 w 8344088"/>
                <a:gd name="connsiteY21" fmla="*/ 1927860 h 3477529"/>
                <a:gd name="connsiteX22" fmla="*/ 5395148 w 8344088"/>
                <a:gd name="connsiteY22" fmla="*/ 1844040 h 3477529"/>
                <a:gd name="connsiteX23" fmla="*/ 5555168 w 8344088"/>
                <a:gd name="connsiteY23" fmla="*/ 1943100 h 3477529"/>
                <a:gd name="connsiteX24" fmla="*/ 5837108 w 8344088"/>
                <a:gd name="connsiteY24" fmla="*/ 1844040 h 3477529"/>
                <a:gd name="connsiteX25" fmla="*/ 6279068 w 8344088"/>
                <a:gd name="connsiteY25" fmla="*/ 1828800 h 3477529"/>
                <a:gd name="connsiteX26" fmla="*/ 6408608 w 8344088"/>
                <a:gd name="connsiteY26" fmla="*/ 1562100 h 3477529"/>
                <a:gd name="connsiteX27" fmla="*/ 6804848 w 8344088"/>
                <a:gd name="connsiteY27" fmla="*/ 1470660 h 3477529"/>
                <a:gd name="connsiteX28" fmla="*/ 6881048 w 8344088"/>
                <a:gd name="connsiteY28" fmla="*/ 1790700 h 3477529"/>
                <a:gd name="connsiteX29" fmla="*/ 7025828 w 8344088"/>
                <a:gd name="connsiteY29" fmla="*/ 2270760 h 3477529"/>
                <a:gd name="connsiteX30" fmla="*/ 7254428 w 8344088"/>
                <a:gd name="connsiteY30" fmla="*/ 2606040 h 3477529"/>
                <a:gd name="connsiteX31" fmla="*/ 7551608 w 8344088"/>
                <a:gd name="connsiteY31" fmla="*/ 3406140 h 3477529"/>
                <a:gd name="connsiteX32" fmla="*/ 7833548 w 8344088"/>
                <a:gd name="connsiteY32" fmla="*/ 3421380 h 3477529"/>
                <a:gd name="connsiteX33" fmla="*/ 8039288 w 8344088"/>
                <a:gd name="connsiteY33" fmla="*/ 3253740 h 3477529"/>
                <a:gd name="connsiteX34" fmla="*/ 8344088 w 8344088"/>
                <a:gd name="connsiteY34" fmla="*/ 3086100 h 3477529"/>
                <a:gd name="connsiteX0" fmla="*/ 68768 w 8344088"/>
                <a:gd name="connsiteY0" fmla="*/ 0 h 3448535"/>
                <a:gd name="connsiteX1" fmla="*/ 144968 w 8344088"/>
                <a:gd name="connsiteY1" fmla="*/ 266700 h 3448535"/>
                <a:gd name="connsiteX2" fmla="*/ 188 w 8344088"/>
                <a:gd name="connsiteY2" fmla="*/ 396240 h 3448535"/>
                <a:gd name="connsiteX3" fmla="*/ 114488 w 8344088"/>
                <a:gd name="connsiteY3" fmla="*/ 746760 h 3448535"/>
                <a:gd name="connsiteX4" fmla="*/ 122108 w 8344088"/>
                <a:gd name="connsiteY4" fmla="*/ 1021080 h 3448535"/>
                <a:gd name="connsiteX5" fmla="*/ 518348 w 8344088"/>
                <a:gd name="connsiteY5" fmla="*/ 1036320 h 3448535"/>
                <a:gd name="connsiteX6" fmla="*/ 678368 w 8344088"/>
                <a:gd name="connsiteY6" fmla="*/ 762000 h 3448535"/>
                <a:gd name="connsiteX7" fmla="*/ 785048 w 8344088"/>
                <a:gd name="connsiteY7" fmla="*/ 502920 h 3448535"/>
                <a:gd name="connsiteX8" fmla="*/ 861248 w 8344088"/>
                <a:gd name="connsiteY8" fmla="*/ 312420 h 3448535"/>
                <a:gd name="connsiteX9" fmla="*/ 1181288 w 8344088"/>
                <a:gd name="connsiteY9" fmla="*/ 259080 h 3448535"/>
                <a:gd name="connsiteX10" fmla="*/ 1341308 w 8344088"/>
                <a:gd name="connsiteY10" fmla="*/ 403860 h 3448535"/>
                <a:gd name="connsiteX11" fmla="*/ 1638488 w 8344088"/>
                <a:gd name="connsiteY11" fmla="*/ 586740 h 3448535"/>
                <a:gd name="connsiteX12" fmla="*/ 1897568 w 8344088"/>
                <a:gd name="connsiteY12" fmla="*/ 708660 h 3448535"/>
                <a:gd name="connsiteX13" fmla="*/ 2225228 w 8344088"/>
                <a:gd name="connsiteY13" fmla="*/ 716280 h 3448535"/>
                <a:gd name="connsiteX14" fmla="*/ 2362388 w 8344088"/>
                <a:gd name="connsiteY14" fmla="*/ 937260 h 3448535"/>
                <a:gd name="connsiteX15" fmla="*/ 2842448 w 8344088"/>
                <a:gd name="connsiteY15" fmla="*/ 944880 h 3448535"/>
                <a:gd name="connsiteX16" fmla="*/ 3231068 w 8344088"/>
                <a:gd name="connsiteY16" fmla="*/ 967740 h 3448535"/>
                <a:gd name="connsiteX17" fmla="*/ 3703508 w 8344088"/>
                <a:gd name="connsiteY17" fmla="*/ 1028700 h 3448535"/>
                <a:gd name="connsiteX18" fmla="*/ 3894008 w 8344088"/>
                <a:gd name="connsiteY18" fmla="*/ 1219200 h 3448535"/>
                <a:gd name="connsiteX19" fmla="*/ 4488368 w 8344088"/>
                <a:gd name="connsiteY19" fmla="*/ 1470660 h 3448535"/>
                <a:gd name="connsiteX20" fmla="*/ 4808408 w 8344088"/>
                <a:gd name="connsiteY20" fmla="*/ 1577340 h 3448535"/>
                <a:gd name="connsiteX21" fmla="*/ 5113208 w 8344088"/>
                <a:gd name="connsiteY21" fmla="*/ 1927860 h 3448535"/>
                <a:gd name="connsiteX22" fmla="*/ 5395148 w 8344088"/>
                <a:gd name="connsiteY22" fmla="*/ 1844040 h 3448535"/>
                <a:gd name="connsiteX23" fmla="*/ 5555168 w 8344088"/>
                <a:gd name="connsiteY23" fmla="*/ 1943100 h 3448535"/>
                <a:gd name="connsiteX24" fmla="*/ 5837108 w 8344088"/>
                <a:gd name="connsiteY24" fmla="*/ 1844040 h 3448535"/>
                <a:gd name="connsiteX25" fmla="*/ 6279068 w 8344088"/>
                <a:gd name="connsiteY25" fmla="*/ 1828800 h 3448535"/>
                <a:gd name="connsiteX26" fmla="*/ 6408608 w 8344088"/>
                <a:gd name="connsiteY26" fmla="*/ 1562100 h 3448535"/>
                <a:gd name="connsiteX27" fmla="*/ 6804848 w 8344088"/>
                <a:gd name="connsiteY27" fmla="*/ 1470660 h 3448535"/>
                <a:gd name="connsiteX28" fmla="*/ 6881048 w 8344088"/>
                <a:gd name="connsiteY28" fmla="*/ 1790700 h 3448535"/>
                <a:gd name="connsiteX29" fmla="*/ 7025828 w 8344088"/>
                <a:gd name="connsiteY29" fmla="*/ 2270760 h 3448535"/>
                <a:gd name="connsiteX30" fmla="*/ 7254428 w 8344088"/>
                <a:gd name="connsiteY30" fmla="*/ 2606040 h 3448535"/>
                <a:gd name="connsiteX31" fmla="*/ 7475408 w 8344088"/>
                <a:gd name="connsiteY31" fmla="*/ 3360420 h 3448535"/>
                <a:gd name="connsiteX32" fmla="*/ 7833548 w 8344088"/>
                <a:gd name="connsiteY32" fmla="*/ 3421380 h 3448535"/>
                <a:gd name="connsiteX33" fmla="*/ 8039288 w 8344088"/>
                <a:gd name="connsiteY33" fmla="*/ 3253740 h 3448535"/>
                <a:gd name="connsiteX34" fmla="*/ 8344088 w 8344088"/>
                <a:gd name="connsiteY34" fmla="*/ 3086100 h 3448535"/>
                <a:gd name="connsiteX0" fmla="*/ 68768 w 8344088"/>
                <a:gd name="connsiteY0" fmla="*/ 0 h 3427932"/>
                <a:gd name="connsiteX1" fmla="*/ 144968 w 8344088"/>
                <a:gd name="connsiteY1" fmla="*/ 266700 h 3427932"/>
                <a:gd name="connsiteX2" fmla="*/ 188 w 8344088"/>
                <a:gd name="connsiteY2" fmla="*/ 396240 h 3427932"/>
                <a:gd name="connsiteX3" fmla="*/ 114488 w 8344088"/>
                <a:gd name="connsiteY3" fmla="*/ 746760 h 3427932"/>
                <a:gd name="connsiteX4" fmla="*/ 122108 w 8344088"/>
                <a:gd name="connsiteY4" fmla="*/ 1021080 h 3427932"/>
                <a:gd name="connsiteX5" fmla="*/ 518348 w 8344088"/>
                <a:gd name="connsiteY5" fmla="*/ 1036320 h 3427932"/>
                <a:gd name="connsiteX6" fmla="*/ 678368 w 8344088"/>
                <a:gd name="connsiteY6" fmla="*/ 762000 h 3427932"/>
                <a:gd name="connsiteX7" fmla="*/ 785048 w 8344088"/>
                <a:gd name="connsiteY7" fmla="*/ 502920 h 3427932"/>
                <a:gd name="connsiteX8" fmla="*/ 861248 w 8344088"/>
                <a:gd name="connsiteY8" fmla="*/ 312420 h 3427932"/>
                <a:gd name="connsiteX9" fmla="*/ 1181288 w 8344088"/>
                <a:gd name="connsiteY9" fmla="*/ 259080 h 3427932"/>
                <a:gd name="connsiteX10" fmla="*/ 1341308 w 8344088"/>
                <a:gd name="connsiteY10" fmla="*/ 403860 h 3427932"/>
                <a:gd name="connsiteX11" fmla="*/ 1638488 w 8344088"/>
                <a:gd name="connsiteY11" fmla="*/ 586740 h 3427932"/>
                <a:gd name="connsiteX12" fmla="*/ 1897568 w 8344088"/>
                <a:gd name="connsiteY12" fmla="*/ 708660 h 3427932"/>
                <a:gd name="connsiteX13" fmla="*/ 2225228 w 8344088"/>
                <a:gd name="connsiteY13" fmla="*/ 716280 h 3427932"/>
                <a:gd name="connsiteX14" fmla="*/ 2362388 w 8344088"/>
                <a:gd name="connsiteY14" fmla="*/ 937260 h 3427932"/>
                <a:gd name="connsiteX15" fmla="*/ 2842448 w 8344088"/>
                <a:gd name="connsiteY15" fmla="*/ 944880 h 3427932"/>
                <a:gd name="connsiteX16" fmla="*/ 3231068 w 8344088"/>
                <a:gd name="connsiteY16" fmla="*/ 967740 h 3427932"/>
                <a:gd name="connsiteX17" fmla="*/ 3703508 w 8344088"/>
                <a:gd name="connsiteY17" fmla="*/ 1028700 h 3427932"/>
                <a:gd name="connsiteX18" fmla="*/ 3894008 w 8344088"/>
                <a:gd name="connsiteY18" fmla="*/ 1219200 h 3427932"/>
                <a:gd name="connsiteX19" fmla="*/ 4488368 w 8344088"/>
                <a:gd name="connsiteY19" fmla="*/ 1470660 h 3427932"/>
                <a:gd name="connsiteX20" fmla="*/ 4808408 w 8344088"/>
                <a:gd name="connsiteY20" fmla="*/ 1577340 h 3427932"/>
                <a:gd name="connsiteX21" fmla="*/ 5113208 w 8344088"/>
                <a:gd name="connsiteY21" fmla="*/ 1927860 h 3427932"/>
                <a:gd name="connsiteX22" fmla="*/ 5395148 w 8344088"/>
                <a:gd name="connsiteY22" fmla="*/ 1844040 h 3427932"/>
                <a:gd name="connsiteX23" fmla="*/ 5555168 w 8344088"/>
                <a:gd name="connsiteY23" fmla="*/ 1943100 h 3427932"/>
                <a:gd name="connsiteX24" fmla="*/ 5837108 w 8344088"/>
                <a:gd name="connsiteY24" fmla="*/ 1844040 h 3427932"/>
                <a:gd name="connsiteX25" fmla="*/ 6279068 w 8344088"/>
                <a:gd name="connsiteY25" fmla="*/ 1828800 h 3427932"/>
                <a:gd name="connsiteX26" fmla="*/ 6408608 w 8344088"/>
                <a:gd name="connsiteY26" fmla="*/ 1562100 h 3427932"/>
                <a:gd name="connsiteX27" fmla="*/ 6804848 w 8344088"/>
                <a:gd name="connsiteY27" fmla="*/ 1470660 h 3427932"/>
                <a:gd name="connsiteX28" fmla="*/ 6881048 w 8344088"/>
                <a:gd name="connsiteY28" fmla="*/ 1790700 h 3427932"/>
                <a:gd name="connsiteX29" fmla="*/ 7025828 w 8344088"/>
                <a:gd name="connsiteY29" fmla="*/ 2270760 h 3427932"/>
                <a:gd name="connsiteX30" fmla="*/ 7254428 w 8344088"/>
                <a:gd name="connsiteY30" fmla="*/ 2606040 h 3427932"/>
                <a:gd name="connsiteX31" fmla="*/ 7460168 w 8344088"/>
                <a:gd name="connsiteY31" fmla="*/ 3055620 h 3427932"/>
                <a:gd name="connsiteX32" fmla="*/ 7475408 w 8344088"/>
                <a:gd name="connsiteY32" fmla="*/ 3360420 h 3427932"/>
                <a:gd name="connsiteX33" fmla="*/ 7833548 w 8344088"/>
                <a:gd name="connsiteY33" fmla="*/ 3421380 h 3427932"/>
                <a:gd name="connsiteX34" fmla="*/ 8039288 w 8344088"/>
                <a:gd name="connsiteY34" fmla="*/ 3253740 h 3427932"/>
                <a:gd name="connsiteX35" fmla="*/ 8344088 w 8344088"/>
                <a:gd name="connsiteY35" fmla="*/ 3086100 h 3427932"/>
                <a:gd name="connsiteX0" fmla="*/ 68768 w 8344088"/>
                <a:gd name="connsiteY0" fmla="*/ 0 h 3522511"/>
                <a:gd name="connsiteX1" fmla="*/ 144968 w 8344088"/>
                <a:gd name="connsiteY1" fmla="*/ 266700 h 3522511"/>
                <a:gd name="connsiteX2" fmla="*/ 188 w 8344088"/>
                <a:gd name="connsiteY2" fmla="*/ 396240 h 3522511"/>
                <a:gd name="connsiteX3" fmla="*/ 114488 w 8344088"/>
                <a:gd name="connsiteY3" fmla="*/ 746760 h 3522511"/>
                <a:gd name="connsiteX4" fmla="*/ 122108 w 8344088"/>
                <a:gd name="connsiteY4" fmla="*/ 1021080 h 3522511"/>
                <a:gd name="connsiteX5" fmla="*/ 518348 w 8344088"/>
                <a:gd name="connsiteY5" fmla="*/ 1036320 h 3522511"/>
                <a:gd name="connsiteX6" fmla="*/ 678368 w 8344088"/>
                <a:gd name="connsiteY6" fmla="*/ 762000 h 3522511"/>
                <a:gd name="connsiteX7" fmla="*/ 785048 w 8344088"/>
                <a:gd name="connsiteY7" fmla="*/ 502920 h 3522511"/>
                <a:gd name="connsiteX8" fmla="*/ 861248 w 8344088"/>
                <a:gd name="connsiteY8" fmla="*/ 312420 h 3522511"/>
                <a:gd name="connsiteX9" fmla="*/ 1181288 w 8344088"/>
                <a:gd name="connsiteY9" fmla="*/ 259080 h 3522511"/>
                <a:gd name="connsiteX10" fmla="*/ 1341308 w 8344088"/>
                <a:gd name="connsiteY10" fmla="*/ 403860 h 3522511"/>
                <a:gd name="connsiteX11" fmla="*/ 1638488 w 8344088"/>
                <a:gd name="connsiteY11" fmla="*/ 586740 h 3522511"/>
                <a:gd name="connsiteX12" fmla="*/ 1897568 w 8344088"/>
                <a:gd name="connsiteY12" fmla="*/ 708660 h 3522511"/>
                <a:gd name="connsiteX13" fmla="*/ 2225228 w 8344088"/>
                <a:gd name="connsiteY13" fmla="*/ 716280 h 3522511"/>
                <a:gd name="connsiteX14" fmla="*/ 2362388 w 8344088"/>
                <a:gd name="connsiteY14" fmla="*/ 937260 h 3522511"/>
                <a:gd name="connsiteX15" fmla="*/ 2842448 w 8344088"/>
                <a:gd name="connsiteY15" fmla="*/ 944880 h 3522511"/>
                <a:gd name="connsiteX16" fmla="*/ 3231068 w 8344088"/>
                <a:gd name="connsiteY16" fmla="*/ 967740 h 3522511"/>
                <a:gd name="connsiteX17" fmla="*/ 3703508 w 8344088"/>
                <a:gd name="connsiteY17" fmla="*/ 1028700 h 3522511"/>
                <a:gd name="connsiteX18" fmla="*/ 3894008 w 8344088"/>
                <a:gd name="connsiteY18" fmla="*/ 1219200 h 3522511"/>
                <a:gd name="connsiteX19" fmla="*/ 4488368 w 8344088"/>
                <a:gd name="connsiteY19" fmla="*/ 1470660 h 3522511"/>
                <a:gd name="connsiteX20" fmla="*/ 4808408 w 8344088"/>
                <a:gd name="connsiteY20" fmla="*/ 1577340 h 3522511"/>
                <a:gd name="connsiteX21" fmla="*/ 5113208 w 8344088"/>
                <a:gd name="connsiteY21" fmla="*/ 1927860 h 3522511"/>
                <a:gd name="connsiteX22" fmla="*/ 5395148 w 8344088"/>
                <a:gd name="connsiteY22" fmla="*/ 1844040 h 3522511"/>
                <a:gd name="connsiteX23" fmla="*/ 5555168 w 8344088"/>
                <a:gd name="connsiteY23" fmla="*/ 1943100 h 3522511"/>
                <a:gd name="connsiteX24" fmla="*/ 5837108 w 8344088"/>
                <a:gd name="connsiteY24" fmla="*/ 1844040 h 3522511"/>
                <a:gd name="connsiteX25" fmla="*/ 6279068 w 8344088"/>
                <a:gd name="connsiteY25" fmla="*/ 1828800 h 3522511"/>
                <a:gd name="connsiteX26" fmla="*/ 6408608 w 8344088"/>
                <a:gd name="connsiteY26" fmla="*/ 1562100 h 3522511"/>
                <a:gd name="connsiteX27" fmla="*/ 6804848 w 8344088"/>
                <a:gd name="connsiteY27" fmla="*/ 1470660 h 3522511"/>
                <a:gd name="connsiteX28" fmla="*/ 6881048 w 8344088"/>
                <a:gd name="connsiteY28" fmla="*/ 1790700 h 3522511"/>
                <a:gd name="connsiteX29" fmla="*/ 7025828 w 8344088"/>
                <a:gd name="connsiteY29" fmla="*/ 2270760 h 3522511"/>
                <a:gd name="connsiteX30" fmla="*/ 7254428 w 8344088"/>
                <a:gd name="connsiteY30" fmla="*/ 2606040 h 3522511"/>
                <a:gd name="connsiteX31" fmla="*/ 7460168 w 8344088"/>
                <a:gd name="connsiteY31" fmla="*/ 3055620 h 3522511"/>
                <a:gd name="connsiteX32" fmla="*/ 7475408 w 8344088"/>
                <a:gd name="connsiteY32" fmla="*/ 3360420 h 3522511"/>
                <a:gd name="connsiteX33" fmla="*/ 7818308 w 8344088"/>
                <a:gd name="connsiteY33" fmla="*/ 3520440 h 3522511"/>
                <a:gd name="connsiteX34" fmla="*/ 8039288 w 8344088"/>
                <a:gd name="connsiteY34" fmla="*/ 3253740 h 3522511"/>
                <a:gd name="connsiteX35" fmla="*/ 8344088 w 8344088"/>
                <a:gd name="connsiteY35" fmla="*/ 3086100 h 3522511"/>
                <a:gd name="connsiteX0" fmla="*/ 68768 w 8344088"/>
                <a:gd name="connsiteY0" fmla="*/ 0 h 3522511"/>
                <a:gd name="connsiteX1" fmla="*/ 144968 w 8344088"/>
                <a:gd name="connsiteY1" fmla="*/ 266700 h 3522511"/>
                <a:gd name="connsiteX2" fmla="*/ 188 w 8344088"/>
                <a:gd name="connsiteY2" fmla="*/ 396240 h 3522511"/>
                <a:gd name="connsiteX3" fmla="*/ 114488 w 8344088"/>
                <a:gd name="connsiteY3" fmla="*/ 746760 h 3522511"/>
                <a:gd name="connsiteX4" fmla="*/ 122108 w 8344088"/>
                <a:gd name="connsiteY4" fmla="*/ 1021080 h 3522511"/>
                <a:gd name="connsiteX5" fmla="*/ 518348 w 8344088"/>
                <a:gd name="connsiteY5" fmla="*/ 1036320 h 3522511"/>
                <a:gd name="connsiteX6" fmla="*/ 678368 w 8344088"/>
                <a:gd name="connsiteY6" fmla="*/ 762000 h 3522511"/>
                <a:gd name="connsiteX7" fmla="*/ 785048 w 8344088"/>
                <a:gd name="connsiteY7" fmla="*/ 502920 h 3522511"/>
                <a:gd name="connsiteX8" fmla="*/ 861248 w 8344088"/>
                <a:gd name="connsiteY8" fmla="*/ 312420 h 3522511"/>
                <a:gd name="connsiteX9" fmla="*/ 1181288 w 8344088"/>
                <a:gd name="connsiteY9" fmla="*/ 259080 h 3522511"/>
                <a:gd name="connsiteX10" fmla="*/ 1440368 w 8344088"/>
                <a:gd name="connsiteY10" fmla="*/ 396240 h 3522511"/>
                <a:gd name="connsiteX11" fmla="*/ 1638488 w 8344088"/>
                <a:gd name="connsiteY11" fmla="*/ 586740 h 3522511"/>
                <a:gd name="connsiteX12" fmla="*/ 1897568 w 8344088"/>
                <a:gd name="connsiteY12" fmla="*/ 708660 h 3522511"/>
                <a:gd name="connsiteX13" fmla="*/ 2225228 w 8344088"/>
                <a:gd name="connsiteY13" fmla="*/ 716280 h 3522511"/>
                <a:gd name="connsiteX14" fmla="*/ 2362388 w 8344088"/>
                <a:gd name="connsiteY14" fmla="*/ 937260 h 3522511"/>
                <a:gd name="connsiteX15" fmla="*/ 2842448 w 8344088"/>
                <a:gd name="connsiteY15" fmla="*/ 944880 h 3522511"/>
                <a:gd name="connsiteX16" fmla="*/ 3231068 w 8344088"/>
                <a:gd name="connsiteY16" fmla="*/ 967740 h 3522511"/>
                <a:gd name="connsiteX17" fmla="*/ 3703508 w 8344088"/>
                <a:gd name="connsiteY17" fmla="*/ 1028700 h 3522511"/>
                <a:gd name="connsiteX18" fmla="*/ 3894008 w 8344088"/>
                <a:gd name="connsiteY18" fmla="*/ 1219200 h 3522511"/>
                <a:gd name="connsiteX19" fmla="*/ 4488368 w 8344088"/>
                <a:gd name="connsiteY19" fmla="*/ 1470660 h 3522511"/>
                <a:gd name="connsiteX20" fmla="*/ 4808408 w 8344088"/>
                <a:gd name="connsiteY20" fmla="*/ 1577340 h 3522511"/>
                <a:gd name="connsiteX21" fmla="*/ 5113208 w 8344088"/>
                <a:gd name="connsiteY21" fmla="*/ 1927860 h 3522511"/>
                <a:gd name="connsiteX22" fmla="*/ 5395148 w 8344088"/>
                <a:gd name="connsiteY22" fmla="*/ 1844040 h 3522511"/>
                <a:gd name="connsiteX23" fmla="*/ 5555168 w 8344088"/>
                <a:gd name="connsiteY23" fmla="*/ 1943100 h 3522511"/>
                <a:gd name="connsiteX24" fmla="*/ 5837108 w 8344088"/>
                <a:gd name="connsiteY24" fmla="*/ 1844040 h 3522511"/>
                <a:gd name="connsiteX25" fmla="*/ 6279068 w 8344088"/>
                <a:gd name="connsiteY25" fmla="*/ 1828800 h 3522511"/>
                <a:gd name="connsiteX26" fmla="*/ 6408608 w 8344088"/>
                <a:gd name="connsiteY26" fmla="*/ 1562100 h 3522511"/>
                <a:gd name="connsiteX27" fmla="*/ 6804848 w 8344088"/>
                <a:gd name="connsiteY27" fmla="*/ 1470660 h 3522511"/>
                <a:gd name="connsiteX28" fmla="*/ 6881048 w 8344088"/>
                <a:gd name="connsiteY28" fmla="*/ 1790700 h 3522511"/>
                <a:gd name="connsiteX29" fmla="*/ 7025828 w 8344088"/>
                <a:gd name="connsiteY29" fmla="*/ 2270760 h 3522511"/>
                <a:gd name="connsiteX30" fmla="*/ 7254428 w 8344088"/>
                <a:gd name="connsiteY30" fmla="*/ 2606040 h 3522511"/>
                <a:gd name="connsiteX31" fmla="*/ 7460168 w 8344088"/>
                <a:gd name="connsiteY31" fmla="*/ 3055620 h 3522511"/>
                <a:gd name="connsiteX32" fmla="*/ 7475408 w 8344088"/>
                <a:gd name="connsiteY32" fmla="*/ 3360420 h 3522511"/>
                <a:gd name="connsiteX33" fmla="*/ 7818308 w 8344088"/>
                <a:gd name="connsiteY33" fmla="*/ 3520440 h 3522511"/>
                <a:gd name="connsiteX34" fmla="*/ 8039288 w 8344088"/>
                <a:gd name="connsiteY34" fmla="*/ 3253740 h 3522511"/>
                <a:gd name="connsiteX35" fmla="*/ 8344088 w 8344088"/>
                <a:gd name="connsiteY35" fmla="*/ 3086100 h 3522511"/>
                <a:gd name="connsiteX0" fmla="*/ 68768 w 8344088"/>
                <a:gd name="connsiteY0" fmla="*/ 0 h 3522511"/>
                <a:gd name="connsiteX1" fmla="*/ 144968 w 8344088"/>
                <a:gd name="connsiteY1" fmla="*/ 266700 h 3522511"/>
                <a:gd name="connsiteX2" fmla="*/ 188 w 8344088"/>
                <a:gd name="connsiteY2" fmla="*/ 396240 h 3522511"/>
                <a:gd name="connsiteX3" fmla="*/ 114488 w 8344088"/>
                <a:gd name="connsiteY3" fmla="*/ 746760 h 3522511"/>
                <a:gd name="connsiteX4" fmla="*/ 122108 w 8344088"/>
                <a:gd name="connsiteY4" fmla="*/ 1021080 h 3522511"/>
                <a:gd name="connsiteX5" fmla="*/ 518348 w 8344088"/>
                <a:gd name="connsiteY5" fmla="*/ 1036320 h 3522511"/>
                <a:gd name="connsiteX6" fmla="*/ 678368 w 8344088"/>
                <a:gd name="connsiteY6" fmla="*/ 762000 h 3522511"/>
                <a:gd name="connsiteX7" fmla="*/ 785048 w 8344088"/>
                <a:gd name="connsiteY7" fmla="*/ 502920 h 3522511"/>
                <a:gd name="connsiteX8" fmla="*/ 861248 w 8344088"/>
                <a:gd name="connsiteY8" fmla="*/ 312420 h 3522511"/>
                <a:gd name="connsiteX9" fmla="*/ 1265108 w 8344088"/>
                <a:gd name="connsiteY9" fmla="*/ 251460 h 3522511"/>
                <a:gd name="connsiteX10" fmla="*/ 1440368 w 8344088"/>
                <a:gd name="connsiteY10" fmla="*/ 396240 h 3522511"/>
                <a:gd name="connsiteX11" fmla="*/ 1638488 w 8344088"/>
                <a:gd name="connsiteY11" fmla="*/ 586740 h 3522511"/>
                <a:gd name="connsiteX12" fmla="*/ 1897568 w 8344088"/>
                <a:gd name="connsiteY12" fmla="*/ 708660 h 3522511"/>
                <a:gd name="connsiteX13" fmla="*/ 2225228 w 8344088"/>
                <a:gd name="connsiteY13" fmla="*/ 716280 h 3522511"/>
                <a:gd name="connsiteX14" fmla="*/ 2362388 w 8344088"/>
                <a:gd name="connsiteY14" fmla="*/ 937260 h 3522511"/>
                <a:gd name="connsiteX15" fmla="*/ 2842448 w 8344088"/>
                <a:gd name="connsiteY15" fmla="*/ 944880 h 3522511"/>
                <a:gd name="connsiteX16" fmla="*/ 3231068 w 8344088"/>
                <a:gd name="connsiteY16" fmla="*/ 967740 h 3522511"/>
                <a:gd name="connsiteX17" fmla="*/ 3703508 w 8344088"/>
                <a:gd name="connsiteY17" fmla="*/ 1028700 h 3522511"/>
                <a:gd name="connsiteX18" fmla="*/ 3894008 w 8344088"/>
                <a:gd name="connsiteY18" fmla="*/ 1219200 h 3522511"/>
                <a:gd name="connsiteX19" fmla="*/ 4488368 w 8344088"/>
                <a:gd name="connsiteY19" fmla="*/ 1470660 h 3522511"/>
                <a:gd name="connsiteX20" fmla="*/ 4808408 w 8344088"/>
                <a:gd name="connsiteY20" fmla="*/ 1577340 h 3522511"/>
                <a:gd name="connsiteX21" fmla="*/ 5113208 w 8344088"/>
                <a:gd name="connsiteY21" fmla="*/ 1927860 h 3522511"/>
                <a:gd name="connsiteX22" fmla="*/ 5395148 w 8344088"/>
                <a:gd name="connsiteY22" fmla="*/ 1844040 h 3522511"/>
                <a:gd name="connsiteX23" fmla="*/ 5555168 w 8344088"/>
                <a:gd name="connsiteY23" fmla="*/ 1943100 h 3522511"/>
                <a:gd name="connsiteX24" fmla="*/ 5837108 w 8344088"/>
                <a:gd name="connsiteY24" fmla="*/ 1844040 h 3522511"/>
                <a:gd name="connsiteX25" fmla="*/ 6279068 w 8344088"/>
                <a:gd name="connsiteY25" fmla="*/ 1828800 h 3522511"/>
                <a:gd name="connsiteX26" fmla="*/ 6408608 w 8344088"/>
                <a:gd name="connsiteY26" fmla="*/ 1562100 h 3522511"/>
                <a:gd name="connsiteX27" fmla="*/ 6804848 w 8344088"/>
                <a:gd name="connsiteY27" fmla="*/ 1470660 h 3522511"/>
                <a:gd name="connsiteX28" fmla="*/ 6881048 w 8344088"/>
                <a:gd name="connsiteY28" fmla="*/ 1790700 h 3522511"/>
                <a:gd name="connsiteX29" fmla="*/ 7025828 w 8344088"/>
                <a:gd name="connsiteY29" fmla="*/ 2270760 h 3522511"/>
                <a:gd name="connsiteX30" fmla="*/ 7254428 w 8344088"/>
                <a:gd name="connsiteY30" fmla="*/ 2606040 h 3522511"/>
                <a:gd name="connsiteX31" fmla="*/ 7460168 w 8344088"/>
                <a:gd name="connsiteY31" fmla="*/ 3055620 h 3522511"/>
                <a:gd name="connsiteX32" fmla="*/ 7475408 w 8344088"/>
                <a:gd name="connsiteY32" fmla="*/ 3360420 h 3522511"/>
                <a:gd name="connsiteX33" fmla="*/ 7818308 w 8344088"/>
                <a:gd name="connsiteY33" fmla="*/ 3520440 h 3522511"/>
                <a:gd name="connsiteX34" fmla="*/ 8039288 w 8344088"/>
                <a:gd name="connsiteY34" fmla="*/ 3253740 h 3522511"/>
                <a:gd name="connsiteX35" fmla="*/ 8344088 w 8344088"/>
                <a:gd name="connsiteY35" fmla="*/ 3086100 h 3522511"/>
                <a:gd name="connsiteX0" fmla="*/ 68768 w 8344088"/>
                <a:gd name="connsiteY0" fmla="*/ 0 h 3522511"/>
                <a:gd name="connsiteX1" fmla="*/ 144968 w 8344088"/>
                <a:gd name="connsiteY1" fmla="*/ 266700 h 3522511"/>
                <a:gd name="connsiteX2" fmla="*/ 188 w 8344088"/>
                <a:gd name="connsiteY2" fmla="*/ 396240 h 3522511"/>
                <a:gd name="connsiteX3" fmla="*/ 114488 w 8344088"/>
                <a:gd name="connsiteY3" fmla="*/ 746760 h 3522511"/>
                <a:gd name="connsiteX4" fmla="*/ 122108 w 8344088"/>
                <a:gd name="connsiteY4" fmla="*/ 1021080 h 3522511"/>
                <a:gd name="connsiteX5" fmla="*/ 518348 w 8344088"/>
                <a:gd name="connsiteY5" fmla="*/ 1036320 h 3522511"/>
                <a:gd name="connsiteX6" fmla="*/ 678368 w 8344088"/>
                <a:gd name="connsiteY6" fmla="*/ 762000 h 3522511"/>
                <a:gd name="connsiteX7" fmla="*/ 785048 w 8344088"/>
                <a:gd name="connsiteY7" fmla="*/ 502920 h 3522511"/>
                <a:gd name="connsiteX8" fmla="*/ 891728 w 8344088"/>
                <a:gd name="connsiteY8" fmla="*/ 335280 h 3522511"/>
                <a:gd name="connsiteX9" fmla="*/ 1265108 w 8344088"/>
                <a:gd name="connsiteY9" fmla="*/ 251460 h 3522511"/>
                <a:gd name="connsiteX10" fmla="*/ 1440368 w 8344088"/>
                <a:gd name="connsiteY10" fmla="*/ 396240 h 3522511"/>
                <a:gd name="connsiteX11" fmla="*/ 1638488 w 8344088"/>
                <a:gd name="connsiteY11" fmla="*/ 586740 h 3522511"/>
                <a:gd name="connsiteX12" fmla="*/ 1897568 w 8344088"/>
                <a:gd name="connsiteY12" fmla="*/ 708660 h 3522511"/>
                <a:gd name="connsiteX13" fmla="*/ 2225228 w 8344088"/>
                <a:gd name="connsiteY13" fmla="*/ 716280 h 3522511"/>
                <a:gd name="connsiteX14" fmla="*/ 2362388 w 8344088"/>
                <a:gd name="connsiteY14" fmla="*/ 937260 h 3522511"/>
                <a:gd name="connsiteX15" fmla="*/ 2842448 w 8344088"/>
                <a:gd name="connsiteY15" fmla="*/ 944880 h 3522511"/>
                <a:gd name="connsiteX16" fmla="*/ 3231068 w 8344088"/>
                <a:gd name="connsiteY16" fmla="*/ 967740 h 3522511"/>
                <a:gd name="connsiteX17" fmla="*/ 3703508 w 8344088"/>
                <a:gd name="connsiteY17" fmla="*/ 1028700 h 3522511"/>
                <a:gd name="connsiteX18" fmla="*/ 3894008 w 8344088"/>
                <a:gd name="connsiteY18" fmla="*/ 1219200 h 3522511"/>
                <a:gd name="connsiteX19" fmla="*/ 4488368 w 8344088"/>
                <a:gd name="connsiteY19" fmla="*/ 1470660 h 3522511"/>
                <a:gd name="connsiteX20" fmla="*/ 4808408 w 8344088"/>
                <a:gd name="connsiteY20" fmla="*/ 1577340 h 3522511"/>
                <a:gd name="connsiteX21" fmla="*/ 5113208 w 8344088"/>
                <a:gd name="connsiteY21" fmla="*/ 1927860 h 3522511"/>
                <a:gd name="connsiteX22" fmla="*/ 5395148 w 8344088"/>
                <a:gd name="connsiteY22" fmla="*/ 1844040 h 3522511"/>
                <a:gd name="connsiteX23" fmla="*/ 5555168 w 8344088"/>
                <a:gd name="connsiteY23" fmla="*/ 1943100 h 3522511"/>
                <a:gd name="connsiteX24" fmla="*/ 5837108 w 8344088"/>
                <a:gd name="connsiteY24" fmla="*/ 1844040 h 3522511"/>
                <a:gd name="connsiteX25" fmla="*/ 6279068 w 8344088"/>
                <a:gd name="connsiteY25" fmla="*/ 1828800 h 3522511"/>
                <a:gd name="connsiteX26" fmla="*/ 6408608 w 8344088"/>
                <a:gd name="connsiteY26" fmla="*/ 1562100 h 3522511"/>
                <a:gd name="connsiteX27" fmla="*/ 6804848 w 8344088"/>
                <a:gd name="connsiteY27" fmla="*/ 1470660 h 3522511"/>
                <a:gd name="connsiteX28" fmla="*/ 6881048 w 8344088"/>
                <a:gd name="connsiteY28" fmla="*/ 1790700 h 3522511"/>
                <a:gd name="connsiteX29" fmla="*/ 7025828 w 8344088"/>
                <a:gd name="connsiteY29" fmla="*/ 2270760 h 3522511"/>
                <a:gd name="connsiteX30" fmla="*/ 7254428 w 8344088"/>
                <a:gd name="connsiteY30" fmla="*/ 2606040 h 3522511"/>
                <a:gd name="connsiteX31" fmla="*/ 7460168 w 8344088"/>
                <a:gd name="connsiteY31" fmla="*/ 3055620 h 3522511"/>
                <a:gd name="connsiteX32" fmla="*/ 7475408 w 8344088"/>
                <a:gd name="connsiteY32" fmla="*/ 3360420 h 3522511"/>
                <a:gd name="connsiteX33" fmla="*/ 7818308 w 8344088"/>
                <a:gd name="connsiteY33" fmla="*/ 3520440 h 3522511"/>
                <a:gd name="connsiteX34" fmla="*/ 8039288 w 8344088"/>
                <a:gd name="connsiteY34" fmla="*/ 3253740 h 3522511"/>
                <a:gd name="connsiteX35" fmla="*/ 8344088 w 8344088"/>
                <a:gd name="connsiteY35" fmla="*/ 3086100 h 3522511"/>
                <a:gd name="connsiteX0" fmla="*/ 68768 w 8344088"/>
                <a:gd name="connsiteY0" fmla="*/ 0 h 3522511"/>
                <a:gd name="connsiteX1" fmla="*/ 144968 w 8344088"/>
                <a:gd name="connsiteY1" fmla="*/ 266700 h 3522511"/>
                <a:gd name="connsiteX2" fmla="*/ 188 w 8344088"/>
                <a:gd name="connsiteY2" fmla="*/ 396240 h 3522511"/>
                <a:gd name="connsiteX3" fmla="*/ 114488 w 8344088"/>
                <a:gd name="connsiteY3" fmla="*/ 746760 h 3522511"/>
                <a:gd name="connsiteX4" fmla="*/ 122108 w 8344088"/>
                <a:gd name="connsiteY4" fmla="*/ 1021080 h 3522511"/>
                <a:gd name="connsiteX5" fmla="*/ 518348 w 8344088"/>
                <a:gd name="connsiteY5" fmla="*/ 1036320 h 3522511"/>
                <a:gd name="connsiteX6" fmla="*/ 678368 w 8344088"/>
                <a:gd name="connsiteY6" fmla="*/ 762000 h 3522511"/>
                <a:gd name="connsiteX7" fmla="*/ 785048 w 8344088"/>
                <a:gd name="connsiteY7" fmla="*/ 502920 h 3522511"/>
                <a:gd name="connsiteX8" fmla="*/ 891728 w 8344088"/>
                <a:gd name="connsiteY8" fmla="*/ 335280 h 3522511"/>
                <a:gd name="connsiteX9" fmla="*/ 1265108 w 8344088"/>
                <a:gd name="connsiteY9" fmla="*/ 251460 h 3522511"/>
                <a:gd name="connsiteX10" fmla="*/ 1440368 w 8344088"/>
                <a:gd name="connsiteY10" fmla="*/ 396240 h 3522511"/>
                <a:gd name="connsiteX11" fmla="*/ 1638488 w 8344088"/>
                <a:gd name="connsiteY11" fmla="*/ 586740 h 3522511"/>
                <a:gd name="connsiteX12" fmla="*/ 1897568 w 8344088"/>
                <a:gd name="connsiteY12" fmla="*/ 708660 h 3522511"/>
                <a:gd name="connsiteX13" fmla="*/ 2225228 w 8344088"/>
                <a:gd name="connsiteY13" fmla="*/ 716280 h 3522511"/>
                <a:gd name="connsiteX14" fmla="*/ 2362388 w 8344088"/>
                <a:gd name="connsiteY14" fmla="*/ 937260 h 3522511"/>
                <a:gd name="connsiteX15" fmla="*/ 2842448 w 8344088"/>
                <a:gd name="connsiteY15" fmla="*/ 944880 h 3522511"/>
                <a:gd name="connsiteX16" fmla="*/ 3231068 w 8344088"/>
                <a:gd name="connsiteY16" fmla="*/ 967740 h 3522511"/>
                <a:gd name="connsiteX17" fmla="*/ 3703508 w 8344088"/>
                <a:gd name="connsiteY17" fmla="*/ 1028700 h 3522511"/>
                <a:gd name="connsiteX18" fmla="*/ 3894008 w 8344088"/>
                <a:gd name="connsiteY18" fmla="*/ 1219200 h 3522511"/>
                <a:gd name="connsiteX19" fmla="*/ 4488368 w 8344088"/>
                <a:gd name="connsiteY19" fmla="*/ 1470660 h 3522511"/>
                <a:gd name="connsiteX20" fmla="*/ 4808408 w 8344088"/>
                <a:gd name="connsiteY20" fmla="*/ 1577340 h 3522511"/>
                <a:gd name="connsiteX21" fmla="*/ 5113208 w 8344088"/>
                <a:gd name="connsiteY21" fmla="*/ 1927860 h 3522511"/>
                <a:gd name="connsiteX22" fmla="*/ 5395148 w 8344088"/>
                <a:gd name="connsiteY22" fmla="*/ 1844040 h 3522511"/>
                <a:gd name="connsiteX23" fmla="*/ 5555168 w 8344088"/>
                <a:gd name="connsiteY23" fmla="*/ 1943100 h 3522511"/>
                <a:gd name="connsiteX24" fmla="*/ 5837108 w 8344088"/>
                <a:gd name="connsiteY24" fmla="*/ 1844040 h 3522511"/>
                <a:gd name="connsiteX25" fmla="*/ 6279068 w 8344088"/>
                <a:gd name="connsiteY25" fmla="*/ 1828800 h 3522511"/>
                <a:gd name="connsiteX26" fmla="*/ 6408608 w 8344088"/>
                <a:gd name="connsiteY26" fmla="*/ 1562100 h 3522511"/>
                <a:gd name="connsiteX27" fmla="*/ 6857150 w 8344088"/>
                <a:gd name="connsiteY27" fmla="*/ 1470660 h 3522511"/>
                <a:gd name="connsiteX28" fmla="*/ 6881048 w 8344088"/>
                <a:gd name="connsiteY28" fmla="*/ 1790700 h 3522511"/>
                <a:gd name="connsiteX29" fmla="*/ 7025828 w 8344088"/>
                <a:gd name="connsiteY29" fmla="*/ 2270760 h 3522511"/>
                <a:gd name="connsiteX30" fmla="*/ 7254428 w 8344088"/>
                <a:gd name="connsiteY30" fmla="*/ 2606040 h 3522511"/>
                <a:gd name="connsiteX31" fmla="*/ 7460168 w 8344088"/>
                <a:gd name="connsiteY31" fmla="*/ 3055620 h 3522511"/>
                <a:gd name="connsiteX32" fmla="*/ 7475408 w 8344088"/>
                <a:gd name="connsiteY32" fmla="*/ 3360420 h 3522511"/>
                <a:gd name="connsiteX33" fmla="*/ 7818308 w 8344088"/>
                <a:gd name="connsiteY33" fmla="*/ 3520440 h 3522511"/>
                <a:gd name="connsiteX34" fmla="*/ 8039288 w 8344088"/>
                <a:gd name="connsiteY34" fmla="*/ 3253740 h 3522511"/>
                <a:gd name="connsiteX35" fmla="*/ 8344088 w 8344088"/>
                <a:gd name="connsiteY35" fmla="*/ 3086100 h 3522511"/>
                <a:gd name="connsiteX0" fmla="*/ 68768 w 8344088"/>
                <a:gd name="connsiteY0" fmla="*/ 0 h 3522511"/>
                <a:gd name="connsiteX1" fmla="*/ 144968 w 8344088"/>
                <a:gd name="connsiteY1" fmla="*/ 266700 h 3522511"/>
                <a:gd name="connsiteX2" fmla="*/ 188 w 8344088"/>
                <a:gd name="connsiteY2" fmla="*/ 396240 h 3522511"/>
                <a:gd name="connsiteX3" fmla="*/ 114488 w 8344088"/>
                <a:gd name="connsiteY3" fmla="*/ 746760 h 3522511"/>
                <a:gd name="connsiteX4" fmla="*/ 122108 w 8344088"/>
                <a:gd name="connsiteY4" fmla="*/ 1021080 h 3522511"/>
                <a:gd name="connsiteX5" fmla="*/ 518348 w 8344088"/>
                <a:gd name="connsiteY5" fmla="*/ 1036320 h 3522511"/>
                <a:gd name="connsiteX6" fmla="*/ 678368 w 8344088"/>
                <a:gd name="connsiteY6" fmla="*/ 762000 h 3522511"/>
                <a:gd name="connsiteX7" fmla="*/ 785048 w 8344088"/>
                <a:gd name="connsiteY7" fmla="*/ 502920 h 3522511"/>
                <a:gd name="connsiteX8" fmla="*/ 891728 w 8344088"/>
                <a:gd name="connsiteY8" fmla="*/ 335280 h 3522511"/>
                <a:gd name="connsiteX9" fmla="*/ 1265108 w 8344088"/>
                <a:gd name="connsiteY9" fmla="*/ 251460 h 3522511"/>
                <a:gd name="connsiteX10" fmla="*/ 1440368 w 8344088"/>
                <a:gd name="connsiteY10" fmla="*/ 396240 h 3522511"/>
                <a:gd name="connsiteX11" fmla="*/ 1638488 w 8344088"/>
                <a:gd name="connsiteY11" fmla="*/ 586740 h 3522511"/>
                <a:gd name="connsiteX12" fmla="*/ 1897568 w 8344088"/>
                <a:gd name="connsiteY12" fmla="*/ 708660 h 3522511"/>
                <a:gd name="connsiteX13" fmla="*/ 2225228 w 8344088"/>
                <a:gd name="connsiteY13" fmla="*/ 716280 h 3522511"/>
                <a:gd name="connsiteX14" fmla="*/ 2362388 w 8344088"/>
                <a:gd name="connsiteY14" fmla="*/ 937260 h 3522511"/>
                <a:gd name="connsiteX15" fmla="*/ 2842448 w 8344088"/>
                <a:gd name="connsiteY15" fmla="*/ 944880 h 3522511"/>
                <a:gd name="connsiteX16" fmla="*/ 3231068 w 8344088"/>
                <a:gd name="connsiteY16" fmla="*/ 967740 h 3522511"/>
                <a:gd name="connsiteX17" fmla="*/ 3703508 w 8344088"/>
                <a:gd name="connsiteY17" fmla="*/ 1028700 h 3522511"/>
                <a:gd name="connsiteX18" fmla="*/ 3894008 w 8344088"/>
                <a:gd name="connsiteY18" fmla="*/ 1219200 h 3522511"/>
                <a:gd name="connsiteX19" fmla="*/ 4488368 w 8344088"/>
                <a:gd name="connsiteY19" fmla="*/ 1470660 h 3522511"/>
                <a:gd name="connsiteX20" fmla="*/ 4808408 w 8344088"/>
                <a:gd name="connsiteY20" fmla="*/ 1577340 h 3522511"/>
                <a:gd name="connsiteX21" fmla="*/ 5113208 w 8344088"/>
                <a:gd name="connsiteY21" fmla="*/ 1927860 h 3522511"/>
                <a:gd name="connsiteX22" fmla="*/ 5395148 w 8344088"/>
                <a:gd name="connsiteY22" fmla="*/ 1844040 h 3522511"/>
                <a:gd name="connsiteX23" fmla="*/ 5555168 w 8344088"/>
                <a:gd name="connsiteY23" fmla="*/ 1943100 h 3522511"/>
                <a:gd name="connsiteX24" fmla="*/ 5837108 w 8344088"/>
                <a:gd name="connsiteY24" fmla="*/ 1844040 h 3522511"/>
                <a:gd name="connsiteX25" fmla="*/ 6279068 w 8344088"/>
                <a:gd name="connsiteY25" fmla="*/ 1828800 h 3522511"/>
                <a:gd name="connsiteX26" fmla="*/ 6408608 w 8344088"/>
                <a:gd name="connsiteY26" fmla="*/ 1562100 h 3522511"/>
                <a:gd name="connsiteX27" fmla="*/ 6598536 w 8344088"/>
                <a:gd name="connsiteY27" fmla="*/ 1589810 h 3522511"/>
                <a:gd name="connsiteX28" fmla="*/ 6857150 w 8344088"/>
                <a:gd name="connsiteY28" fmla="*/ 1470660 h 3522511"/>
                <a:gd name="connsiteX29" fmla="*/ 6881048 w 8344088"/>
                <a:gd name="connsiteY29" fmla="*/ 1790700 h 3522511"/>
                <a:gd name="connsiteX30" fmla="*/ 7025828 w 8344088"/>
                <a:gd name="connsiteY30" fmla="*/ 2270760 h 3522511"/>
                <a:gd name="connsiteX31" fmla="*/ 7254428 w 8344088"/>
                <a:gd name="connsiteY31" fmla="*/ 2606040 h 3522511"/>
                <a:gd name="connsiteX32" fmla="*/ 7460168 w 8344088"/>
                <a:gd name="connsiteY32" fmla="*/ 3055620 h 3522511"/>
                <a:gd name="connsiteX33" fmla="*/ 7475408 w 8344088"/>
                <a:gd name="connsiteY33" fmla="*/ 3360420 h 3522511"/>
                <a:gd name="connsiteX34" fmla="*/ 7818308 w 8344088"/>
                <a:gd name="connsiteY34" fmla="*/ 3520440 h 3522511"/>
                <a:gd name="connsiteX35" fmla="*/ 8039288 w 8344088"/>
                <a:gd name="connsiteY35" fmla="*/ 3253740 h 3522511"/>
                <a:gd name="connsiteX36" fmla="*/ 8344088 w 8344088"/>
                <a:gd name="connsiteY36" fmla="*/ 3086100 h 3522511"/>
                <a:gd name="connsiteX0" fmla="*/ 68768 w 8344088"/>
                <a:gd name="connsiteY0" fmla="*/ 0 h 3522511"/>
                <a:gd name="connsiteX1" fmla="*/ 144968 w 8344088"/>
                <a:gd name="connsiteY1" fmla="*/ 266700 h 3522511"/>
                <a:gd name="connsiteX2" fmla="*/ 188 w 8344088"/>
                <a:gd name="connsiteY2" fmla="*/ 396240 h 3522511"/>
                <a:gd name="connsiteX3" fmla="*/ 114488 w 8344088"/>
                <a:gd name="connsiteY3" fmla="*/ 746760 h 3522511"/>
                <a:gd name="connsiteX4" fmla="*/ 122108 w 8344088"/>
                <a:gd name="connsiteY4" fmla="*/ 1021080 h 3522511"/>
                <a:gd name="connsiteX5" fmla="*/ 518348 w 8344088"/>
                <a:gd name="connsiteY5" fmla="*/ 1036320 h 3522511"/>
                <a:gd name="connsiteX6" fmla="*/ 678368 w 8344088"/>
                <a:gd name="connsiteY6" fmla="*/ 762000 h 3522511"/>
                <a:gd name="connsiteX7" fmla="*/ 785048 w 8344088"/>
                <a:gd name="connsiteY7" fmla="*/ 502920 h 3522511"/>
                <a:gd name="connsiteX8" fmla="*/ 891728 w 8344088"/>
                <a:gd name="connsiteY8" fmla="*/ 335280 h 3522511"/>
                <a:gd name="connsiteX9" fmla="*/ 1265108 w 8344088"/>
                <a:gd name="connsiteY9" fmla="*/ 251460 h 3522511"/>
                <a:gd name="connsiteX10" fmla="*/ 1440368 w 8344088"/>
                <a:gd name="connsiteY10" fmla="*/ 396240 h 3522511"/>
                <a:gd name="connsiteX11" fmla="*/ 1638488 w 8344088"/>
                <a:gd name="connsiteY11" fmla="*/ 586740 h 3522511"/>
                <a:gd name="connsiteX12" fmla="*/ 1897568 w 8344088"/>
                <a:gd name="connsiteY12" fmla="*/ 708660 h 3522511"/>
                <a:gd name="connsiteX13" fmla="*/ 2225228 w 8344088"/>
                <a:gd name="connsiteY13" fmla="*/ 716280 h 3522511"/>
                <a:gd name="connsiteX14" fmla="*/ 2362388 w 8344088"/>
                <a:gd name="connsiteY14" fmla="*/ 937260 h 3522511"/>
                <a:gd name="connsiteX15" fmla="*/ 2842448 w 8344088"/>
                <a:gd name="connsiteY15" fmla="*/ 944880 h 3522511"/>
                <a:gd name="connsiteX16" fmla="*/ 3231068 w 8344088"/>
                <a:gd name="connsiteY16" fmla="*/ 967740 h 3522511"/>
                <a:gd name="connsiteX17" fmla="*/ 3703508 w 8344088"/>
                <a:gd name="connsiteY17" fmla="*/ 1028700 h 3522511"/>
                <a:gd name="connsiteX18" fmla="*/ 3894008 w 8344088"/>
                <a:gd name="connsiteY18" fmla="*/ 1219200 h 3522511"/>
                <a:gd name="connsiteX19" fmla="*/ 4488368 w 8344088"/>
                <a:gd name="connsiteY19" fmla="*/ 1470660 h 3522511"/>
                <a:gd name="connsiteX20" fmla="*/ 4808408 w 8344088"/>
                <a:gd name="connsiteY20" fmla="*/ 1577340 h 3522511"/>
                <a:gd name="connsiteX21" fmla="*/ 5113208 w 8344088"/>
                <a:gd name="connsiteY21" fmla="*/ 1927860 h 3522511"/>
                <a:gd name="connsiteX22" fmla="*/ 5395148 w 8344088"/>
                <a:gd name="connsiteY22" fmla="*/ 1844040 h 3522511"/>
                <a:gd name="connsiteX23" fmla="*/ 5555168 w 8344088"/>
                <a:gd name="connsiteY23" fmla="*/ 1943100 h 3522511"/>
                <a:gd name="connsiteX24" fmla="*/ 5837108 w 8344088"/>
                <a:gd name="connsiteY24" fmla="*/ 1844040 h 3522511"/>
                <a:gd name="connsiteX25" fmla="*/ 6279068 w 8344088"/>
                <a:gd name="connsiteY25" fmla="*/ 1828800 h 3522511"/>
                <a:gd name="connsiteX26" fmla="*/ 6473985 w 8344088"/>
                <a:gd name="connsiteY26" fmla="*/ 1639495 h 3522511"/>
                <a:gd name="connsiteX27" fmla="*/ 6598536 w 8344088"/>
                <a:gd name="connsiteY27" fmla="*/ 1589810 h 3522511"/>
                <a:gd name="connsiteX28" fmla="*/ 6857150 w 8344088"/>
                <a:gd name="connsiteY28" fmla="*/ 1470660 h 3522511"/>
                <a:gd name="connsiteX29" fmla="*/ 6881048 w 8344088"/>
                <a:gd name="connsiteY29" fmla="*/ 1790700 h 3522511"/>
                <a:gd name="connsiteX30" fmla="*/ 7025828 w 8344088"/>
                <a:gd name="connsiteY30" fmla="*/ 2270760 h 3522511"/>
                <a:gd name="connsiteX31" fmla="*/ 7254428 w 8344088"/>
                <a:gd name="connsiteY31" fmla="*/ 2606040 h 3522511"/>
                <a:gd name="connsiteX32" fmla="*/ 7460168 w 8344088"/>
                <a:gd name="connsiteY32" fmla="*/ 3055620 h 3522511"/>
                <a:gd name="connsiteX33" fmla="*/ 7475408 w 8344088"/>
                <a:gd name="connsiteY33" fmla="*/ 3360420 h 3522511"/>
                <a:gd name="connsiteX34" fmla="*/ 7818308 w 8344088"/>
                <a:gd name="connsiteY34" fmla="*/ 3520440 h 3522511"/>
                <a:gd name="connsiteX35" fmla="*/ 8039288 w 8344088"/>
                <a:gd name="connsiteY35" fmla="*/ 3253740 h 3522511"/>
                <a:gd name="connsiteX36" fmla="*/ 8344088 w 8344088"/>
                <a:gd name="connsiteY36" fmla="*/ 3086100 h 3522511"/>
                <a:gd name="connsiteX0" fmla="*/ 68768 w 8344088"/>
                <a:gd name="connsiteY0" fmla="*/ 0 h 3522511"/>
                <a:gd name="connsiteX1" fmla="*/ 144968 w 8344088"/>
                <a:gd name="connsiteY1" fmla="*/ 266700 h 3522511"/>
                <a:gd name="connsiteX2" fmla="*/ 188 w 8344088"/>
                <a:gd name="connsiteY2" fmla="*/ 396240 h 3522511"/>
                <a:gd name="connsiteX3" fmla="*/ 114488 w 8344088"/>
                <a:gd name="connsiteY3" fmla="*/ 746760 h 3522511"/>
                <a:gd name="connsiteX4" fmla="*/ 122108 w 8344088"/>
                <a:gd name="connsiteY4" fmla="*/ 1021080 h 3522511"/>
                <a:gd name="connsiteX5" fmla="*/ 518348 w 8344088"/>
                <a:gd name="connsiteY5" fmla="*/ 1036320 h 3522511"/>
                <a:gd name="connsiteX6" fmla="*/ 678368 w 8344088"/>
                <a:gd name="connsiteY6" fmla="*/ 762000 h 3522511"/>
                <a:gd name="connsiteX7" fmla="*/ 785048 w 8344088"/>
                <a:gd name="connsiteY7" fmla="*/ 502920 h 3522511"/>
                <a:gd name="connsiteX8" fmla="*/ 891728 w 8344088"/>
                <a:gd name="connsiteY8" fmla="*/ 335280 h 3522511"/>
                <a:gd name="connsiteX9" fmla="*/ 1265108 w 8344088"/>
                <a:gd name="connsiteY9" fmla="*/ 251460 h 3522511"/>
                <a:gd name="connsiteX10" fmla="*/ 1440368 w 8344088"/>
                <a:gd name="connsiteY10" fmla="*/ 396240 h 3522511"/>
                <a:gd name="connsiteX11" fmla="*/ 1638488 w 8344088"/>
                <a:gd name="connsiteY11" fmla="*/ 586740 h 3522511"/>
                <a:gd name="connsiteX12" fmla="*/ 1897568 w 8344088"/>
                <a:gd name="connsiteY12" fmla="*/ 708660 h 3522511"/>
                <a:gd name="connsiteX13" fmla="*/ 2225228 w 8344088"/>
                <a:gd name="connsiteY13" fmla="*/ 716280 h 3522511"/>
                <a:gd name="connsiteX14" fmla="*/ 2362388 w 8344088"/>
                <a:gd name="connsiteY14" fmla="*/ 937260 h 3522511"/>
                <a:gd name="connsiteX15" fmla="*/ 2842448 w 8344088"/>
                <a:gd name="connsiteY15" fmla="*/ 944880 h 3522511"/>
                <a:gd name="connsiteX16" fmla="*/ 3231068 w 8344088"/>
                <a:gd name="connsiteY16" fmla="*/ 967740 h 3522511"/>
                <a:gd name="connsiteX17" fmla="*/ 3703508 w 8344088"/>
                <a:gd name="connsiteY17" fmla="*/ 1028700 h 3522511"/>
                <a:gd name="connsiteX18" fmla="*/ 3894008 w 8344088"/>
                <a:gd name="connsiteY18" fmla="*/ 1219200 h 3522511"/>
                <a:gd name="connsiteX19" fmla="*/ 4488368 w 8344088"/>
                <a:gd name="connsiteY19" fmla="*/ 1470660 h 3522511"/>
                <a:gd name="connsiteX20" fmla="*/ 4808408 w 8344088"/>
                <a:gd name="connsiteY20" fmla="*/ 1577340 h 3522511"/>
                <a:gd name="connsiteX21" fmla="*/ 5113208 w 8344088"/>
                <a:gd name="connsiteY21" fmla="*/ 1927860 h 3522511"/>
                <a:gd name="connsiteX22" fmla="*/ 5395148 w 8344088"/>
                <a:gd name="connsiteY22" fmla="*/ 1844040 h 3522511"/>
                <a:gd name="connsiteX23" fmla="*/ 5555168 w 8344088"/>
                <a:gd name="connsiteY23" fmla="*/ 1943100 h 3522511"/>
                <a:gd name="connsiteX24" fmla="*/ 5837108 w 8344088"/>
                <a:gd name="connsiteY24" fmla="*/ 1844040 h 3522511"/>
                <a:gd name="connsiteX25" fmla="*/ 6265993 w 8344088"/>
                <a:gd name="connsiteY25" fmla="*/ 1931993 h 3522511"/>
                <a:gd name="connsiteX26" fmla="*/ 6473985 w 8344088"/>
                <a:gd name="connsiteY26" fmla="*/ 1639495 h 3522511"/>
                <a:gd name="connsiteX27" fmla="*/ 6598536 w 8344088"/>
                <a:gd name="connsiteY27" fmla="*/ 1589810 h 3522511"/>
                <a:gd name="connsiteX28" fmla="*/ 6857150 w 8344088"/>
                <a:gd name="connsiteY28" fmla="*/ 1470660 h 3522511"/>
                <a:gd name="connsiteX29" fmla="*/ 6881048 w 8344088"/>
                <a:gd name="connsiteY29" fmla="*/ 1790700 h 3522511"/>
                <a:gd name="connsiteX30" fmla="*/ 7025828 w 8344088"/>
                <a:gd name="connsiteY30" fmla="*/ 2270760 h 3522511"/>
                <a:gd name="connsiteX31" fmla="*/ 7254428 w 8344088"/>
                <a:gd name="connsiteY31" fmla="*/ 2606040 h 3522511"/>
                <a:gd name="connsiteX32" fmla="*/ 7460168 w 8344088"/>
                <a:gd name="connsiteY32" fmla="*/ 3055620 h 3522511"/>
                <a:gd name="connsiteX33" fmla="*/ 7475408 w 8344088"/>
                <a:gd name="connsiteY33" fmla="*/ 3360420 h 3522511"/>
                <a:gd name="connsiteX34" fmla="*/ 7818308 w 8344088"/>
                <a:gd name="connsiteY34" fmla="*/ 3520440 h 3522511"/>
                <a:gd name="connsiteX35" fmla="*/ 8039288 w 8344088"/>
                <a:gd name="connsiteY35" fmla="*/ 3253740 h 3522511"/>
                <a:gd name="connsiteX36" fmla="*/ 8344088 w 8344088"/>
                <a:gd name="connsiteY36" fmla="*/ 3086100 h 3522511"/>
                <a:gd name="connsiteX0" fmla="*/ 68768 w 8344088"/>
                <a:gd name="connsiteY0" fmla="*/ 0 h 3522511"/>
                <a:gd name="connsiteX1" fmla="*/ 144968 w 8344088"/>
                <a:gd name="connsiteY1" fmla="*/ 266700 h 3522511"/>
                <a:gd name="connsiteX2" fmla="*/ 188 w 8344088"/>
                <a:gd name="connsiteY2" fmla="*/ 396240 h 3522511"/>
                <a:gd name="connsiteX3" fmla="*/ 114488 w 8344088"/>
                <a:gd name="connsiteY3" fmla="*/ 746760 h 3522511"/>
                <a:gd name="connsiteX4" fmla="*/ 122108 w 8344088"/>
                <a:gd name="connsiteY4" fmla="*/ 1021080 h 3522511"/>
                <a:gd name="connsiteX5" fmla="*/ 518348 w 8344088"/>
                <a:gd name="connsiteY5" fmla="*/ 1036320 h 3522511"/>
                <a:gd name="connsiteX6" fmla="*/ 678368 w 8344088"/>
                <a:gd name="connsiteY6" fmla="*/ 762000 h 3522511"/>
                <a:gd name="connsiteX7" fmla="*/ 785048 w 8344088"/>
                <a:gd name="connsiteY7" fmla="*/ 502920 h 3522511"/>
                <a:gd name="connsiteX8" fmla="*/ 891728 w 8344088"/>
                <a:gd name="connsiteY8" fmla="*/ 335280 h 3522511"/>
                <a:gd name="connsiteX9" fmla="*/ 1265108 w 8344088"/>
                <a:gd name="connsiteY9" fmla="*/ 251460 h 3522511"/>
                <a:gd name="connsiteX10" fmla="*/ 1440368 w 8344088"/>
                <a:gd name="connsiteY10" fmla="*/ 396240 h 3522511"/>
                <a:gd name="connsiteX11" fmla="*/ 1638488 w 8344088"/>
                <a:gd name="connsiteY11" fmla="*/ 586740 h 3522511"/>
                <a:gd name="connsiteX12" fmla="*/ 1897568 w 8344088"/>
                <a:gd name="connsiteY12" fmla="*/ 708660 h 3522511"/>
                <a:gd name="connsiteX13" fmla="*/ 2225228 w 8344088"/>
                <a:gd name="connsiteY13" fmla="*/ 716280 h 3522511"/>
                <a:gd name="connsiteX14" fmla="*/ 2362388 w 8344088"/>
                <a:gd name="connsiteY14" fmla="*/ 937260 h 3522511"/>
                <a:gd name="connsiteX15" fmla="*/ 2842448 w 8344088"/>
                <a:gd name="connsiteY15" fmla="*/ 944880 h 3522511"/>
                <a:gd name="connsiteX16" fmla="*/ 3231068 w 8344088"/>
                <a:gd name="connsiteY16" fmla="*/ 967740 h 3522511"/>
                <a:gd name="connsiteX17" fmla="*/ 3703508 w 8344088"/>
                <a:gd name="connsiteY17" fmla="*/ 1028700 h 3522511"/>
                <a:gd name="connsiteX18" fmla="*/ 3894008 w 8344088"/>
                <a:gd name="connsiteY18" fmla="*/ 1219200 h 3522511"/>
                <a:gd name="connsiteX19" fmla="*/ 4488368 w 8344088"/>
                <a:gd name="connsiteY19" fmla="*/ 1470660 h 3522511"/>
                <a:gd name="connsiteX20" fmla="*/ 4808408 w 8344088"/>
                <a:gd name="connsiteY20" fmla="*/ 1577340 h 3522511"/>
                <a:gd name="connsiteX21" fmla="*/ 5113208 w 8344088"/>
                <a:gd name="connsiteY21" fmla="*/ 1927860 h 3522511"/>
                <a:gd name="connsiteX22" fmla="*/ 5395148 w 8344088"/>
                <a:gd name="connsiteY22" fmla="*/ 1844040 h 3522511"/>
                <a:gd name="connsiteX23" fmla="*/ 5555168 w 8344088"/>
                <a:gd name="connsiteY23" fmla="*/ 1943100 h 3522511"/>
                <a:gd name="connsiteX24" fmla="*/ 5837108 w 8344088"/>
                <a:gd name="connsiteY24" fmla="*/ 1844040 h 3522511"/>
                <a:gd name="connsiteX25" fmla="*/ 6265993 w 8344088"/>
                <a:gd name="connsiteY25" fmla="*/ 1931993 h 3522511"/>
                <a:gd name="connsiteX26" fmla="*/ 6473985 w 8344088"/>
                <a:gd name="connsiteY26" fmla="*/ 1639495 h 3522511"/>
                <a:gd name="connsiteX27" fmla="*/ 6598536 w 8344088"/>
                <a:gd name="connsiteY27" fmla="*/ 1589810 h 3522511"/>
                <a:gd name="connsiteX28" fmla="*/ 6857150 w 8344088"/>
                <a:gd name="connsiteY28" fmla="*/ 1470660 h 3522511"/>
                <a:gd name="connsiteX29" fmla="*/ 6881048 w 8344088"/>
                <a:gd name="connsiteY29" fmla="*/ 1790700 h 3522511"/>
                <a:gd name="connsiteX30" fmla="*/ 7016945 w 8344088"/>
                <a:gd name="connsiteY30" fmla="*/ 2028379 h 3522511"/>
                <a:gd name="connsiteX31" fmla="*/ 7025828 w 8344088"/>
                <a:gd name="connsiteY31" fmla="*/ 2270760 h 3522511"/>
                <a:gd name="connsiteX32" fmla="*/ 7254428 w 8344088"/>
                <a:gd name="connsiteY32" fmla="*/ 2606040 h 3522511"/>
                <a:gd name="connsiteX33" fmla="*/ 7460168 w 8344088"/>
                <a:gd name="connsiteY33" fmla="*/ 3055620 h 3522511"/>
                <a:gd name="connsiteX34" fmla="*/ 7475408 w 8344088"/>
                <a:gd name="connsiteY34" fmla="*/ 3360420 h 3522511"/>
                <a:gd name="connsiteX35" fmla="*/ 7818308 w 8344088"/>
                <a:gd name="connsiteY35" fmla="*/ 3520440 h 3522511"/>
                <a:gd name="connsiteX36" fmla="*/ 8039288 w 8344088"/>
                <a:gd name="connsiteY36" fmla="*/ 3253740 h 3522511"/>
                <a:gd name="connsiteX37" fmla="*/ 8344088 w 8344088"/>
                <a:gd name="connsiteY37" fmla="*/ 3086100 h 352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344088" h="3522511">
                  <a:moveTo>
                    <a:pt x="68768" y="0"/>
                  </a:moveTo>
                  <a:cubicBezTo>
                    <a:pt x="112583" y="100330"/>
                    <a:pt x="156398" y="200660"/>
                    <a:pt x="144968" y="266700"/>
                  </a:cubicBezTo>
                  <a:cubicBezTo>
                    <a:pt x="133538" y="332740"/>
                    <a:pt x="5268" y="316230"/>
                    <a:pt x="188" y="396240"/>
                  </a:cubicBezTo>
                  <a:cubicBezTo>
                    <a:pt x="-4892" y="476250"/>
                    <a:pt x="94168" y="642620"/>
                    <a:pt x="114488" y="746760"/>
                  </a:cubicBezTo>
                  <a:cubicBezTo>
                    <a:pt x="134808" y="850900"/>
                    <a:pt x="54798" y="972820"/>
                    <a:pt x="122108" y="1021080"/>
                  </a:cubicBezTo>
                  <a:cubicBezTo>
                    <a:pt x="189418" y="1069340"/>
                    <a:pt x="425638" y="1079500"/>
                    <a:pt x="518348" y="1036320"/>
                  </a:cubicBezTo>
                  <a:cubicBezTo>
                    <a:pt x="611058" y="993140"/>
                    <a:pt x="633918" y="850900"/>
                    <a:pt x="678368" y="762000"/>
                  </a:cubicBezTo>
                  <a:cubicBezTo>
                    <a:pt x="722818" y="673100"/>
                    <a:pt x="749488" y="574040"/>
                    <a:pt x="785048" y="502920"/>
                  </a:cubicBezTo>
                  <a:cubicBezTo>
                    <a:pt x="820608" y="431800"/>
                    <a:pt x="811718" y="377190"/>
                    <a:pt x="891728" y="335280"/>
                  </a:cubicBezTo>
                  <a:cubicBezTo>
                    <a:pt x="971738" y="293370"/>
                    <a:pt x="1173668" y="241300"/>
                    <a:pt x="1265108" y="251460"/>
                  </a:cubicBezTo>
                  <a:cubicBezTo>
                    <a:pt x="1356548" y="261620"/>
                    <a:pt x="1378138" y="340360"/>
                    <a:pt x="1440368" y="396240"/>
                  </a:cubicBezTo>
                  <a:cubicBezTo>
                    <a:pt x="1502598" y="452120"/>
                    <a:pt x="1562288" y="534670"/>
                    <a:pt x="1638488" y="586740"/>
                  </a:cubicBezTo>
                  <a:cubicBezTo>
                    <a:pt x="1714688" y="638810"/>
                    <a:pt x="1799778" y="687070"/>
                    <a:pt x="1897568" y="708660"/>
                  </a:cubicBezTo>
                  <a:cubicBezTo>
                    <a:pt x="1995358" y="730250"/>
                    <a:pt x="2147758" y="678180"/>
                    <a:pt x="2225228" y="716280"/>
                  </a:cubicBezTo>
                  <a:cubicBezTo>
                    <a:pt x="2302698" y="754380"/>
                    <a:pt x="2259518" y="899160"/>
                    <a:pt x="2362388" y="937260"/>
                  </a:cubicBezTo>
                  <a:cubicBezTo>
                    <a:pt x="2465258" y="975360"/>
                    <a:pt x="2697668" y="939800"/>
                    <a:pt x="2842448" y="944880"/>
                  </a:cubicBezTo>
                  <a:cubicBezTo>
                    <a:pt x="2987228" y="949960"/>
                    <a:pt x="3087558" y="953770"/>
                    <a:pt x="3231068" y="967740"/>
                  </a:cubicBezTo>
                  <a:cubicBezTo>
                    <a:pt x="3374578" y="981710"/>
                    <a:pt x="3593018" y="986790"/>
                    <a:pt x="3703508" y="1028700"/>
                  </a:cubicBezTo>
                  <a:cubicBezTo>
                    <a:pt x="3813998" y="1070610"/>
                    <a:pt x="3763198" y="1145540"/>
                    <a:pt x="3894008" y="1219200"/>
                  </a:cubicBezTo>
                  <a:cubicBezTo>
                    <a:pt x="4024818" y="1292860"/>
                    <a:pt x="4335968" y="1410970"/>
                    <a:pt x="4488368" y="1470660"/>
                  </a:cubicBezTo>
                  <a:cubicBezTo>
                    <a:pt x="4640768" y="1530350"/>
                    <a:pt x="4765228" y="1386840"/>
                    <a:pt x="4808408" y="1577340"/>
                  </a:cubicBezTo>
                  <a:cubicBezTo>
                    <a:pt x="4851588" y="1767840"/>
                    <a:pt x="5015418" y="1883410"/>
                    <a:pt x="5113208" y="1927860"/>
                  </a:cubicBezTo>
                  <a:cubicBezTo>
                    <a:pt x="5210998" y="1972310"/>
                    <a:pt x="5321488" y="1841500"/>
                    <a:pt x="5395148" y="1844040"/>
                  </a:cubicBezTo>
                  <a:cubicBezTo>
                    <a:pt x="5468808" y="1846580"/>
                    <a:pt x="5496748" y="1935480"/>
                    <a:pt x="5555168" y="1943100"/>
                  </a:cubicBezTo>
                  <a:cubicBezTo>
                    <a:pt x="5613588" y="1950720"/>
                    <a:pt x="5718637" y="1845891"/>
                    <a:pt x="5837108" y="1844040"/>
                  </a:cubicBezTo>
                  <a:cubicBezTo>
                    <a:pt x="5955579" y="1842189"/>
                    <a:pt x="6159847" y="1966084"/>
                    <a:pt x="6265993" y="1931993"/>
                  </a:cubicBezTo>
                  <a:cubicBezTo>
                    <a:pt x="6372139" y="1897902"/>
                    <a:pt x="6418561" y="1696525"/>
                    <a:pt x="6473985" y="1639495"/>
                  </a:cubicBezTo>
                  <a:cubicBezTo>
                    <a:pt x="6529409" y="1582465"/>
                    <a:pt x="6523779" y="1605050"/>
                    <a:pt x="6598536" y="1589810"/>
                  </a:cubicBezTo>
                  <a:cubicBezTo>
                    <a:pt x="6673293" y="1574570"/>
                    <a:pt x="6810065" y="1437178"/>
                    <a:pt x="6857150" y="1470660"/>
                  </a:cubicBezTo>
                  <a:cubicBezTo>
                    <a:pt x="6904235" y="1504142"/>
                    <a:pt x="6869670" y="1697747"/>
                    <a:pt x="6881048" y="1790700"/>
                  </a:cubicBezTo>
                  <a:cubicBezTo>
                    <a:pt x="6892426" y="1883653"/>
                    <a:pt x="6992815" y="1948369"/>
                    <a:pt x="7016945" y="2028379"/>
                  </a:cubicBezTo>
                  <a:cubicBezTo>
                    <a:pt x="7041075" y="2108389"/>
                    <a:pt x="6986248" y="2174483"/>
                    <a:pt x="7025828" y="2270760"/>
                  </a:cubicBezTo>
                  <a:cubicBezTo>
                    <a:pt x="7065409" y="2367037"/>
                    <a:pt x="7182038" y="2475230"/>
                    <a:pt x="7254428" y="2606040"/>
                  </a:cubicBezTo>
                  <a:cubicBezTo>
                    <a:pt x="7326818" y="2736850"/>
                    <a:pt x="7423338" y="2929890"/>
                    <a:pt x="7460168" y="3055620"/>
                  </a:cubicBezTo>
                  <a:cubicBezTo>
                    <a:pt x="7496998" y="3181350"/>
                    <a:pt x="7415718" y="3282950"/>
                    <a:pt x="7475408" y="3360420"/>
                  </a:cubicBezTo>
                  <a:cubicBezTo>
                    <a:pt x="7535098" y="3437890"/>
                    <a:pt x="7724328" y="3538220"/>
                    <a:pt x="7818308" y="3520440"/>
                  </a:cubicBezTo>
                  <a:cubicBezTo>
                    <a:pt x="7912288" y="3502660"/>
                    <a:pt x="7951658" y="3326130"/>
                    <a:pt x="8039288" y="3253740"/>
                  </a:cubicBezTo>
                  <a:cubicBezTo>
                    <a:pt x="8126918" y="3181350"/>
                    <a:pt x="8295828" y="3111500"/>
                    <a:pt x="8344088" y="308610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4232533" y="5408855"/>
              <a:ext cx="9718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 smtClean="0"/>
                <a:t>Vrchlabí</a:t>
              </a:r>
              <a:endParaRPr lang="cs-CZ" sz="1200" b="1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5796136" y="4005064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 smtClean="0"/>
                <a:t>Pec pod Sněžkou</a:t>
              </a:r>
              <a:endParaRPr lang="cs-CZ" sz="1200" b="1" dirty="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4065770" y="3140968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 smtClean="0"/>
                <a:t>Špindlerův Mlýn</a:t>
              </a:r>
              <a:endParaRPr lang="cs-CZ" sz="1200" b="1" dirty="0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2411760" y="2348880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 smtClean="0"/>
                <a:t>Harrachov</a:t>
              </a:r>
              <a:endParaRPr lang="cs-CZ" sz="1200" b="1" dirty="0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5344855" y="1827463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 err="1" smtClean="0"/>
                <a:t>Karpacz</a:t>
              </a:r>
              <a:endParaRPr lang="cs-CZ" sz="1200" b="1" dirty="0"/>
            </a:p>
          </p:txBody>
        </p:sp>
      </p:grp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/>
          <a:srcRect l="12892" b="11338"/>
          <a:stretch/>
        </p:blipFill>
        <p:spPr>
          <a:xfrm>
            <a:off x="7164288" y="773969"/>
            <a:ext cx="1830286" cy="1862943"/>
          </a:xfrm>
          <a:prstGeom prst="rect">
            <a:avLst/>
          </a:prstGeom>
          <a:ln w="31750">
            <a:noFill/>
          </a:ln>
        </p:spPr>
      </p:pic>
      <p:grpSp>
        <p:nvGrpSpPr>
          <p:cNvPr id="27" name="Skupina 26"/>
          <p:cNvGrpSpPr/>
          <p:nvPr/>
        </p:nvGrpSpPr>
        <p:grpSpPr>
          <a:xfrm>
            <a:off x="7943991" y="3837992"/>
            <a:ext cx="359395" cy="334185"/>
            <a:chOff x="-2484784" y="1870064"/>
            <a:chExt cx="2592288" cy="1990984"/>
          </a:xfrm>
        </p:grpSpPr>
        <p:sp>
          <p:nvSpPr>
            <p:cNvPr id="24" name="Obdélník 23"/>
            <p:cNvSpPr/>
            <p:nvPr/>
          </p:nvSpPr>
          <p:spPr>
            <a:xfrm>
              <a:off x="-2484784" y="1870064"/>
              <a:ext cx="2592288" cy="199098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bdélník 24"/>
            <p:cNvSpPr/>
            <p:nvPr/>
          </p:nvSpPr>
          <p:spPr>
            <a:xfrm>
              <a:off x="-2484784" y="2852936"/>
              <a:ext cx="2592288" cy="10081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312" name="Skupina 13311"/>
          <p:cNvGrpSpPr/>
          <p:nvPr/>
        </p:nvGrpSpPr>
        <p:grpSpPr>
          <a:xfrm>
            <a:off x="2806656" y="5960361"/>
            <a:ext cx="359395" cy="337855"/>
            <a:chOff x="-1232896" y="3229258"/>
            <a:chExt cx="359395" cy="337855"/>
          </a:xfrm>
        </p:grpSpPr>
        <p:grpSp>
          <p:nvGrpSpPr>
            <p:cNvPr id="29" name="Skupina 28"/>
            <p:cNvGrpSpPr/>
            <p:nvPr/>
          </p:nvGrpSpPr>
          <p:grpSpPr>
            <a:xfrm>
              <a:off x="-1232896" y="3229258"/>
              <a:ext cx="359395" cy="334185"/>
              <a:chOff x="-2484784" y="1870064"/>
              <a:chExt cx="2592288" cy="1990984"/>
            </a:xfrm>
          </p:grpSpPr>
          <p:sp>
            <p:nvSpPr>
              <p:cNvPr id="30" name="Obdélník 29"/>
              <p:cNvSpPr/>
              <p:nvPr/>
            </p:nvSpPr>
            <p:spPr>
              <a:xfrm>
                <a:off x="-2484784" y="1870064"/>
                <a:ext cx="2592288" cy="199098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" name="Obdélník 30"/>
              <p:cNvSpPr/>
              <p:nvPr/>
            </p:nvSpPr>
            <p:spPr>
              <a:xfrm>
                <a:off x="-2484784" y="2852936"/>
                <a:ext cx="2592288" cy="100811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8" name="Rovnoramenný trojúhelník 27"/>
            <p:cNvSpPr/>
            <p:nvPr/>
          </p:nvSpPr>
          <p:spPr>
            <a:xfrm rot="5400000">
              <a:off x="-1291968" y="3288330"/>
              <a:ext cx="337855" cy="219712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" name="TextovéPole 25"/>
          <p:cNvSpPr txBox="1"/>
          <p:nvPr/>
        </p:nvSpPr>
        <p:spPr>
          <a:xfrm>
            <a:off x="251520" y="212828"/>
            <a:ext cx="4762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Dva národní parky – jedno logo</a:t>
            </a:r>
            <a:endParaRPr lang="cs-CZ" sz="24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Line 23"/>
          <p:cNvSpPr>
            <a:spLocks noChangeShapeType="1"/>
          </p:cNvSpPr>
          <p:nvPr/>
        </p:nvSpPr>
        <p:spPr bwMode="auto">
          <a:xfrm flipV="1">
            <a:off x="245774" y="659031"/>
            <a:ext cx="8646706" cy="12287"/>
          </a:xfrm>
          <a:prstGeom prst="line">
            <a:avLst/>
          </a:prstGeom>
          <a:noFill/>
          <a:ln w="9525">
            <a:solidFill>
              <a:srgbClr val="0059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33" name="Picture 8" descr="C:\WINDOWS\Plocha\Dia JK\dia KH hořec tolitovitý.ti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64" y="3031458"/>
            <a:ext cx="1211993" cy="17516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4" name="Obrázek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22433" r="31100" b="4290"/>
          <a:stretch/>
        </p:blipFill>
        <p:spPr>
          <a:xfrm>
            <a:off x="5896650" y="816736"/>
            <a:ext cx="1154949" cy="1351072"/>
          </a:xfrm>
          <a:prstGeom prst="rect">
            <a:avLst/>
          </a:prstGeom>
          <a:solidFill>
            <a:schemeClr val="bg1"/>
          </a:solidFill>
          <a:ln w="63500" cap="rnd">
            <a:solidFill>
              <a:schemeClr val="bg1">
                <a:alpha val="50000"/>
              </a:schemeClr>
            </a:solidFill>
          </a:ln>
          <a:effectLst>
            <a:glow>
              <a:schemeClr val="accent1">
                <a:alpha val="40000"/>
              </a:schemeClr>
            </a:glow>
            <a:softEdge rad="317500"/>
          </a:effectLst>
        </p:spPr>
      </p:pic>
      <p:cxnSp>
        <p:nvCxnSpPr>
          <p:cNvPr id="7" name="Přímá spojnice se šipkou 6"/>
          <p:cNvCxnSpPr/>
          <p:nvPr/>
        </p:nvCxnSpPr>
        <p:spPr>
          <a:xfrm>
            <a:off x="684213" y="4437112"/>
            <a:ext cx="1173795" cy="12228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H="1" flipV="1">
            <a:off x="6732241" y="1502358"/>
            <a:ext cx="802007" cy="3587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1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-26988"/>
            <a:ext cx="9144000" cy="76201"/>
          </a:xfrm>
          <a:prstGeom prst="rect">
            <a:avLst/>
          </a:prstGeom>
          <a:solidFill>
            <a:srgbClr val="0059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84213" y="6589713"/>
            <a:ext cx="7200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900" dirty="0">
                <a:solidFill>
                  <a:srgbClr val="00592F"/>
                </a:solidFill>
              </a:rPr>
              <a:t>SPRÁVA KRKONOŠSKÉHO NÁRODNÍHO PARKU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539750" y="6597650"/>
            <a:ext cx="7920038" cy="0"/>
          </a:xfrm>
          <a:prstGeom prst="line">
            <a:avLst/>
          </a:prstGeom>
          <a:noFill/>
          <a:ln w="9525">
            <a:solidFill>
              <a:srgbClr val="0059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05154" y="326555"/>
            <a:ext cx="1960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Proč spolu?</a:t>
            </a:r>
            <a:endParaRPr lang="cs-CZ" sz="24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24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492375" y="908720"/>
            <a:ext cx="8135937" cy="0"/>
          </a:xfrm>
          <a:prstGeom prst="line">
            <a:avLst/>
          </a:prstGeom>
          <a:noFill/>
          <a:ln w="9525">
            <a:solidFill>
              <a:srgbClr val="0059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507586" y="1205687"/>
            <a:ext cx="5216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dirty="0" smtClean="0">
                <a:solidFill>
                  <a:srgbClr val="003300"/>
                </a:solidFill>
              </a:rPr>
              <a:t>zachovat </a:t>
            </a:r>
            <a:r>
              <a:rPr lang="cs-CZ" sz="3600" dirty="0" smtClean="0">
                <a:solidFill>
                  <a:srgbClr val="003300"/>
                </a:solidFill>
              </a:rPr>
              <a:t>přírodu Krkonoš</a:t>
            </a:r>
            <a:endParaRPr lang="cs-CZ" sz="3600" dirty="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-26988"/>
            <a:ext cx="9144000" cy="76201"/>
          </a:xfrm>
          <a:prstGeom prst="rect">
            <a:avLst/>
          </a:prstGeom>
          <a:solidFill>
            <a:srgbClr val="0059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84213" y="6589713"/>
            <a:ext cx="7200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900" dirty="0">
                <a:solidFill>
                  <a:srgbClr val="00592F"/>
                </a:solidFill>
              </a:rPr>
              <a:t>SPRÁVA KRKONOŠSKÉHO NÁRODNÍHO PARKU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539750" y="6597650"/>
            <a:ext cx="7920038" cy="0"/>
          </a:xfrm>
          <a:prstGeom prst="line">
            <a:avLst/>
          </a:prstGeom>
          <a:noFill/>
          <a:ln w="9525">
            <a:solidFill>
              <a:srgbClr val="0059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2"/>
          <a:stretch/>
        </p:blipFill>
        <p:spPr>
          <a:xfrm>
            <a:off x="5829" y="476672"/>
            <a:ext cx="9138171" cy="5688632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89447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-26988"/>
            <a:ext cx="9144000" cy="76201"/>
          </a:xfrm>
          <a:prstGeom prst="rect">
            <a:avLst/>
          </a:prstGeom>
          <a:solidFill>
            <a:srgbClr val="0059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84213" y="6589713"/>
            <a:ext cx="7200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900" dirty="0">
                <a:solidFill>
                  <a:srgbClr val="00592F"/>
                </a:solidFill>
              </a:rPr>
              <a:t>SPRÁVA KRKONOŠSKÉHO NÁRODNÍHO PARKU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539750" y="6597650"/>
            <a:ext cx="7920038" cy="0"/>
          </a:xfrm>
          <a:prstGeom prst="line">
            <a:avLst/>
          </a:prstGeom>
          <a:noFill/>
          <a:ln w="9525">
            <a:solidFill>
              <a:srgbClr val="0059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C37D-83F1-4857-BD7D-69F5CCADEDDC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3887788" y="999368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6543"/>
                </a:solidFill>
              </a:rPr>
              <a:t>220 dní / rok</a:t>
            </a:r>
            <a:endParaRPr lang="cs-CZ" sz="3200" b="1" dirty="0">
              <a:solidFill>
                <a:srgbClr val="006543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9" y="515144"/>
            <a:ext cx="2687637" cy="2687637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3887788" y="1804805"/>
            <a:ext cx="4762500" cy="4762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3668712"/>
            <a:ext cx="2494501" cy="2240409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3887788" y="4212359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6543"/>
                </a:solidFill>
              </a:rPr>
              <a:t>70 dní / rok</a:t>
            </a:r>
            <a:endParaRPr lang="cs-CZ" sz="3200" b="1" dirty="0">
              <a:solidFill>
                <a:srgbClr val="006543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887788" y="5017796"/>
            <a:ext cx="1579562" cy="4762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52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338"/>
            <a:ext cx="912495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Rectangle 17"/>
          <p:cNvSpPr>
            <a:spLocks noChangeArrowheads="1"/>
          </p:cNvSpPr>
          <p:nvPr/>
        </p:nvSpPr>
        <p:spPr bwMode="auto">
          <a:xfrm>
            <a:off x="0" y="-26988"/>
            <a:ext cx="9144000" cy="76201"/>
          </a:xfrm>
          <a:prstGeom prst="rect">
            <a:avLst/>
          </a:prstGeom>
          <a:solidFill>
            <a:srgbClr val="0059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8068" name="Text Box 10"/>
          <p:cNvSpPr txBox="1">
            <a:spLocks noChangeArrowheads="1"/>
          </p:cNvSpPr>
          <p:nvPr/>
        </p:nvSpPr>
        <p:spPr bwMode="auto">
          <a:xfrm>
            <a:off x="684213" y="6589713"/>
            <a:ext cx="7200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900">
                <a:solidFill>
                  <a:srgbClr val="00592F"/>
                </a:solidFill>
              </a:rPr>
              <a:t>SPRÁVA KRKONOŠSKÉHO NÁRODNÍHO PARKU</a:t>
            </a:r>
          </a:p>
        </p:txBody>
      </p:sp>
      <p:sp>
        <p:nvSpPr>
          <p:cNvPr id="88069" name="Line 8"/>
          <p:cNvSpPr>
            <a:spLocks noChangeShapeType="1"/>
          </p:cNvSpPr>
          <p:nvPr/>
        </p:nvSpPr>
        <p:spPr bwMode="auto">
          <a:xfrm>
            <a:off x="539750" y="6597650"/>
            <a:ext cx="792003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8070" name="Line 23"/>
          <p:cNvSpPr>
            <a:spLocks noChangeShapeType="1"/>
          </p:cNvSpPr>
          <p:nvPr/>
        </p:nvSpPr>
        <p:spPr bwMode="auto">
          <a:xfrm>
            <a:off x="468313" y="1052513"/>
            <a:ext cx="813593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8071" name="Text Box 14"/>
          <p:cNvSpPr txBox="1">
            <a:spLocks noChangeArrowheads="1"/>
          </p:cNvSpPr>
          <p:nvPr/>
        </p:nvSpPr>
        <p:spPr bwMode="auto">
          <a:xfrm>
            <a:off x="3503613" y="2001838"/>
            <a:ext cx="28638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b="1" dirty="0" smtClean="0">
                <a:solidFill>
                  <a:srgbClr val="FF0000"/>
                </a:solidFill>
              </a:rPr>
              <a:t>13 </a:t>
            </a:r>
            <a:r>
              <a:rPr lang="cs-CZ" altLang="cs-CZ" b="1" dirty="0">
                <a:solidFill>
                  <a:srgbClr val="FF0000"/>
                </a:solidFill>
              </a:rPr>
              <a:t>milionů lidí ročně!!!</a:t>
            </a:r>
          </a:p>
        </p:txBody>
      </p:sp>
      <p:pic>
        <p:nvPicPr>
          <p:cNvPr id="11" name="Picture 16" descr="turi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5056188"/>
            <a:ext cx="1714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8073" name="Picture 19" descr="turi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941888"/>
            <a:ext cx="11366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8074" name="Picture 20" descr="turi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373688"/>
            <a:ext cx="849312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8075" name="Picture 21" descr="turi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734050"/>
            <a:ext cx="865188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8076" name="Picture 22" descr="tur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805488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8077" name="Picture 23" descr="turi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558" y="4805364"/>
            <a:ext cx="1001713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8078" name="Picture 24" descr="turi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070475"/>
            <a:ext cx="935037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5" descr="tur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2492375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8080" name="Picture 26" descr="turis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4894263"/>
            <a:ext cx="534988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8081" name="Picture 27" descr="tur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96975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8082" name="Picture 28" descr="tur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412875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26" name="Picture 18" descr="turi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516563"/>
            <a:ext cx="11366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8084" name="Picture 29" descr="tur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021388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28" name="Picture 30" descr="tur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349500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8086" name="Picture 31" descr="tur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276475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8087" name="Picture 32" descr="tur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1298575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8088" name="Picture 33" descr="tur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268413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8089" name="Picture 34" descr="tur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968375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33" name="Picture 35" descr="turi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013325"/>
            <a:ext cx="1008063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8091" name="Picture 36" descr="tur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3757613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35" name="Picture 37" descr="tur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33500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8093" name="Picture 38" descr="turi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836613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8094" name="Picture 39" descr="tur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773113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8095" name="Picture 40" descr="tur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492375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8096" name="Picture 41" descr="tur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149725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8097" name="Picture 42" descr="tur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350" y="3014664"/>
            <a:ext cx="1081088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8098" name="Picture 43" descr="turis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5006975"/>
            <a:ext cx="6397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42" name="Picture 44" descr="turi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763588"/>
            <a:ext cx="909637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8100" name="Picture 45" descr="tur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341438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8101" name="Picture 47" descr="tur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773113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46" name="Picture 48" descr="tur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2446338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47" name="Picture 49" descr="tur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412875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8104" name="Picture 51" descr="turi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278313"/>
            <a:ext cx="7921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8105" name="Picture 52" descr="turi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3270250"/>
            <a:ext cx="863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8106" name="Picture 50" descr="tur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454025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8107" name="Picture 50" descr="tur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303213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56" name="Picture 50" descr="tur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3935412"/>
            <a:ext cx="892175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8109" name="Picture 50" descr="tur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484188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8110" name="Picture 50" descr="tur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4589463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8111" name="Picture 50" descr="tur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314325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8112" name="Picture 36" descr="turist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621213"/>
            <a:ext cx="541338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88113" name="Line 8"/>
          <p:cNvSpPr>
            <a:spLocks noChangeShapeType="1"/>
          </p:cNvSpPr>
          <p:nvPr/>
        </p:nvSpPr>
        <p:spPr bwMode="auto">
          <a:xfrm>
            <a:off x="473075" y="6583363"/>
            <a:ext cx="7920038" cy="0"/>
          </a:xfrm>
          <a:prstGeom prst="line">
            <a:avLst/>
          </a:prstGeom>
          <a:noFill/>
          <a:ln w="9525">
            <a:solidFill>
              <a:srgbClr val="0059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55" name="Picture 16" descr="turi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2343150"/>
            <a:ext cx="1714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63" name="Picture 16" descr="turi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4094163"/>
            <a:ext cx="137160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64" name="Picture 16" descr="turi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014788"/>
            <a:ext cx="904875" cy="9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65" name="Picture 16" descr="turi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2516188"/>
            <a:ext cx="776287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58" name="Picture 50" descr="tur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6029325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66" name="Picture 25" descr="tur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3144838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67" name="Picture 25" descr="tur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217863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68" name="Picture 25" descr="tur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47638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69" name="Picture 25" descr="tur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3978275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70" name="Picture 25" descr="tur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3273425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60" name="Picture 16" descr="turi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169" y="-95249"/>
            <a:ext cx="776287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61" name="Picture 16" descr="turi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6" y="3521078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62" name="Picture 16" descr="turi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2" y="1393825"/>
            <a:ext cx="1057274" cy="105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71" name="Picture 16" descr="turi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2" y="2859883"/>
            <a:ext cx="776287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72" name="Picture 16" descr="turi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3" y="133352"/>
            <a:ext cx="892174" cy="89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73" name="Picture 16" descr="turi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844" y="173039"/>
            <a:ext cx="1302544" cy="130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74" name="Picture 16" descr="turi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2917826"/>
            <a:ext cx="1246187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75" name="Picture 16" descr="turi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31" y="3906838"/>
            <a:ext cx="776287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76" name="Picture 16" descr="turi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3" y="1679574"/>
            <a:ext cx="925511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77" name="Picture 16" descr="turi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732" y="2403475"/>
            <a:ext cx="947736" cy="94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78" name="Picture 16" descr="turi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856" y="2060574"/>
            <a:ext cx="776287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79" name="Picture 16" descr="turi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4326733"/>
            <a:ext cx="1225551" cy="122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74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75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2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75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5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75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-26988"/>
            <a:ext cx="9144000" cy="76201"/>
          </a:xfrm>
          <a:prstGeom prst="rect">
            <a:avLst/>
          </a:prstGeom>
          <a:solidFill>
            <a:srgbClr val="0059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84213" y="6589713"/>
            <a:ext cx="7200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900" dirty="0">
                <a:solidFill>
                  <a:srgbClr val="00592F"/>
                </a:solidFill>
              </a:rPr>
              <a:t>SPRÁVA KRKONOŠSKÉHO NÁRODNÍHO PARKU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539750" y="6597650"/>
            <a:ext cx="7920038" cy="0"/>
          </a:xfrm>
          <a:prstGeom prst="line">
            <a:avLst/>
          </a:prstGeom>
          <a:noFill/>
          <a:ln w="9525">
            <a:solidFill>
              <a:srgbClr val="0059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05154" y="326555"/>
            <a:ext cx="1960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Proč spolu?</a:t>
            </a:r>
            <a:endParaRPr lang="cs-CZ" sz="24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24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492375" y="908720"/>
            <a:ext cx="8135937" cy="0"/>
          </a:xfrm>
          <a:prstGeom prst="line">
            <a:avLst/>
          </a:prstGeom>
          <a:noFill/>
          <a:ln w="9525">
            <a:solidFill>
              <a:srgbClr val="0059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507586" y="1205687"/>
            <a:ext cx="66659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dirty="0" smtClean="0">
                <a:solidFill>
                  <a:srgbClr val="003A00"/>
                </a:solidFill>
              </a:rPr>
              <a:t>zachovat </a:t>
            </a:r>
            <a:r>
              <a:rPr lang="cs-CZ" sz="3600" dirty="0" smtClean="0">
                <a:solidFill>
                  <a:srgbClr val="003A00"/>
                </a:solidFill>
              </a:rPr>
              <a:t>přírodu Krkonoš</a:t>
            </a:r>
            <a:endParaRPr lang="cs-CZ" sz="3600" dirty="0" smtClean="0">
              <a:solidFill>
                <a:srgbClr val="003A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dirty="0" smtClean="0">
                <a:solidFill>
                  <a:srgbClr val="003A00"/>
                </a:solidFill>
              </a:rPr>
              <a:t>podpořit udržitelný cestovní ruch</a:t>
            </a:r>
            <a:endParaRPr lang="cs-CZ" sz="3600" dirty="0">
              <a:solidFill>
                <a:srgbClr val="003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36633</TotalTime>
  <Words>359</Words>
  <Application>Microsoft Office PowerPoint</Application>
  <PresentationFormat>Předvádění na obrazovce (4:3)</PresentationFormat>
  <Paragraphs>107</Paragraphs>
  <Slides>26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KRKONOŠSKÝ NÁRODNÍ PARK</dc:title>
  <dc:creator>Vavrušková Jitka</dc:creator>
  <cp:lastModifiedBy>mskalka</cp:lastModifiedBy>
  <cp:revision>546</cp:revision>
  <cp:lastPrinted>2017-12-04T15:45:21Z</cp:lastPrinted>
  <dcterms:created xsi:type="dcterms:W3CDTF">2013-02-19T07:13:05Z</dcterms:created>
  <dcterms:modified xsi:type="dcterms:W3CDTF">2019-10-02T06:14:12Z</dcterms:modified>
</cp:coreProperties>
</file>