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5"/>
  </p:notesMasterIdLst>
  <p:sldIdLst>
    <p:sldId id="256" r:id="rId2"/>
    <p:sldId id="258" r:id="rId3"/>
    <p:sldId id="319" r:id="rId4"/>
    <p:sldId id="320" r:id="rId5"/>
    <p:sldId id="292" r:id="rId6"/>
    <p:sldId id="273" r:id="rId7"/>
    <p:sldId id="321" r:id="rId8"/>
    <p:sldId id="300" r:id="rId9"/>
    <p:sldId id="322" r:id="rId10"/>
    <p:sldId id="301" r:id="rId11"/>
    <p:sldId id="311" r:id="rId12"/>
    <p:sldId id="315" r:id="rId13"/>
    <p:sldId id="323" r:id="rId14"/>
    <p:sldId id="324" r:id="rId15"/>
    <p:sldId id="325" r:id="rId16"/>
    <p:sldId id="326" r:id="rId17"/>
    <p:sldId id="327" r:id="rId18"/>
    <p:sldId id="317" r:id="rId19"/>
    <p:sldId id="328" r:id="rId20"/>
    <p:sldId id="329" r:id="rId21"/>
    <p:sldId id="330" r:id="rId22"/>
    <p:sldId id="331" r:id="rId23"/>
    <p:sldId id="332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364A2-2241-46D8-97D8-E3D35BE775EF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F7C37-8B21-40A7-BDB3-1472E2439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956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6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6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8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28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29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53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88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7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2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34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87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879-BBAA-483E-A15C-A214F19DA54E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8A38-ED86-42EE-8C28-296D50153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1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Andrzej </a:t>
            </a:r>
            <a:r>
              <a:rPr lang="pl-PL" dirty="0" err="1" smtClean="0"/>
              <a:t>Prasał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Katedra Muzykologii</a:t>
            </a:r>
            <a:br>
              <a:rPr lang="pl-PL" sz="2000" dirty="0" smtClean="0"/>
            </a:br>
            <a:r>
              <a:rPr lang="pl-PL" sz="2000" dirty="0" smtClean="0"/>
              <a:t>Instytut Historii</a:t>
            </a:r>
            <a:br>
              <a:rPr lang="pl-PL" sz="2000" dirty="0" smtClean="0"/>
            </a:br>
            <a:r>
              <a:rPr lang="pl-PL" sz="2000" dirty="0" smtClean="0"/>
              <a:t>Uniwersytet Opolski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448272"/>
          </a:xfrm>
        </p:spPr>
        <p:txBody>
          <a:bodyPr>
            <a:normAutofit fontScale="92500" lnSpcReduction="10000"/>
          </a:bodyPr>
          <a:lstStyle/>
          <a:p>
            <a:endParaRPr lang="pl-PL" b="1" dirty="0" smtClean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 smtClean="0"/>
              <a:t>DZIAŁALNOŚĆ FABRYKI ORGANOWEJ </a:t>
            </a:r>
            <a:r>
              <a:rPr lang="pl-PL" b="1" i="1" dirty="0" smtClean="0"/>
              <a:t>RIEGER </a:t>
            </a:r>
            <a:r>
              <a:rPr lang="pl-PL" b="1" dirty="0" smtClean="0"/>
              <a:t>Z KRNOVA </a:t>
            </a:r>
          </a:p>
          <a:p>
            <a:r>
              <a:rPr lang="pl-PL" b="1" dirty="0" smtClean="0"/>
              <a:t>NA ZIEMI KŁODZKIEJ</a:t>
            </a:r>
            <a:endParaRPr lang="pl-PL" dirty="0" smtClean="0"/>
          </a:p>
          <a:p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9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Jaworek k. Międzygórza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Na szczególną uwagę zasługują organy w kościele filialnym św. Barbary w Jaworku, ponieważ są one jednym z nielicznych oryginalnie zachowanych instrumentów czeskiej proweniencji. Wybudował je w 1803 roku Jan </a:t>
            </a:r>
            <a:r>
              <a:rPr lang="pl-PL" dirty="0" err="1"/>
              <a:t>Jiři</a:t>
            </a:r>
            <a:r>
              <a:rPr lang="pl-PL" dirty="0"/>
              <a:t> </a:t>
            </a:r>
            <a:r>
              <a:rPr lang="pl-PL" dirty="0" err="1"/>
              <a:t>Španěl</a:t>
            </a:r>
            <a:r>
              <a:rPr lang="pl-PL" dirty="0"/>
              <a:t> z miejscowości </a:t>
            </a:r>
            <a:r>
              <a:rPr lang="pl-PL" dirty="0" err="1"/>
              <a:t>Rokytnice</a:t>
            </a:r>
            <a:r>
              <a:rPr lang="pl-PL" dirty="0"/>
              <a:t> v </a:t>
            </a:r>
            <a:r>
              <a:rPr lang="pl-PL" dirty="0" err="1"/>
              <a:t>Orlických</a:t>
            </a:r>
            <a:r>
              <a:rPr lang="pl-PL" dirty="0"/>
              <a:t> Horach</a:t>
            </a:r>
            <a:r>
              <a:rPr lang="pl-PL" baseline="30000" dirty="0" smtClean="0"/>
              <a:t>.</a:t>
            </a:r>
            <a:endParaRPr lang="pl-PL" dirty="0"/>
          </a:p>
          <a:p>
            <a:pPr marL="64008" indent="0" algn="just">
              <a:buNone/>
            </a:pPr>
            <a:endParaRPr lang="pl-PL" sz="3200" dirty="0" smtClean="0"/>
          </a:p>
          <a:p>
            <a:pPr marL="64008" indent="0" algn="just">
              <a:buNone/>
            </a:pPr>
            <a:r>
              <a:rPr lang="pl-PL" sz="3200" dirty="0" smtClean="0"/>
              <a:t> </a:t>
            </a:r>
            <a:endParaRPr lang="pl-PL" sz="3200" dirty="0"/>
          </a:p>
          <a:p>
            <a:pPr marL="64008" indent="0" algn="just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41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8" y="185503"/>
            <a:ext cx="8525127" cy="6393845"/>
          </a:xfrm>
        </p:spPr>
      </p:pic>
    </p:spTree>
    <p:extLst>
      <p:ext uri="{BB962C8B-B14F-4D97-AF65-F5344CB8AC3E}">
        <p14:creationId xmlns:p14="http://schemas.microsoft.com/office/powerpoint/2010/main" val="180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2" y="185503"/>
            <a:ext cx="8597135" cy="6447851"/>
          </a:xfrm>
        </p:spPr>
      </p:pic>
    </p:spTree>
    <p:extLst>
      <p:ext uri="{BB962C8B-B14F-4D97-AF65-F5344CB8AC3E}">
        <p14:creationId xmlns:p14="http://schemas.microsoft.com/office/powerpoint/2010/main" val="32898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Gebrüder</a:t>
            </a:r>
            <a:r>
              <a:rPr lang="pl-PL" dirty="0"/>
              <a:t> </a:t>
            </a:r>
            <a:r>
              <a:rPr lang="pl-PL" dirty="0" err="1"/>
              <a:t>Rieger</a:t>
            </a:r>
            <a:r>
              <a:rPr lang="pl-PL" dirty="0"/>
              <a:t> - </a:t>
            </a:r>
            <a:r>
              <a:rPr lang="pl-PL" dirty="0" err="1"/>
              <a:t>Krnov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 1873 r. </a:t>
            </a:r>
          </a:p>
          <a:p>
            <a:r>
              <a:rPr lang="pl-PL" dirty="0"/>
              <a:t>W latach dwudziestych XX wieku w fabryce było zatrudnionych 8 urzędników i 160 </a:t>
            </a:r>
            <a:r>
              <a:rPr lang="pl-PL" dirty="0" smtClean="0"/>
              <a:t>robotników</a:t>
            </a:r>
          </a:p>
          <a:p>
            <a:r>
              <a:rPr lang="pl-PL" dirty="0" smtClean="0"/>
              <a:t>Do 1945 r. – 3018 instrumentów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97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" y="312760"/>
            <a:ext cx="8884871" cy="6140576"/>
          </a:xfrm>
        </p:spPr>
      </p:pic>
    </p:spTree>
    <p:extLst>
      <p:ext uri="{BB962C8B-B14F-4D97-AF65-F5344CB8AC3E}">
        <p14:creationId xmlns:p14="http://schemas.microsoft.com/office/powerpoint/2010/main" val="318911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384"/>
            <a:ext cx="8400175" cy="6305505"/>
          </a:xfrm>
        </p:spPr>
      </p:pic>
    </p:spTree>
    <p:extLst>
      <p:ext uri="{BB962C8B-B14F-4D97-AF65-F5344CB8AC3E}">
        <p14:creationId xmlns:p14="http://schemas.microsoft.com/office/powerpoint/2010/main" val="21913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" y="1916833"/>
            <a:ext cx="9077975" cy="3528392"/>
          </a:xfrm>
        </p:spPr>
      </p:pic>
    </p:spTree>
    <p:extLst>
      <p:ext uri="{BB962C8B-B14F-4D97-AF65-F5344CB8AC3E}">
        <p14:creationId xmlns:p14="http://schemas.microsoft.com/office/powerpoint/2010/main" val="31251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6" y="175170"/>
            <a:ext cx="8540101" cy="6470413"/>
          </a:xfrm>
        </p:spPr>
      </p:pic>
    </p:spTree>
    <p:extLst>
      <p:ext uri="{BB962C8B-B14F-4D97-AF65-F5344CB8AC3E}">
        <p14:creationId xmlns:p14="http://schemas.microsoft.com/office/powerpoint/2010/main" val="61273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>
                <a:effectLst/>
              </a:rPr>
              <a:t>Kudowa-Zdrój</a:t>
            </a:r>
            <a:r>
              <a:rPr lang="pl-PL" dirty="0" smtClean="0">
                <a:effectLst/>
              </a:rPr>
              <a:t>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1927 r</a:t>
            </a:r>
            <a:r>
              <a:rPr lang="pl-PL" dirty="0" smtClean="0"/>
              <a:t>.</a:t>
            </a:r>
          </a:p>
          <a:p>
            <a:r>
              <a:rPr lang="pl-PL" dirty="0" smtClean="0"/>
              <a:t>kaplica </a:t>
            </a:r>
            <a:r>
              <a:rPr lang="pl-PL" dirty="0" smtClean="0"/>
              <a:t>klasztoru sióstr </a:t>
            </a:r>
            <a:r>
              <a:rPr lang="pl-PL" dirty="0" smtClean="0"/>
              <a:t>elżbietanek</a:t>
            </a:r>
          </a:p>
          <a:p>
            <a:r>
              <a:rPr lang="pl-PL" dirty="0" smtClean="0"/>
              <a:t>Opus </a:t>
            </a:r>
            <a:r>
              <a:rPr lang="pl-PL" dirty="0" smtClean="0"/>
              <a:t>2270</a:t>
            </a:r>
          </a:p>
          <a:p>
            <a:r>
              <a:rPr lang="pl-PL" dirty="0" smtClean="0"/>
              <a:t>12 głosów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146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650"/>
            <a:ext cx="8523791" cy="6392843"/>
          </a:xfrm>
        </p:spPr>
      </p:pic>
    </p:spTree>
    <p:extLst>
      <p:ext uri="{BB962C8B-B14F-4D97-AF65-F5344CB8AC3E}">
        <p14:creationId xmlns:p14="http://schemas.microsoft.com/office/powerpoint/2010/main" val="185601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Pierwsza wzmianka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1580/1581 r. – Bystrzyca Kłodzka (kościół parafialny)</a:t>
            </a:r>
          </a:p>
          <a:p>
            <a:pPr>
              <a:buFontTx/>
              <a:buChar char="-"/>
            </a:pPr>
            <a:r>
              <a:rPr lang="pl-PL" dirty="0" smtClean="0"/>
              <a:t>Stefan Koch urodzony w </a:t>
            </a:r>
            <a:r>
              <a:rPr lang="pl-PL" dirty="0" err="1" smtClean="0"/>
              <a:t>Jáchymovie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/>
              <a:t>r</a:t>
            </a:r>
            <a:r>
              <a:rPr lang="pl-PL" dirty="0" smtClean="0"/>
              <a:t>emont organów </a:t>
            </a:r>
            <a:r>
              <a:rPr lang="pl-PL" sz="3200" dirty="0" smtClean="0"/>
              <a:t> </a:t>
            </a:r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32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6" y="93360"/>
            <a:ext cx="8671989" cy="6503992"/>
          </a:xfrm>
        </p:spPr>
      </p:pic>
    </p:spTree>
    <p:extLst>
      <p:ext uri="{BB962C8B-B14F-4D97-AF65-F5344CB8AC3E}">
        <p14:creationId xmlns:p14="http://schemas.microsoft.com/office/powerpoint/2010/main" val="131234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Lewin Kłodzki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1938 r.</a:t>
            </a:r>
          </a:p>
          <a:p>
            <a:r>
              <a:rPr lang="pl-PL" dirty="0" smtClean="0"/>
              <a:t>kościół parafialny </a:t>
            </a:r>
          </a:p>
          <a:p>
            <a:r>
              <a:rPr lang="pl-PL" dirty="0" smtClean="0"/>
              <a:t>przebudowa</a:t>
            </a:r>
          </a:p>
          <a:p>
            <a:r>
              <a:rPr lang="pl-PL" dirty="0" smtClean="0"/>
              <a:t>Opus 2871</a:t>
            </a:r>
          </a:p>
          <a:p>
            <a:r>
              <a:rPr lang="pl-PL" dirty="0" smtClean="0"/>
              <a:t>25 głosów 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88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9374"/>
            <a:ext cx="8595799" cy="6446849"/>
          </a:xfrm>
        </p:spPr>
      </p:pic>
    </p:spTree>
    <p:extLst>
      <p:ext uri="{BB962C8B-B14F-4D97-AF65-F5344CB8AC3E}">
        <p14:creationId xmlns:p14="http://schemas.microsoft.com/office/powerpoint/2010/main" val="354533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" y="57356"/>
            <a:ext cx="8816006" cy="6612004"/>
          </a:xfrm>
        </p:spPr>
      </p:pic>
    </p:spTree>
    <p:extLst>
      <p:ext uri="{BB962C8B-B14F-4D97-AF65-F5344CB8AC3E}">
        <p14:creationId xmlns:p14="http://schemas.microsoft.com/office/powerpoint/2010/main" val="60002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1691 r. – Kłodzko (kościół franciszkanów obserwantów) - </a:t>
            </a:r>
            <a:r>
              <a:rPr lang="pl-PL" dirty="0" err="1" smtClean="0"/>
              <a:t>Theodor</a:t>
            </a:r>
            <a:r>
              <a:rPr lang="pl-PL" dirty="0" smtClean="0"/>
              <a:t> </a:t>
            </a:r>
            <a:r>
              <a:rPr lang="pl-PL" dirty="0" err="1"/>
              <a:t>Agadoni</a:t>
            </a:r>
            <a:r>
              <a:rPr lang="pl-PL" dirty="0"/>
              <a:t>, tytułowany jako mieszkaniec Hradec </a:t>
            </a:r>
            <a:r>
              <a:rPr lang="pl-PL" dirty="0" err="1" smtClean="0"/>
              <a:t>Králové</a:t>
            </a:r>
            <a:r>
              <a:rPr lang="pl-PL" dirty="0" smtClean="0"/>
              <a:t>, remont</a:t>
            </a:r>
            <a:endParaRPr lang="pl-PL" dirty="0"/>
          </a:p>
          <a:p>
            <a:r>
              <a:rPr lang="pl-PL" dirty="0" smtClean="0"/>
              <a:t>Pod koniec </a:t>
            </a:r>
            <a:r>
              <a:rPr lang="pl-PL" dirty="0"/>
              <a:t>XVII wieku osiedlił się w Bystrzycy Kłodzkiej Johannes </a:t>
            </a:r>
            <a:r>
              <a:rPr lang="pl-PL" dirty="0" err="1"/>
              <a:t>Antonius</a:t>
            </a:r>
            <a:r>
              <a:rPr lang="pl-PL" dirty="0"/>
              <a:t> </a:t>
            </a:r>
            <a:r>
              <a:rPr lang="pl-PL" dirty="0" err="1"/>
              <a:t>Krásný</a:t>
            </a:r>
            <a:r>
              <a:rPr lang="pl-PL" dirty="0"/>
              <a:t>, który pochodził z Moraw. W 1693 </a:t>
            </a:r>
            <a:r>
              <a:rPr lang="pl-PL" dirty="0" smtClean="0"/>
              <a:t>r. wybudował </a:t>
            </a:r>
            <a:r>
              <a:rPr lang="pl-PL" dirty="0"/>
              <a:t>organy dla kościoła pielgrzymkowego w </a:t>
            </a:r>
            <a:r>
              <a:rPr lang="pl-PL" dirty="0" smtClean="0"/>
              <a:t>Wambierzycach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619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1725 roku jezuicki </a:t>
            </a:r>
            <a:r>
              <a:rPr lang="pl-PL" i="1" dirty="0" err="1"/>
              <a:t>organifex</a:t>
            </a:r>
            <a:r>
              <a:rPr lang="pl-PL" dirty="0"/>
              <a:t> brat Anton </a:t>
            </a:r>
            <a:r>
              <a:rPr lang="pl-PL" dirty="0" err="1"/>
              <a:t>Streit</a:t>
            </a:r>
            <a:r>
              <a:rPr lang="pl-PL" dirty="0"/>
              <a:t> ukończył trwającą pięć lat budowę nowego 38-głosowego instrumentu w kłodzkiej </a:t>
            </a:r>
            <a:r>
              <a:rPr lang="pl-PL" dirty="0" smtClean="0"/>
              <a:t>farze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74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ndrzej\Pictures\Kłodzko orga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90773"/>
            <a:ext cx="4392488" cy="6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XVIII/XIX w. – okres dominacji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Ród </a:t>
            </a:r>
            <a:r>
              <a:rPr lang="pl-PL" dirty="0" err="1"/>
              <a:t>Welzelów</a:t>
            </a:r>
            <a:r>
              <a:rPr lang="pl-PL" dirty="0"/>
              <a:t> z </a:t>
            </a:r>
            <a:r>
              <a:rPr lang="pl-PL" dirty="0" err="1" smtClean="0"/>
              <a:t>Králík</a:t>
            </a:r>
            <a:r>
              <a:rPr lang="pl-PL" dirty="0" smtClean="0"/>
              <a:t>: Krosnowice (1747), Słupiec (1759), Niemojów (1774)</a:t>
            </a:r>
          </a:p>
          <a:p>
            <a:pPr algn="just"/>
            <a:r>
              <a:rPr lang="pl-PL" dirty="0" smtClean="0"/>
              <a:t>Josef </a:t>
            </a:r>
            <a:r>
              <a:rPr lang="pl-PL" dirty="0" err="1" smtClean="0"/>
              <a:t>Streussel</a:t>
            </a:r>
            <a:r>
              <a:rPr lang="pl-PL" dirty="0" smtClean="0"/>
              <a:t> z </a:t>
            </a:r>
            <a:r>
              <a:rPr lang="pl-PL" dirty="0" err="1" smtClean="0"/>
              <a:t>Králík</a:t>
            </a:r>
            <a:r>
              <a:rPr lang="pl-PL" dirty="0" smtClean="0"/>
              <a:t>: Domaszków (1776)</a:t>
            </a:r>
            <a:endParaRPr lang="pl-PL" dirty="0"/>
          </a:p>
          <a:p>
            <a:pPr algn="just"/>
            <a:endParaRPr lang="pl-PL" dirty="0" smtClean="0"/>
          </a:p>
          <a:p>
            <a:pPr marL="64008" indent="0">
              <a:buNone/>
            </a:pPr>
            <a:endParaRPr lang="pl-PL" sz="3200" dirty="0"/>
          </a:p>
          <a:p>
            <a:pPr marL="64008" indent="0" algn="just">
              <a:buNone/>
            </a:pPr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33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7" y="265948"/>
            <a:ext cx="8378659" cy="6259396"/>
          </a:xfrm>
        </p:spPr>
      </p:pic>
    </p:spTree>
    <p:extLst>
      <p:ext uri="{BB962C8B-B14F-4D97-AF65-F5344CB8AC3E}">
        <p14:creationId xmlns:p14="http://schemas.microsoft.com/office/powerpoint/2010/main" val="315998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Johann </a:t>
            </a:r>
            <a:r>
              <a:rPr lang="pl-PL" dirty="0" err="1"/>
              <a:t>Kuttler</a:t>
            </a:r>
            <a:r>
              <a:rPr lang="pl-PL" dirty="0"/>
              <a:t> z </a:t>
            </a:r>
            <a:r>
              <a:rPr lang="pl-PL" dirty="0" err="1" smtClean="0"/>
              <a:t>Vidnavy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Gorzanów (1806), Idzików (1815), Jodłów (1805), Międzylesie (1813), Nowa Wieś (1798), Marcinków (1796), Roztoki (1797), Różanka (1800), Strachocin (1818), Wilkanów (1815)</a:t>
            </a:r>
          </a:p>
          <a:p>
            <a:pPr marL="64008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088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035"/>
            <a:ext cx="7488831" cy="6430021"/>
          </a:xfrm>
        </p:spPr>
      </p:pic>
    </p:spTree>
    <p:extLst>
      <p:ext uri="{BB962C8B-B14F-4D97-AF65-F5344CB8AC3E}">
        <p14:creationId xmlns:p14="http://schemas.microsoft.com/office/powerpoint/2010/main" val="32813023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270</Words>
  <Application>Microsoft Office PowerPoint</Application>
  <PresentationFormat>Pokaz na ekranie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Andrzej Prasał Katedra Muzykologii Instytut Historii Uniwersytet Opolski</vt:lpstr>
      <vt:lpstr>Pierwsza wzmianka</vt:lpstr>
      <vt:lpstr>Inne przykłady</vt:lpstr>
      <vt:lpstr>Inne przykłady</vt:lpstr>
      <vt:lpstr>Prezentacja programu PowerPoint</vt:lpstr>
      <vt:lpstr>XVIII/XIX w. – okres dominacji</vt:lpstr>
      <vt:lpstr>Prezentacja programu PowerPoint</vt:lpstr>
      <vt:lpstr>Johann Kuttler z Vidnavy </vt:lpstr>
      <vt:lpstr>Prezentacja programu PowerPoint</vt:lpstr>
      <vt:lpstr>Jaworek k. Międzygórza </vt:lpstr>
      <vt:lpstr>Prezentacja programu PowerPoint</vt:lpstr>
      <vt:lpstr>Prezentacja programu PowerPoint</vt:lpstr>
      <vt:lpstr>Gebrüder Rieger - Krnov </vt:lpstr>
      <vt:lpstr>Prezentacja programu PowerPoint</vt:lpstr>
      <vt:lpstr>Prezentacja programu PowerPoint</vt:lpstr>
      <vt:lpstr>Prezentacja programu PowerPoint</vt:lpstr>
      <vt:lpstr>Prezentacja programu PowerPoint</vt:lpstr>
      <vt:lpstr>Kudowa-Zdrój  </vt:lpstr>
      <vt:lpstr>Prezentacja programu PowerPoint</vt:lpstr>
      <vt:lpstr>Prezentacja programu PowerPoint</vt:lpstr>
      <vt:lpstr>Lewin Kłodzki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Andrzej Prasał</dc:title>
  <dc:creator>Andrzej</dc:creator>
  <cp:lastModifiedBy>Andrzej</cp:lastModifiedBy>
  <cp:revision>91</cp:revision>
  <dcterms:created xsi:type="dcterms:W3CDTF">2013-03-19T15:50:29Z</dcterms:created>
  <dcterms:modified xsi:type="dcterms:W3CDTF">2019-10-01T20:45:46Z</dcterms:modified>
</cp:coreProperties>
</file>