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2" r:id="rId1"/>
  </p:sldMasterIdLst>
  <p:sldIdLst>
    <p:sldId id="256" r:id="rId2"/>
    <p:sldId id="257" r:id="rId3"/>
    <p:sldId id="258" r:id="rId4"/>
    <p:sldId id="261" r:id="rId5"/>
    <p:sldId id="259" r:id="rId6"/>
    <p:sldId id="271" r:id="rId7"/>
    <p:sldId id="264" r:id="rId8"/>
    <p:sldId id="265" r:id="rId9"/>
    <p:sldId id="266" r:id="rId10"/>
    <p:sldId id="267" r:id="rId11"/>
    <p:sldId id="262" r:id="rId12"/>
    <p:sldId id="263" r:id="rId13"/>
    <p:sldId id="270" r:id="rId14"/>
    <p:sldId id="268" r:id="rId15"/>
    <p:sldId id="269" r:id="rId16"/>
    <p:sldId id="260" r:id="rId1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8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sv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sv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4399" y="2053877"/>
            <a:ext cx="8672193" cy="2117375"/>
          </a:xfrm>
        </p:spPr>
        <p:txBody>
          <a:bodyPr anchor="b">
            <a:noAutofit/>
          </a:bodyPr>
          <a:lstStyle>
            <a:lvl1pPr algn="r">
              <a:defRPr sz="3750" b="1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4399" y="4171253"/>
            <a:ext cx="8672193" cy="365125"/>
          </a:xfrm>
        </p:spPr>
        <p:txBody>
          <a:bodyPr anchor="b">
            <a:noAutofit/>
          </a:bodyPr>
          <a:lstStyle>
            <a:lvl1pPr marL="0" indent="0" algn="r">
              <a:buNone/>
              <a:defRPr sz="2250">
                <a:solidFill>
                  <a:schemeClr val="tx2"/>
                </a:solidFill>
                <a:latin typeface="+mj-lt"/>
              </a:defRPr>
            </a:lvl1pPr>
            <a:lvl2pPr marL="457214" indent="0" algn="ctr">
              <a:buNone/>
              <a:defRPr sz="2000"/>
            </a:lvl2pPr>
            <a:lvl3pPr marL="914428" indent="0" algn="ctr">
              <a:buNone/>
              <a:defRPr sz="1800"/>
            </a:lvl3pPr>
            <a:lvl4pPr marL="1371643" indent="0" algn="ctr">
              <a:buNone/>
              <a:defRPr sz="1600"/>
            </a:lvl4pPr>
            <a:lvl5pPr marL="1828857" indent="0" algn="ctr">
              <a:buNone/>
              <a:defRPr sz="1600"/>
            </a:lvl5pPr>
            <a:lvl6pPr marL="2286071" indent="0" algn="ctr">
              <a:buNone/>
              <a:defRPr sz="1600"/>
            </a:lvl6pPr>
            <a:lvl7pPr marL="2743285" indent="0" algn="ctr">
              <a:buNone/>
              <a:defRPr sz="1600"/>
            </a:lvl7pPr>
            <a:lvl8pPr marL="3200500" indent="0" algn="ctr">
              <a:buNone/>
              <a:defRPr sz="1600"/>
            </a:lvl8pPr>
            <a:lvl9pPr marL="3657714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22" name="Zástupný symbol pro datum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A24CF-4485-4DE7-B00E-6F2A45F36C5F}" type="datetimeFigureOut">
              <a:rPr lang="cs-CZ" smtClean="0"/>
              <a:t>30.08.2024</a:t>
            </a:fld>
            <a:endParaRPr lang="cs-CZ" dirty="0"/>
          </a:p>
        </p:txBody>
      </p:sp>
      <p:sp>
        <p:nvSpPr>
          <p:cNvPr id="23" name="Zástupný symbol pro zápatí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4" name="Zástupný symbol pro číslo snímku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FAA39-83D0-45A7-8B14-B6378215DDB2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Graphic 9">
            <a:extLst>
              <a:ext uri="{FF2B5EF4-FFF2-40B4-BE49-F238E27FC236}">
                <a16:creationId xmlns:a16="http://schemas.microsoft.com/office/drawing/2014/main" id="{BFCE97E5-DEEF-433E-A1AB-551EAED31CF4}"/>
              </a:ext>
            </a:extLst>
          </p:cNvPr>
          <p:cNvSpPr/>
          <p:nvPr/>
        </p:nvSpPr>
        <p:spPr>
          <a:xfrm>
            <a:off x="8673994" y="1"/>
            <a:ext cx="3034800" cy="5893593"/>
          </a:xfrm>
          <a:custGeom>
            <a:avLst/>
            <a:gdLst>
              <a:gd name="connsiteX0" fmla="*/ 2433717 w 3530756"/>
              <a:gd name="connsiteY0" fmla="*/ 1782839 h 6856193"/>
              <a:gd name="connsiteX1" fmla="*/ 2433717 w 3530756"/>
              <a:gd name="connsiteY1" fmla="*/ 0 h 6856193"/>
              <a:gd name="connsiteX2" fmla="*/ 1337280 w 3530756"/>
              <a:gd name="connsiteY2" fmla="*/ 0 h 6856193"/>
              <a:gd name="connsiteX3" fmla="*/ 1337280 w 3530756"/>
              <a:gd name="connsiteY3" fmla="*/ 1782839 h 6856193"/>
              <a:gd name="connsiteX4" fmla="*/ 2433717 w 3530756"/>
              <a:gd name="connsiteY4" fmla="*/ 2879878 h 6856193"/>
              <a:gd name="connsiteX5" fmla="*/ 1337280 w 3530756"/>
              <a:gd name="connsiteY5" fmla="*/ 3976316 h 6856193"/>
              <a:gd name="connsiteX6" fmla="*/ 1337280 w 3530756"/>
              <a:gd name="connsiteY6" fmla="*/ 5759155 h 6856193"/>
              <a:gd name="connsiteX7" fmla="*/ 399197 w 3530756"/>
              <a:gd name="connsiteY7" fmla="*/ 5759155 h 6856193"/>
              <a:gd name="connsiteX8" fmla="*/ 0 w 3530756"/>
              <a:gd name="connsiteY8" fmla="*/ 6856194 h 6856193"/>
              <a:gd name="connsiteX9" fmla="*/ 1337280 w 3530756"/>
              <a:gd name="connsiteY9" fmla="*/ 6856194 h 6856193"/>
              <a:gd name="connsiteX10" fmla="*/ 2433717 w 3530756"/>
              <a:gd name="connsiteY10" fmla="*/ 5759155 h 6856193"/>
              <a:gd name="connsiteX11" fmla="*/ 2433717 w 3530756"/>
              <a:gd name="connsiteY11" fmla="*/ 3976316 h 6856193"/>
              <a:gd name="connsiteX12" fmla="*/ 3530757 w 3530756"/>
              <a:gd name="connsiteY12" fmla="*/ 2879878 h 6856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530756" h="6856193">
                <a:moveTo>
                  <a:pt x="2433717" y="1782839"/>
                </a:moveTo>
                <a:lnTo>
                  <a:pt x="2433717" y="0"/>
                </a:lnTo>
                <a:lnTo>
                  <a:pt x="1337280" y="0"/>
                </a:lnTo>
                <a:lnTo>
                  <a:pt x="1337280" y="1782839"/>
                </a:lnTo>
                <a:lnTo>
                  <a:pt x="2433717" y="2879878"/>
                </a:lnTo>
                <a:lnTo>
                  <a:pt x="1337280" y="3976316"/>
                </a:lnTo>
                <a:lnTo>
                  <a:pt x="1337280" y="5759155"/>
                </a:lnTo>
                <a:lnTo>
                  <a:pt x="399197" y="5759155"/>
                </a:lnTo>
                <a:lnTo>
                  <a:pt x="0" y="6856194"/>
                </a:lnTo>
                <a:lnTo>
                  <a:pt x="1337280" y="6856194"/>
                </a:lnTo>
                <a:lnTo>
                  <a:pt x="2433717" y="5759155"/>
                </a:lnTo>
                <a:lnTo>
                  <a:pt x="2433717" y="3976316"/>
                </a:lnTo>
                <a:lnTo>
                  <a:pt x="3530757" y="2879878"/>
                </a:lnTo>
                <a:close/>
              </a:path>
            </a:pathLst>
          </a:custGeom>
          <a:solidFill>
            <a:srgbClr val="000000"/>
          </a:solidFill>
          <a:ln w="6014" cap="flat">
            <a:noFill/>
            <a:prstDash val="solid"/>
            <a:miter/>
          </a:ln>
        </p:spPr>
        <p:txBody>
          <a:bodyPr rtlCol="0" anchor="ctr"/>
          <a:lstStyle/>
          <a:p>
            <a:endParaRPr lang="en-150" sz="1800"/>
          </a:p>
        </p:txBody>
      </p:sp>
      <p:pic>
        <p:nvPicPr>
          <p:cNvPr id="12" name="Graphic 4">
            <a:extLst>
              <a:ext uri="{FF2B5EF4-FFF2-40B4-BE49-F238E27FC236}">
                <a16:creationId xmlns:a16="http://schemas.microsoft.com/office/drawing/2014/main" id="{0787BB2C-AD45-4072-A2A1-DA14769A0F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78000" y="280800"/>
            <a:ext cx="5713667" cy="1135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295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st s obrazovým obsahem (negativní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A24CF-4485-4DE7-B00E-6F2A45F36C5F}" type="datetimeFigureOut">
              <a:rPr lang="cs-CZ" smtClean="0"/>
              <a:t>30.08.2024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FAA39-83D0-45A7-8B14-B6378215DDB2}" type="slidenum">
              <a:rPr lang="cs-CZ" smtClean="0"/>
              <a:t>‹#›</a:t>
            </a:fld>
            <a:endParaRPr lang="cs-CZ"/>
          </a:p>
        </p:txBody>
      </p:sp>
      <p:sp>
        <p:nvSpPr>
          <p:cNvPr id="24" name="Zástupný symbol pro text 23"/>
          <p:cNvSpPr>
            <a:spLocks noGrp="1"/>
          </p:cNvSpPr>
          <p:nvPr>
            <p:ph type="body" sz="quarter" idx="13" hasCustomPrompt="1"/>
          </p:nvPr>
        </p:nvSpPr>
        <p:spPr>
          <a:xfrm>
            <a:off x="1573200" y="1695110"/>
            <a:ext cx="9975600" cy="401860"/>
          </a:xfr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28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cs-CZ" dirty="0"/>
              <a:t>Popisek obrázku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BB3F755-233E-46DA-89F2-CF9F9A487A7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573200" y="2364908"/>
            <a:ext cx="9975599" cy="3600123"/>
          </a:xfrm>
          <a:blipFill dpi="0" rotWithShape="1">
            <a:blip r:embed="rId2"/>
            <a:srcRect/>
            <a:stretch>
              <a:fillRect t="-46000" b="-38000"/>
            </a:stretch>
          </a:blipFill>
        </p:spPr>
        <p:txBody>
          <a:bodyPr lIns="0" tIns="0" rIns="0" bIns="0" anchor="t" anchorCtr="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en-150" dirty="0"/>
          </a:p>
        </p:txBody>
      </p:sp>
      <p:sp>
        <p:nvSpPr>
          <p:cNvPr id="10" name="Volný tvar 9"/>
          <p:cNvSpPr>
            <a:spLocks noGrp="1"/>
          </p:cNvSpPr>
          <p:nvPr>
            <p:ph type="title"/>
          </p:nvPr>
        </p:nvSpPr>
        <p:spPr>
          <a:xfrm>
            <a:off x="7596189" y="535781"/>
            <a:ext cx="8834437" cy="625126"/>
          </a:xfrm>
          <a:custGeom>
            <a:avLst/>
            <a:gdLst>
              <a:gd name="connsiteX0" fmla="*/ 171718 w 8834437"/>
              <a:gd name="connsiteY0" fmla="*/ 0 h 625126"/>
              <a:gd name="connsiteX1" fmla="*/ 272274 w 8834437"/>
              <a:gd name="connsiteY1" fmla="*/ 0 h 625126"/>
              <a:gd name="connsiteX2" fmla="*/ 4397904 w 8834437"/>
              <a:gd name="connsiteY2" fmla="*/ 0 h 625126"/>
              <a:gd name="connsiteX3" fmla="*/ 5504273 w 8834437"/>
              <a:gd name="connsiteY3" fmla="*/ 0 h 625126"/>
              <a:gd name="connsiteX4" fmla="*/ 5747144 w 8834437"/>
              <a:gd name="connsiteY4" fmla="*/ 0 h 625126"/>
              <a:gd name="connsiteX5" fmla="*/ 5785200 w 8834437"/>
              <a:gd name="connsiteY5" fmla="*/ 0 h 625126"/>
              <a:gd name="connsiteX6" fmla="*/ 8834437 w 8834437"/>
              <a:gd name="connsiteY6" fmla="*/ 0 h 625126"/>
              <a:gd name="connsiteX7" fmla="*/ 8834437 w 8834437"/>
              <a:gd name="connsiteY7" fmla="*/ 625126 h 625126"/>
              <a:gd name="connsiteX8" fmla="*/ 5785200 w 8834437"/>
              <a:gd name="connsiteY8" fmla="*/ 625126 h 625126"/>
              <a:gd name="connsiteX9" fmla="*/ 5747144 w 8834437"/>
              <a:gd name="connsiteY9" fmla="*/ 625126 h 625126"/>
              <a:gd name="connsiteX10" fmla="*/ 5504273 w 8834437"/>
              <a:gd name="connsiteY10" fmla="*/ 625126 h 625126"/>
              <a:gd name="connsiteX11" fmla="*/ 4397904 w 8834437"/>
              <a:gd name="connsiteY11" fmla="*/ 625126 h 625126"/>
              <a:gd name="connsiteX12" fmla="*/ 272274 w 8834437"/>
              <a:gd name="connsiteY12" fmla="*/ 625126 h 625126"/>
              <a:gd name="connsiteX13" fmla="*/ 171718 w 8834437"/>
              <a:gd name="connsiteY13" fmla="*/ 625126 h 625126"/>
              <a:gd name="connsiteX14" fmla="*/ 83538 w 8834437"/>
              <a:gd name="connsiteY14" fmla="*/ 540022 h 625126"/>
              <a:gd name="connsiteX15" fmla="*/ 83538 w 8834437"/>
              <a:gd name="connsiteY15" fmla="*/ 400762 h 625126"/>
              <a:gd name="connsiteX16" fmla="*/ 0 w 8834437"/>
              <a:gd name="connsiteY16" fmla="*/ 311016 h 625126"/>
              <a:gd name="connsiteX17" fmla="*/ 83538 w 8834437"/>
              <a:gd name="connsiteY17" fmla="*/ 225912 h 625126"/>
              <a:gd name="connsiteX18" fmla="*/ 83538 w 8834437"/>
              <a:gd name="connsiteY18" fmla="*/ 85104 h 625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8834437" h="625126">
                <a:moveTo>
                  <a:pt x="171718" y="0"/>
                </a:moveTo>
                <a:lnTo>
                  <a:pt x="272274" y="0"/>
                </a:lnTo>
                <a:lnTo>
                  <a:pt x="4397904" y="0"/>
                </a:lnTo>
                <a:lnTo>
                  <a:pt x="5504273" y="0"/>
                </a:lnTo>
                <a:lnTo>
                  <a:pt x="5747144" y="0"/>
                </a:lnTo>
                <a:lnTo>
                  <a:pt x="5785200" y="0"/>
                </a:lnTo>
                <a:lnTo>
                  <a:pt x="8834437" y="0"/>
                </a:lnTo>
                <a:lnTo>
                  <a:pt x="8834437" y="625126"/>
                </a:lnTo>
                <a:lnTo>
                  <a:pt x="5785200" y="625126"/>
                </a:lnTo>
                <a:lnTo>
                  <a:pt x="5747144" y="625126"/>
                </a:lnTo>
                <a:lnTo>
                  <a:pt x="5504273" y="625126"/>
                </a:lnTo>
                <a:lnTo>
                  <a:pt x="4397904" y="625126"/>
                </a:lnTo>
                <a:lnTo>
                  <a:pt x="272274" y="625126"/>
                </a:lnTo>
                <a:lnTo>
                  <a:pt x="171718" y="625126"/>
                </a:lnTo>
                <a:lnTo>
                  <a:pt x="83538" y="540022"/>
                </a:lnTo>
                <a:lnTo>
                  <a:pt x="83538" y="400762"/>
                </a:lnTo>
                <a:lnTo>
                  <a:pt x="0" y="311016"/>
                </a:lnTo>
                <a:lnTo>
                  <a:pt x="83538" y="225912"/>
                </a:lnTo>
                <a:lnTo>
                  <a:pt x="83538" y="85104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535781" rIns="642938">
            <a:no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13" name="Graphic 6">
            <a:extLst>
              <a:ext uri="{FF2B5EF4-FFF2-40B4-BE49-F238E27FC236}">
                <a16:creationId xmlns:a16="http://schemas.microsoft.com/office/drawing/2014/main" id="{04CCF19D-AF95-4241-8198-924DE51BE6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8000" y="280800"/>
            <a:ext cx="2424494" cy="1135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99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ředělový list (negativní)">
    <p:bg>
      <p:bgPr>
        <a:blipFill dpi="0" rotWithShape="1">
          <a:blip r:embed="rId2">
            <a:lum/>
          </a:blip>
          <a:srcRect/>
          <a:stretch>
            <a:fillRect t="-12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97FA24CF-4485-4DE7-B00E-6F2A45F36C5F}" type="datetimeFigureOut">
              <a:rPr lang="cs-CZ" smtClean="0"/>
              <a:pPr/>
              <a:t>30.08.2024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6D7FAA39-83D0-45A7-8B14-B6378215DDB2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9" name="Volný tvar 8"/>
          <p:cNvSpPr>
            <a:spLocks noGrp="1"/>
          </p:cNvSpPr>
          <p:nvPr>
            <p:ph type="title"/>
          </p:nvPr>
        </p:nvSpPr>
        <p:spPr>
          <a:xfrm>
            <a:off x="4781034" y="3999600"/>
            <a:ext cx="10039867" cy="1965600"/>
          </a:xfrm>
          <a:custGeom>
            <a:avLst/>
            <a:gdLst>
              <a:gd name="connsiteX0" fmla="*/ 6267967 w 10039867"/>
              <a:gd name="connsiteY0" fmla="*/ 0 h 1965600"/>
              <a:gd name="connsiteX1" fmla="*/ 10039867 w 10039867"/>
              <a:gd name="connsiteY1" fmla="*/ 0 h 1965600"/>
              <a:gd name="connsiteX2" fmla="*/ 10039867 w 10039867"/>
              <a:gd name="connsiteY2" fmla="*/ 1965599 h 1965600"/>
              <a:gd name="connsiteX3" fmla="*/ 6991200 w 10039867"/>
              <a:gd name="connsiteY3" fmla="*/ 1965599 h 1965600"/>
              <a:gd name="connsiteX4" fmla="*/ 6991200 w 10039867"/>
              <a:gd name="connsiteY4" fmla="*/ 1965600 h 1965600"/>
              <a:gd name="connsiteX5" fmla="*/ 542928 w 10039867"/>
              <a:gd name="connsiteY5" fmla="*/ 1965600 h 1965600"/>
              <a:gd name="connsiteX6" fmla="*/ 263597 w 10039867"/>
              <a:gd name="connsiteY6" fmla="*/ 1688701 h 1965600"/>
              <a:gd name="connsiteX7" fmla="*/ 263597 w 10039867"/>
              <a:gd name="connsiteY7" fmla="*/ 1251901 h 1965600"/>
              <a:gd name="connsiteX8" fmla="*/ 0 w 10039867"/>
              <a:gd name="connsiteY8" fmla="*/ 982801 h 1965600"/>
              <a:gd name="connsiteX9" fmla="*/ 263597 w 10039867"/>
              <a:gd name="connsiteY9" fmla="*/ 717601 h 1965600"/>
              <a:gd name="connsiteX10" fmla="*/ 263597 w 10039867"/>
              <a:gd name="connsiteY10" fmla="*/ 280801 h 1965600"/>
              <a:gd name="connsiteX11" fmla="*/ 542929 w 10039867"/>
              <a:gd name="connsiteY11" fmla="*/ 1 h 1965600"/>
              <a:gd name="connsiteX12" fmla="*/ 646819 w 10039867"/>
              <a:gd name="connsiteY12" fmla="*/ 1 h 1965600"/>
              <a:gd name="connsiteX13" fmla="*/ 724890 w 10039867"/>
              <a:gd name="connsiteY13" fmla="*/ 1 h 1965600"/>
              <a:gd name="connsiteX14" fmla="*/ 818329 w 10039867"/>
              <a:gd name="connsiteY14" fmla="*/ 1 h 1965600"/>
              <a:gd name="connsiteX15" fmla="*/ 852754 w 10039867"/>
              <a:gd name="connsiteY15" fmla="*/ 1 h 1965600"/>
              <a:gd name="connsiteX16" fmla="*/ 857671 w 10039867"/>
              <a:gd name="connsiteY16" fmla="*/ 1 h 1965600"/>
              <a:gd name="connsiteX17" fmla="*/ 1414908 w 10039867"/>
              <a:gd name="connsiteY17" fmla="*/ 1 h 1965600"/>
              <a:gd name="connsiteX18" fmla="*/ 1937328 w 10039867"/>
              <a:gd name="connsiteY18" fmla="*/ 1 h 1965600"/>
              <a:gd name="connsiteX19" fmla="*/ 2426056 w 10039867"/>
              <a:gd name="connsiteY19" fmla="*/ 1 h 1965600"/>
              <a:gd name="connsiteX20" fmla="*/ 2882215 w 10039867"/>
              <a:gd name="connsiteY20" fmla="*/ 1 h 1965600"/>
              <a:gd name="connsiteX21" fmla="*/ 3306927 w 10039867"/>
              <a:gd name="connsiteY21" fmla="*/ 1 h 1965600"/>
              <a:gd name="connsiteX22" fmla="*/ 3701317 w 10039867"/>
              <a:gd name="connsiteY22" fmla="*/ 1 h 1965600"/>
              <a:gd name="connsiteX23" fmla="*/ 4066506 w 10039867"/>
              <a:gd name="connsiteY23" fmla="*/ 1 h 1965600"/>
              <a:gd name="connsiteX24" fmla="*/ 4403618 w 10039867"/>
              <a:gd name="connsiteY24" fmla="*/ 1 h 1965600"/>
              <a:gd name="connsiteX25" fmla="*/ 4713776 w 10039867"/>
              <a:gd name="connsiteY25" fmla="*/ 1 h 1965600"/>
              <a:gd name="connsiteX26" fmla="*/ 4998103 w 10039867"/>
              <a:gd name="connsiteY26" fmla="*/ 1 h 1965600"/>
              <a:gd name="connsiteX27" fmla="*/ 5493757 w 10039867"/>
              <a:gd name="connsiteY27" fmla="*/ 1 h 1965600"/>
              <a:gd name="connsiteX28" fmla="*/ 5899564 w 10039867"/>
              <a:gd name="connsiteY28" fmla="*/ 1 h 1965600"/>
              <a:gd name="connsiteX29" fmla="*/ 6224509 w 10039867"/>
              <a:gd name="connsiteY29" fmla="*/ 1 h 1965600"/>
              <a:gd name="connsiteX30" fmla="*/ 6267967 w 10039867"/>
              <a:gd name="connsiteY30" fmla="*/ 1 h 196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0039867" h="1965600">
                <a:moveTo>
                  <a:pt x="6267967" y="0"/>
                </a:moveTo>
                <a:lnTo>
                  <a:pt x="10039867" y="0"/>
                </a:lnTo>
                <a:lnTo>
                  <a:pt x="10039867" y="1965599"/>
                </a:lnTo>
                <a:lnTo>
                  <a:pt x="6991200" y="1965599"/>
                </a:lnTo>
                <a:lnTo>
                  <a:pt x="6991200" y="1965600"/>
                </a:lnTo>
                <a:lnTo>
                  <a:pt x="542928" y="1965600"/>
                </a:lnTo>
                <a:lnTo>
                  <a:pt x="263597" y="1688701"/>
                </a:lnTo>
                <a:cubicBezTo>
                  <a:pt x="263597" y="1251901"/>
                  <a:pt x="263597" y="1251901"/>
                  <a:pt x="263597" y="1251901"/>
                </a:cubicBezTo>
                <a:cubicBezTo>
                  <a:pt x="177042" y="1162201"/>
                  <a:pt x="86554" y="1072501"/>
                  <a:pt x="0" y="982801"/>
                </a:cubicBezTo>
                <a:cubicBezTo>
                  <a:pt x="86554" y="897001"/>
                  <a:pt x="177042" y="807301"/>
                  <a:pt x="263597" y="717601"/>
                </a:cubicBezTo>
                <a:cubicBezTo>
                  <a:pt x="263597" y="280801"/>
                  <a:pt x="263597" y="280801"/>
                  <a:pt x="263597" y="280801"/>
                </a:cubicBezTo>
                <a:cubicBezTo>
                  <a:pt x="358019" y="187201"/>
                  <a:pt x="448507" y="93601"/>
                  <a:pt x="542929" y="1"/>
                </a:cubicBezTo>
                <a:lnTo>
                  <a:pt x="646819" y="1"/>
                </a:lnTo>
                <a:lnTo>
                  <a:pt x="724890" y="1"/>
                </a:lnTo>
                <a:lnTo>
                  <a:pt x="818329" y="1"/>
                </a:lnTo>
                <a:lnTo>
                  <a:pt x="852754" y="1"/>
                </a:lnTo>
                <a:lnTo>
                  <a:pt x="857671" y="1"/>
                </a:lnTo>
                <a:lnTo>
                  <a:pt x="1414908" y="1"/>
                </a:lnTo>
                <a:lnTo>
                  <a:pt x="1937328" y="1"/>
                </a:lnTo>
                <a:lnTo>
                  <a:pt x="2426056" y="1"/>
                </a:lnTo>
                <a:lnTo>
                  <a:pt x="2882215" y="1"/>
                </a:lnTo>
                <a:lnTo>
                  <a:pt x="3306927" y="1"/>
                </a:lnTo>
                <a:lnTo>
                  <a:pt x="3701317" y="1"/>
                </a:lnTo>
                <a:lnTo>
                  <a:pt x="4066506" y="1"/>
                </a:lnTo>
                <a:lnTo>
                  <a:pt x="4403618" y="1"/>
                </a:lnTo>
                <a:lnTo>
                  <a:pt x="4713776" y="1"/>
                </a:lnTo>
                <a:lnTo>
                  <a:pt x="4998103" y="1"/>
                </a:lnTo>
                <a:lnTo>
                  <a:pt x="5493757" y="1"/>
                </a:lnTo>
                <a:lnTo>
                  <a:pt x="5899564" y="1"/>
                </a:lnTo>
                <a:lnTo>
                  <a:pt x="6224509" y="1"/>
                </a:lnTo>
                <a:lnTo>
                  <a:pt x="6267967" y="1"/>
                </a:lnTo>
                <a:close/>
              </a:path>
            </a:pathLst>
          </a:custGeom>
          <a:solidFill>
            <a:schemeClr val="bg1"/>
          </a:solidFill>
        </p:spPr>
        <p:txBody>
          <a:bodyPr vert="horz" wrap="square" lIns="892969" tIns="223266" rIns="642938" bIns="223266" rtlCol="0" anchor="ctr">
            <a:noAutofit/>
          </a:bodyPr>
          <a:lstStyle>
            <a:lvl1pPr>
              <a:defRPr lang="cs-CZ" sz="3750" b="1" baseline="0">
                <a:solidFill>
                  <a:schemeClr val="accent1"/>
                </a:solidFill>
              </a:defRPr>
            </a:lvl1pPr>
          </a:lstStyle>
          <a:p>
            <a:pPr marL="0" marR="0" lvl="0" indent="0" fontAlgn="auto">
              <a:spcAft>
                <a:spcPts val="0"/>
              </a:spcAft>
              <a:buClrTx/>
              <a:buSzTx/>
              <a:buFontTx/>
              <a:tabLst/>
            </a:pPr>
            <a:r>
              <a:rPr lang="cs-CZ"/>
              <a:t>Kliknutím lze upravit styl.</a:t>
            </a:r>
          </a:p>
        </p:txBody>
      </p:sp>
      <p:pic>
        <p:nvPicPr>
          <p:cNvPr id="11" name="Graphic 6">
            <a:extLst>
              <a:ext uri="{FF2B5EF4-FFF2-40B4-BE49-F238E27FC236}">
                <a16:creationId xmlns:a16="http://schemas.microsoft.com/office/drawing/2014/main" id="{3B0C4C91-7647-4172-85FB-DBE45901E8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8000" y="280800"/>
            <a:ext cx="2424494" cy="1135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7753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st s celostránkovým obrázkem (negativní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57AE742-71AD-456B-B277-E0C305AF722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blipFill dpi="0" rotWithShape="1">
            <a:blip r:embed="rId2"/>
            <a:srcRect/>
            <a:stretch>
              <a:fillRect t="-12000" b="-6000"/>
            </a:stretch>
          </a:blip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cs-CZ"/>
              <a:t>Kliknutím na ikonu přidáte obrázek.</a:t>
            </a:r>
            <a:endParaRPr lang="en-15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FA24CF-4485-4DE7-B00E-6F2A45F36C5F}" type="datetimeFigureOut">
              <a:rPr lang="cs-CZ" smtClean="0"/>
              <a:pPr/>
              <a:t>30.08.2024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7FAA39-83D0-45A7-8B14-B6378215DDB2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Volný tvar 6"/>
          <p:cNvSpPr>
            <a:spLocks noGrp="1"/>
          </p:cNvSpPr>
          <p:nvPr>
            <p:ph type="title"/>
          </p:nvPr>
        </p:nvSpPr>
        <p:spPr>
          <a:xfrm>
            <a:off x="8153400" y="5875200"/>
            <a:ext cx="10852498" cy="446533"/>
          </a:xfrm>
          <a:custGeom>
            <a:avLst/>
            <a:gdLst>
              <a:gd name="connsiteX0" fmla="*/ 7438738 w 10852498"/>
              <a:gd name="connsiteY0" fmla="*/ 0 h 446533"/>
              <a:gd name="connsiteX1" fmla="*/ 10852498 w 10852498"/>
              <a:gd name="connsiteY1" fmla="*/ 0 h 446533"/>
              <a:gd name="connsiteX2" fmla="*/ 10852498 w 10852498"/>
              <a:gd name="connsiteY2" fmla="*/ 446533 h 446533"/>
              <a:gd name="connsiteX3" fmla="*/ 7804800 w 10852498"/>
              <a:gd name="connsiteY3" fmla="*/ 446533 h 446533"/>
              <a:gd name="connsiteX4" fmla="*/ 7438738 w 10852498"/>
              <a:gd name="connsiteY4" fmla="*/ 446533 h 446533"/>
              <a:gd name="connsiteX5" fmla="*/ 4133454 w 10852498"/>
              <a:gd name="connsiteY5" fmla="*/ 446533 h 446533"/>
              <a:gd name="connsiteX6" fmla="*/ 4133453 w 10852498"/>
              <a:gd name="connsiteY6" fmla="*/ 446533 h 446533"/>
              <a:gd name="connsiteX7" fmla="*/ 4106263 w 10852498"/>
              <a:gd name="connsiteY7" fmla="*/ 446533 h 446533"/>
              <a:gd name="connsiteX8" fmla="*/ 3932735 w 10852498"/>
              <a:gd name="connsiteY8" fmla="*/ 446533 h 446533"/>
              <a:gd name="connsiteX9" fmla="*/ 194537 w 10852498"/>
              <a:gd name="connsiteY9" fmla="*/ 446533 h 446533"/>
              <a:gd name="connsiteX10" fmla="*/ 122691 w 10852498"/>
              <a:gd name="connsiteY10" fmla="*/ 446533 h 446533"/>
              <a:gd name="connsiteX11" fmla="*/ 59687 w 10852498"/>
              <a:gd name="connsiteY11" fmla="*/ 385743 h 446533"/>
              <a:gd name="connsiteX12" fmla="*/ 59687 w 10852498"/>
              <a:gd name="connsiteY12" fmla="*/ 286268 h 446533"/>
              <a:gd name="connsiteX13" fmla="*/ 0 w 10852498"/>
              <a:gd name="connsiteY13" fmla="*/ 222162 h 446533"/>
              <a:gd name="connsiteX14" fmla="*/ 59687 w 10852498"/>
              <a:gd name="connsiteY14" fmla="*/ 161372 h 446533"/>
              <a:gd name="connsiteX15" fmla="*/ 59687 w 10852498"/>
              <a:gd name="connsiteY15" fmla="*/ 60792 h 446533"/>
              <a:gd name="connsiteX16" fmla="*/ 122691 w 10852498"/>
              <a:gd name="connsiteY16" fmla="*/ 1 h 446533"/>
              <a:gd name="connsiteX17" fmla="*/ 194537 w 10852498"/>
              <a:gd name="connsiteY17" fmla="*/ 1 h 446533"/>
              <a:gd name="connsiteX18" fmla="*/ 3932735 w 10852498"/>
              <a:gd name="connsiteY18" fmla="*/ 1 h 446533"/>
              <a:gd name="connsiteX19" fmla="*/ 4106263 w 10852498"/>
              <a:gd name="connsiteY19" fmla="*/ 1 h 446533"/>
              <a:gd name="connsiteX20" fmla="*/ 4133453 w 10852498"/>
              <a:gd name="connsiteY20" fmla="*/ 1 h 446533"/>
              <a:gd name="connsiteX21" fmla="*/ 4133454 w 10852498"/>
              <a:gd name="connsiteY21" fmla="*/ 1 h 446533"/>
              <a:gd name="connsiteX22" fmla="*/ 7438738 w 10852498"/>
              <a:gd name="connsiteY22" fmla="*/ 1 h 446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0852498" h="446533">
                <a:moveTo>
                  <a:pt x="7438738" y="0"/>
                </a:moveTo>
                <a:lnTo>
                  <a:pt x="10852498" y="0"/>
                </a:lnTo>
                <a:lnTo>
                  <a:pt x="10852498" y="446533"/>
                </a:lnTo>
                <a:lnTo>
                  <a:pt x="7804800" y="446533"/>
                </a:lnTo>
                <a:lnTo>
                  <a:pt x="7438738" y="446533"/>
                </a:lnTo>
                <a:lnTo>
                  <a:pt x="4133454" y="446533"/>
                </a:lnTo>
                <a:lnTo>
                  <a:pt x="4133453" y="446533"/>
                </a:lnTo>
                <a:lnTo>
                  <a:pt x="4106263" y="446533"/>
                </a:lnTo>
                <a:lnTo>
                  <a:pt x="3932735" y="446533"/>
                </a:lnTo>
                <a:lnTo>
                  <a:pt x="194537" y="446533"/>
                </a:lnTo>
                <a:lnTo>
                  <a:pt x="122691" y="446533"/>
                </a:lnTo>
                <a:lnTo>
                  <a:pt x="59687" y="385743"/>
                </a:lnTo>
                <a:lnTo>
                  <a:pt x="59687" y="286268"/>
                </a:lnTo>
                <a:lnTo>
                  <a:pt x="0" y="222162"/>
                </a:lnTo>
                <a:lnTo>
                  <a:pt x="59687" y="161372"/>
                </a:lnTo>
                <a:lnTo>
                  <a:pt x="59687" y="60792"/>
                </a:lnTo>
                <a:lnTo>
                  <a:pt x="122691" y="1"/>
                </a:lnTo>
                <a:lnTo>
                  <a:pt x="194537" y="1"/>
                </a:lnTo>
                <a:lnTo>
                  <a:pt x="3932735" y="1"/>
                </a:lnTo>
                <a:lnTo>
                  <a:pt x="4106263" y="1"/>
                </a:lnTo>
                <a:lnTo>
                  <a:pt x="4133453" y="1"/>
                </a:lnTo>
                <a:lnTo>
                  <a:pt x="4133454" y="1"/>
                </a:lnTo>
                <a:lnTo>
                  <a:pt x="7438738" y="1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356400" tIns="0" rIns="536400" bIns="0">
            <a:noAutofit/>
          </a:bodyPr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39868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st s textovým obsahem (pozitivní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3199" y="1695111"/>
            <a:ext cx="9975863" cy="4269922"/>
          </a:xfrm>
        </p:spPr>
        <p:txBody>
          <a:bodyPr lIns="0" tIns="0" rIns="0" bIns="0">
            <a:normAutofit/>
          </a:bodyPr>
          <a:lstStyle>
            <a:lvl1pPr marL="457200" indent="-457200">
              <a:lnSpc>
                <a:spcPts val="3640"/>
              </a:lnSpc>
              <a:buFont typeface="Comenia Sans" panose="02000503080000020004" pitchFamily="50" charset="0"/>
              <a:buChar char="→"/>
              <a:defRPr sz="2800">
                <a:solidFill>
                  <a:schemeClr val="tx2"/>
                </a:solidFill>
                <a:latin typeface="+mn-lt"/>
              </a:defRPr>
            </a:lvl1pPr>
            <a:lvl2pPr marL="914414" indent="-457200">
              <a:lnSpc>
                <a:spcPts val="3640"/>
              </a:lnSpc>
              <a:buFont typeface="Comenia Sans" panose="02000503080000020004" pitchFamily="50" charset="0"/>
              <a:buChar char="→"/>
              <a:defRPr sz="2600">
                <a:solidFill>
                  <a:schemeClr val="tx2"/>
                </a:solidFill>
                <a:latin typeface="+mn-lt"/>
              </a:defRPr>
            </a:lvl2pPr>
            <a:lvl3pPr marL="1371628" indent="-457200">
              <a:lnSpc>
                <a:spcPts val="3640"/>
              </a:lnSpc>
              <a:buFont typeface="Comenia Sans" panose="02000503080000020004" pitchFamily="50" charset="0"/>
              <a:buChar char="→"/>
              <a:defRPr sz="2600">
                <a:solidFill>
                  <a:schemeClr val="tx2"/>
                </a:solidFill>
                <a:latin typeface="+mn-lt"/>
              </a:defRPr>
            </a:lvl3pPr>
            <a:lvl4pPr marL="1828842" indent="-457200">
              <a:lnSpc>
                <a:spcPts val="3640"/>
              </a:lnSpc>
              <a:buFont typeface="Comenia Sans" panose="02000503080000020004" pitchFamily="50" charset="0"/>
              <a:buChar char="→"/>
              <a:defRPr sz="2600">
                <a:solidFill>
                  <a:schemeClr val="tx2"/>
                </a:solidFill>
                <a:latin typeface="+mn-lt"/>
              </a:defRPr>
            </a:lvl4pPr>
            <a:lvl5pPr marL="2286057" indent="-457200">
              <a:lnSpc>
                <a:spcPts val="3640"/>
              </a:lnSpc>
              <a:buFont typeface="Comenia Sans" panose="02000503080000020004" pitchFamily="50" charset="0"/>
              <a:buChar char="→"/>
              <a:defRPr sz="260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A24CF-4485-4DE7-B00E-6F2A45F36C5F}" type="datetimeFigureOut">
              <a:rPr lang="cs-CZ" smtClean="0"/>
              <a:t>30.08.2024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FAA39-83D0-45A7-8B14-B6378215DDB2}" type="slidenum">
              <a:rPr lang="cs-CZ" smtClean="0"/>
              <a:t>‹#›</a:t>
            </a:fld>
            <a:endParaRPr lang="cs-CZ"/>
          </a:p>
        </p:txBody>
      </p:sp>
      <p:sp>
        <p:nvSpPr>
          <p:cNvPr id="13" name="Volný tvar 12"/>
          <p:cNvSpPr>
            <a:spLocks noGrp="1"/>
          </p:cNvSpPr>
          <p:nvPr>
            <p:ph type="title"/>
          </p:nvPr>
        </p:nvSpPr>
        <p:spPr>
          <a:xfrm>
            <a:off x="7596189" y="535781"/>
            <a:ext cx="8834437" cy="625126"/>
          </a:xfrm>
          <a:custGeom>
            <a:avLst/>
            <a:gdLst>
              <a:gd name="connsiteX0" fmla="*/ 171718 w 8834437"/>
              <a:gd name="connsiteY0" fmla="*/ 0 h 625126"/>
              <a:gd name="connsiteX1" fmla="*/ 272274 w 8834437"/>
              <a:gd name="connsiteY1" fmla="*/ 0 h 625126"/>
              <a:gd name="connsiteX2" fmla="*/ 4397904 w 8834437"/>
              <a:gd name="connsiteY2" fmla="*/ 0 h 625126"/>
              <a:gd name="connsiteX3" fmla="*/ 5504273 w 8834437"/>
              <a:gd name="connsiteY3" fmla="*/ 0 h 625126"/>
              <a:gd name="connsiteX4" fmla="*/ 5747144 w 8834437"/>
              <a:gd name="connsiteY4" fmla="*/ 0 h 625126"/>
              <a:gd name="connsiteX5" fmla="*/ 5785200 w 8834437"/>
              <a:gd name="connsiteY5" fmla="*/ 0 h 625126"/>
              <a:gd name="connsiteX6" fmla="*/ 8834437 w 8834437"/>
              <a:gd name="connsiteY6" fmla="*/ 0 h 625126"/>
              <a:gd name="connsiteX7" fmla="*/ 8834437 w 8834437"/>
              <a:gd name="connsiteY7" fmla="*/ 625126 h 625126"/>
              <a:gd name="connsiteX8" fmla="*/ 5785200 w 8834437"/>
              <a:gd name="connsiteY8" fmla="*/ 625126 h 625126"/>
              <a:gd name="connsiteX9" fmla="*/ 5747144 w 8834437"/>
              <a:gd name="connsiteY9" fmla="*/ 625126 h 625126"/>
              <a:gd name="connsiteX10" fmla="*/ 5504273 w 8834437"/>
              <a:gd name="connsiteY10" fmla="*/ 625126 h 625126"/>
              <a:gd name="connsiteX11" fmla="*/ 4397904 w 8834437"/>
              <a:gd name="connsiteY11" fmla="*/ 625126 h 625126"/>
              <a:gd name="connsiteX12" fmla="*/ 272274 w 8834437"/>
              <a:gd name="connsiteY12" fmla="*/ 625126 h 625126"/>
              <a:gd name="connsiteX13" fmla="*/ 171718 w 8834437"/>
              <a:gd name="connsiteY13" fmla="*/ 625126 h 625126"/>
              <a:gd name="connsiteX14" fmla="*/ 83538 w 8834437"/>
              <a:gd name="connsiteY14" fmla="*/ 540022 h 625126"/>
              <a:gd name="connsiteX15" fmla="*/ 83538 w 8834437"/>
              <a:gd name="connsiteY15" fmla="*/ 400762 h 625126"/>
              <a:gd name="connsiteX16" fmla="*/ 0 w 8834437"/>
              <a:gd name="connsiteY16" fmla="*/ 311016 h 625126"/>
              <a:gd name="connsiteX17" fmla="*/ 83538 w 8834437"/>
              <a:gd name="connsiteY17" fmla="*/ 225912 h 625126"/>
              <a:gd name="connsiteX18" fmla="*/ 83538 w 8834437"/>
              <a:gd name="connsiteY18" fmla="*/ 85104 h 625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8834437" h="625126">
                <a:moveTo>
                  <a:pt x="171718" y="0"/>
                </a:moveTo>
                <a:lnTo>
                  <a:pt x="272274" y="0"/>
                </a:lnTo>
                <a:lnTo>
                  <a:pt x="4397904" y="0"/>
                </a:lnTo>
                <a:lnTo>
                  <a:pt x="5504273" y="0"/>
                </a:lnTo>
                <a:lnTo>
                  <a:pt x="5747144" y="0"/>
                </a:lnTo>
                <a:lnTo>
                  <a:pt x="5785200" y="0"/>
                </a:lnTo>
                <a:lnTo>
                  <a:pt x="8834437" y="0"/>
                </a:lnTo>
                <a:lnTo>
                  <a:pt x="8834437" y="625126"/>
                </a:lnTo>
                <a:lnTo>
                  <a:pt x="5785200" y="625126"/>
                </a:lnTo>
                <a:lnTo>
                  <a:pt x="5747144" y="625126"/>
                </a:lnTo>
                <a:lnTo>
                  <a:pt x="5504273" y="625126"/>
                </a:lnTo>
                <a:lnTo>
                  <a:pt x="4397904" y="625126"/>
                </a:lnTo>
                <a:lnTo>
                  <a:pt x="272274" y="625126"/>
                </a:lnTo>
                <a:lnTo>
                  <a:pt x="171718" y="625126"/>
                </a:lnTo>
                <a:lnTo>
                  <a:pt x="83538" y="540022"/>
                </a:lnTo>
                <a:lnTo>
                  <a:pt x="83538" y="400762"/>
                </a:lnTo>
                <a:lnTo>
                  <a:pt x="0" y="311016"/>
                </a:lnTo>
                <a:lnTo>
                  <a:pt x="83538" y="225912"/>
                </a:lnTo>
                <a:lnTo>
                  <a:pt x="83538" y="85104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535781" rIns="642938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16" name="Graphic 6">
            <a:extLst>
              <a:ext uri="{FF2B5EF4-FFF2-40B4-BE49-F238E27FC236}">
                <a16:creationId xmlns:a16="http://schemas.microsoft.com/office/drawing/2014/main" id="{88B19DE6-94DF-438F-BD04-E91F94B785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8000" y="280800"/>
            <a:ext cx="2424494" cy="1135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190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st s textovým obsahem + kapitola (pozitivní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1573199" y="2333583"/>
            <a:ext cx="9975863" cy="3631449"/>
          </a:xfrm>
        </p:spPr>
        <p:txBody>
          <a:bodyPr lIns="0" tIns="0" rIns="0" bIns="0">
            <a:normAutofit/>
          </a:bodyPr>
          <a:lstStyle>
            <a:lvl1pPr marL="457200" indent="-457200">
              <a:lnSpc>
                <a:spcPts val="3640"/>
              </a:lnSpc>
              <a:buFont typeface="Comenia Sans" panose="02000503080000020004" pitchFamily="50" charset="0"/>
              <a:buChar char="→"/>
              <a:defRPr sz="2800">
                <a:solidFill>
                  <a:schemeClr val="tx2"/>
                </a:solidFill>
                <a:latin typeface="+mn-lt"/>
              </a:defRPr>
            </a:lvl1pPr>
            <a:lvl2pPr marL="914414" indent="-457200">
              <a:lnSpc>
                <a:spcPts val="3640"/>
              </a:lnSpc>
              <a:buFont typeface="Comenia Sans" panose="02000503080000020004" pitchFamily="50" charset="0"/>
              <a:buChar char="→"/>
              <a:defRPr sz="2600">
                <a:solidFill>
                  <a:schemeClr val="tx2"/>
                </a:solidFill>
                <a:latin typeface="+mn-lt"/>
              </a:defRPr>
            </a:lvl2pPr>
            <a:lvl3pPr marL="1371628" indent="-457200">
              <a:lnSpc>
                <a:spcPts val="3640"/>
              </a:lnSpc>
              <a:buFont typeface="Comenia Sans" panose="02000503080000020004" pitchFamily="50" charset="0"/>
              <a:buChar char="→"/>
              <a:defRPr sz="2600">
                <a:solidFill>
                  <a:schemeClr val="tx2"/>
                </a:solidFill>
                <a:latin typeface="+mn-lt"/>
              </a:defRPr>
            </a:lvl3pPr>
            <a:lvl4pPr marL="1828842" indent="-457200">
              <a:lnSpc>
                <a:spcPts val="3640"/>
              </a:lnSpc>
              <a:buFont typeface="Comenia Sans" panose="02000503080000020004" pitchFamily="50" charset="0"/>
              <a:buChar char="→"/>
              <a:defRPr sz="2600">
                <a:solidFill>
                  <a:schemeClr val="tx2"/>
                </a:solidFill>
                <a:latin typeface="+mn-lt"/>
              </a:defRPr>
            </a:lvl4pPr>
            <a:lvl5pPr marL="2286057" indent="-457200">
              <a:lnSpc>
                <a:spcPts val="3640"/>
              </a:lnSpc>
              <a:buFont typeface="Comenia Sans" panose="02000503080000020004" pitchFamily="50" charset="0"/>
              <a:buChar char="→"/>
              <a:defRPr sz="260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A24CF-4485-4DE7-B00E-6F2A45F36C5F}" type="datetimeFigureOut">
              <a:rPr lang="cs-CZ" smtClean="0"/>
              <a:t>30.08.2024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FAA39-83D0-45A7-8B14-B6378215DDB2}" type="slidenum">
              <a:rPr lang="cs-CZ" smtClean="0"/>
              <a:t>‹#›</a:t>
            </a:fld>
            <a:endParaRPr lang="cs-CZ"/>
          </a:p>
        </p:txBody>
      </p:sp>
      <p:sp>
        <p:nvSpPr>
          <p:cNvPr id="24" name="Zástupný symbol pro text 23"/>
          <p:cNvSpPr>
            <a:spLocks noGrp="1"/>
          </p:cNvSpPr>
          <p:nvPr>
            <p:ph type="body" sz="quarter" idx="13" hasCustomPrompt="1"/>
          </p:nvPr>
        </p:nvSpPr>
        <p:spPr>
          <a:xfrm>
            <a:off x="1573199" y="1695111"/>
            <a:ext cx="9975863" cy="63847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4000" b="1">
                <a:latin typeface="+mj-lt"/>
              </a:defRPr>
            </a:lvl1pPr>
          </a:lstStyle>
          <a:p>
            <a:pPr lvl="0"/>
            <a:r>
              <a:rPr lang="cs-CZ" dirty="0"/>
              <a:t>Nadpis</a:t>
            </a:r>
          </a:p>
        </p:txBody>
      </p:sp>
      <p:sp>
        <p:nvSpPr>
          <p:cNvPr id="9" name="Volný tvar 8"/>
          <p:cNvSpPr>
            <a:spLocks noGrp="1"/>
          </p:cNvSpPr>
          <p:nvPr>
            <p:ph type="title" hasCustomPrompt="1"/>
          </p:nvPr>
        </p:nvSpPr>
        <p:spPr>
          <a:xfrm>
            <a:off x="7596189" y="535781"/>
            <a:ext cx="8834437" cy="625126"/>
          </a:xfrm>
          <a:custGeom>
            <a:avLst/>
            <a:gdLst>
              <a:gd name="connsiteX0" fmla="*/ 171718 w 8834437"/>
              <a:gd name="connsiteY0" fmla="*/ 0 h 625126"/>
              <a:gd name="connsiteX1" fmla="*/ 272274 w 8834437"/>
              <a:gd name="connsiteY1" fmla="*/ 0 h 625126"/>
              <a:gd name="connsiteX2" fmla="*/ 4397904 w 8834437"/>
              <a:gd name="connsiteY2" fmla="*/ 0 h 625126"/>
              <a:gd name="connsiteX3" fmla="*/ 5504273 w 8834437"/>
              <a:gd name="connsiteY3" fmla="*/ 0 h 625126"/>
              <a:gd name="connsiteX4" fmla="*/ 5747144 w 8834437"/>
              <a:gd name="connsiteY4" fmla="*/ 0 h 625126"/>
              <a:gd name="connsiteX5" fmla="*/ 5785200 w 8834437"/>
              <a:gd name="connsiteY5" fmla="*/ 0 h 625126"/>
              <a:gd name="connsiteX6" fmla="*/ 8834437 w 8834437"/>
              <a:gd name="connsiteY6" fmla="*/ 0 h 625126"/>
              <a:gd name="connsiteX7" fmla="*/ 8834437 w 8834437"/>
              <a:gd name="connsiteY7" fmla="*/ 625126 h 625126"/>
              <a:gd name="connsiteX8" fmla="*/ 5785200 w 8834437"/>
              <a:gd name="connsiteY8" fmla="*/ 625126 h 625126"/>
              <a:gd name="connsiteX9" fmla="*/ 5747144 w 8834437"/>
              <a:gd name="connsiteY9" fmla="*/ 625126 h 625126"/>
              <a:gd name="connsiteX10" fmla="*/ 5504273 w 8834437"/>
              <a:gd name="connsiteY10" fmla="*/ 625126 h 625126"/>
              <a:gd name="connsiteX11" fmla="*/ 4397904 w 8834437"/>
              <a:gd name="connsiteY11" fmla="*/ 625126 h 625126"/>
              <a:gd name="connsiteX12" fmla="*/ 272274 w 8834437"/>
              <a:gd name="connsiteY12" fmla="*/ 625126 h 625126"/>
              <a:gd name="connsiteX13" fmla="*/ 171718 w 8834437"/>
              <a:gd name="connsiteY13" fmla="*/ 625126 h 625126"/>
              <a:gd name="connsiteX14" fmla="*/ 83538 w 8834437"/>
              <a:gd name="connsiteY14" fmla="*/ 540022 h 625126"/>
              <a:gd name="connsiteX15" fmla="*/ 83538 w 8834437"/>
              <a:gd name="connsiteY15" fmla="*/ 400762 h 625126"/>
              <a:gd name="connsiteX16" fmla="*/ 0 w 8834437"/>
              <a:gd name="connsiteY16" fmla="*/ 311016 h 625126"/>
              <a:gd name="connsiteX17" fmla="*/ 83538 w 8834437"/>
              <a:gd name="connsiteY17" fmla="*/ 225912 h 625126"/>
              <a:gd name="connsiteX18" fmla="*/ 83538 w 8834437"/>
              <a:gd name="connsiteY18" fmla="*/ 85104 h 625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8834437" h="625126">
                <a:moveTo>
                  <a:pt x="171718" y="0"/>
                </a:moveTo>
                <a:lnTo>
                  <a:pt x="272274" y="0"/>
                </a:lnTo>
                <a:lnTo>
                  <a:pt x="4397904" y="0"/>
                </a:lnTo>
                <a:lnTo>
                  <a:pt x="5504273" y="0"/>
                </a:lnTo>
                <a:lnTo>
                  <a:pt x="5747144" y="0"/>
                </a:lnTo>
                <a:lnTo>
                  <a:pt x="5785200" y="0"/>
                </a:lnTo>
                <a:lnTo>
                  <a:pt x="8834437" y="0"/>
                </a:lnTo>
                <a:lnTo>
                  <a:pt x="8834437" y="625126"/>
                </a:lnTo>
                <a:lnTo>
                  <a:pt x="5785200" y="625126"/>
                </a:lnTo>
                <a:lnTo>
                  <a:pt x="5747144" y="625126"/>
                </a:lnTo>
                <a:lnTo>
                  <a:pt x="5504273" y="625126"/>
                </a:lnTo>
                <a:lnTo>
                  <a:pt x="4397904" y="625126"/>
                </a:lnTo>
                <a:lnTo>
                  <a:pt x="272274" y="625126"/>
                </a:lnTo>
                <a:lnTo>
                  <a:pt x="171718" y="625126"/>
                </a:lnTo>
                <a:lnTo>
                  <a:pt x="83538" y="540022"/>
                </a:lnTo>
                <a:lnTo>
                  <a:pt x="83538" y="400762"/>
                </a:lnTo>
                <a:lnTo>
                  <a:pt x="0" y="311016"/>
                </a:lnTo>
                <a:lnTo>
                  <a:pt x="83538" y="225912"/>
                </a:lnTo>
                <a:lnTo>
                  <a:pt x="83538" y="85104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535781" rIns="642938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Název kapitoly</a:t>
            </a:r>
          </a:p>
        </p:txBody>
      </p:sp>
      <p:pic>
        <p:nvPicPr>
          <p:cNvPr id="13" name="Graphic 6">
            <a:extLst>
              <a:ext uri="{FF2B5EF4-FFF2-40B4-BE49-F238E27FC236}">
                <a16:creationId xmlns:a16="http://schemas.microsoft.com/office/drawing/2014/main" id="{88B19DE6-94DF-438F-BD04-E91F94B785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8000" y="280800"/>
            <a:ext cx="2424494" cy="1135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660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st s obrazovým obsahem (pozitivní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A24CF-4485-4DE7-B00E-6F2A45F36C5F}" type="datetimeFigureOut">
              <a:rPr lang="cs-CZ" smtClean="0"/>
              <a:t>30.08.2024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FAA39-83D0-45A7-8B14-B6378215DDB2}" type="slidenum">
              <a:rPr lang="cs-CZ" smtClean="0"/>
              <a:t>‹#›</a:t>
            </a:fld>
            <a:endParaRPr lang="cs-CZ"/>
          </a:p>
        </p:txBody>
      </p:sp>
      <p:sp>
        <p:nvSpPr>
          <p:cNvPr id="24" name="Zástupný symbol pro text 23"/>
          <p:cNvSpPr>
            <a:spLocks noGrp="1"/>
          </p:cNvSpPr>
          <p:nvPr>
            <p:ph type="body" sz="quarter" idx="13" hasCustomPrompt="1"/>
          </p:nvPr>
        </p:nvSpPr>
        <p:spPr>
          <a:xfrm>
            <a:off x="1573199" y="1695110"/>
            <a:ext cx="9975600" cy="401860"/>
          </a:xfr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cs-CZ" dirty="0"/>
              <a:t>Popisek obrázku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BB3F755-233E-46DA-89F2-CF9F9A487A7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573200" y="2364908"/>
            <a:ext cx="9975600" cy="3600123"/>
          </a:xfrm>
          <a:blipFill dpi="0" rotWithShape="1">
            <a:blip r:embed="rId2"/>
            <a:srcRect/>
            <a:stretch>
              <a:fillRect t="-46000" b="-38000"/>
            </a:stretch>
          </a:blipFill>
        </p:spPr>
        <p:txBody>
          <a:bodyPr lIns="0" tIns="0" rIns="0" bIns="0" anchor="t" anchorCtr="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en-150" dirty="0"/>
          </a:p>
        </p:txBody>
      </p:sp>
      <p:sp>
        <p:nvSpPr>
          <p:cNvPr id="10" name="Volný tvar 9"/>
          <p:cNvSpPr>
            <a:spLocks noGrp="1"/>
          </p:cNvSpPr>
          <p:nvPr>
            <p:ph type="title"/>
          </p:nvPr>
        </p:nvSpPr>
        <p:spPr>
          <a:xfrm>
            <a:off x="7596189" y="535781"/>
            <a:ext cx="8834437" cy="625126"/>
          </a:xfrm>
          <a:custGeom>
            <a:avLst/>
            <a:gdLst>
              <a:gd name="connsiteX0" fmla="*/ 171718 w 8834437"/>
              <a:gd name="connsiteY0" fmla="*/ 0 h 625126"/>
              <a:gd name="connsiteX1" fmla="*/ 272274 w 8834437"/>
              <a:gd name="connsiteY1" fmla="*/ 0 h 625126"/>
              <a:gd name="connsiteX2" fmla="*/ 4397904 w 8834437"/>
              <a:gd name="connsiteY2" fmla="*/ 0 h 625126"/>
              <a:gd name="connsiteX3" fmla="*/ 5504273 w 8834437"/>
              <a:gd name="connsiteY3" fmla="*/ 0 h 625126"/>
              <a:gd name="connsiteX4" fmla="*/ 5747144 w 8834437"/>
              <a:gd name="connsiteY4" fmla="*/ 0 h 625126"/>
              <a:gd name="connsiteX5" fmla="*/ 5785200 w 8834437"/>
              <a:gd name="connsiteY5" fmla="*/ 0 h 625126"/>
              <a:gd name="connsiteX6" fmla="*/ 8834437 w 8834437"/>
              <a:gd name="connsiteY6" fmla="*/ 0 h 625126"/>
              <a:gd name="connsiteX7" fmla="*/ 8834437 w 8834437"/>
              <a:gd name="connsiteY7" fmla="*/ 625126 h 625126"/>
              <a:gd name="connsiteX8" fmla="*/ 5785200 w 8834437"/>
              <a:gd name="connsiteY8" fmla="*/ 625126 h 625126"/>
              <a:gd name="connsiteX9" fmla="*/ 5747144 w 8834437"/>
              <a:gd name="connsiteY9" fmla="*/ 625126 h 625126"/>
              <a:gd name="connsiteX10" fmla="*/ 5504273 w 8834437"/>
              <a:gd name="connsiteY10" fmla="*/ 625126 h 625126"/>
              <a:gd name="connsiteX11" fmla="*/ 4397904 w 8834437"/>
              <a:gd name="connsiteY11" fmla="*/ 625126 h 625126"/>
              <a:gd name="connsiteX12" fmla="*/ 272274 w 8834437"/>
              <a:gd name="connsiteY12" fmla="*/ 625126 h 625126"/>
              <a:gd name="connsiteX13" fmla="*/ 171718 w 8834437"/>
              <a:gd name="connsiteY13" fmla="*/ 625126 h 625126"/>
              <a:gd name="connsiteX14" fmla="*/ 83538 w 8834437"/>
              <a:gd name="connsiteY14" fmla="*/ 540022 h 625126"/>
              <a:gd name="connsiteX15" fmla="*/ 83538 w 8834437"/>
              <a:gd name="connsiteY15" fmla="*/ 400762 h 625126"/>
              <a:gd name="connsiteX16" fmla="*/ 0 w 8834437"/>
              <a:gd name="connsiteY16" fmla="*/ 311016 h 625126"/>
              <a:gd name="connsiteX17" fmla="*/ 83538 w 8834437"/>
              <a:gd name="connsiteY17" fmla="*/ 225912 h 625126"/>
              <a:gd name="connsiteX18" fmla="*/ 83538 w 8834437"/>
              <a:gd name="connsiteY18" fmla="*/ 85104 h 625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8834437" h="625126">
                <a:moveTo>
                  <a:pt x="171718" y="0"/>
                </a:moveTo>
                <a:lnTo>
                  <a:pt x="272274" y="0"/>
                </a:lnTo>
                <a:lnTo>
                  <a:pt x="4397904" y="0"/>
                </a:lnTo>
                <a:lnTo>
                  <a:pt x="5504273" y="0"/>
                </a:lnTo>
                <a:lnTo>
                  <a:pt x="5747144" y="0"/>
                </a:lnTo>
                <a:lnTo>
                  <a:pt x="5785200" y="0"/>
                </a:lnTo>
                <a:lnTo>
                  <a:pt x="8834437" y="0"/>
                </a:lnTo>
                <a:lnTo>
                  <a:pt x="8834437" y="625126"/>
                </a:lnTo>
                <a:lnTo>
                  <a:pt x="5785200" y="625126"/>
                </a:lnTo>
                <a:lnTo>
                  <a:pt x="5747144" y="625126"/>
                </a:lnTo>
                <a:lnTo>
                  <a:pt x="5504273" y="625126"/>
                </a:lnTo>
                <a:lnTo>
                  <a:pt x="4397904" y="625126"/>
                </a:lnTo>
                <a:lnTo>
                  <a:pt x="272274" y="625126"/>
                </a:lnTo>
                <a:lnTo>
                  <a:pt x="171718" y="625126"/>
                </a:lnTo>
                <a:lnTo>
                  <a:pt x="83538" y="540022"/>
                </a:lnTo>
                <a:lnTo>
                  <a:pt x="83538" y="400762"/>
                </a:lnTo>
                <a:lnTo>
                  <a:pt x="0" y="311016"/>
                </a:lnTo>
                <a:lnTo>
                  <a:pt x="83538" y="225912"/>
                </a:lnTo>
                <a:lnTo>
                  <a:pt x="83538" y="85104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535781" rIns="642938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13" name="Graphic 6">
            <a:extLst>
              <a:ext uri="{FF2B5EF4-FFF2-40B4-BE49-F238E27FC236}">
                <a16:creationId xmlns:a16="http://schemas.microsoft.com/office/drawing/2014/main" id="{88B19DE6-94DF-438F-BD04-E91F94B785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8000" y="280800"/>
            <a:ext cx="2424494" cy="1135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992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ředělový list (pozitivní)">
    <p:bg>
      <p:bgPr>
        <a:blipFill>
          <a:blip r:embed="rId2"/>
          <a:stretch>
            <a:fillRect t="-12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Volný tvar 13"/>
          <p:cNvSpPr>
            <a:spLocks noGrp="1"/>
          </p:cNvSpPr>
          <p:nvPr>
            <p:ph type="title"/>
          </p:nvPr>
        </p:nvSpPr>
        <p:spPr>
          <a:xfrm>
            <a:off x="4781034" y="3999600"/>
            <a:ext cx="10039867" cy="1965600"/>
          </a:xfrm>
          <a:custGeom>
            <a:avLst/>
            <a:gdLst>
              <a:gd name="connsiteX0" fmla="*/ 6267967 w 10039867"/>
              <a:gd name="connsiteY0" fmla="*/ 0 h 1965600"/>
              <a:gd name="connsiteX1" fmla="*/ 10039867 w 10039867"/>
              <a:gd name="connsiteY1" fmla="*/ 0 h 1965600"/>
              <a:gd name="connsiteX2" fmla="*/ 10039867 w 10039867"/>
              <a:gd name="connsiteY2" fmla="*/ 1965599 h 1965600"/>
              <a:gd name="connsiteX3" fmla="*/ 6991200 w 10039867"/>
              <a:gd name="connsiteY3" fmla="*/ 1965599 h 1965600"/>
              <a:gd name="connsiteX4" fmla="*/ 6991200 w 10039867"/>
              <a:gd name="connsiteY4" fmla="*/ 1965600 h 1965600"/>
              <a:gd name="connsiteX5" fmla="*/ 542928 w 10039867"/>
              <a:gd name="connsiteY5" fmla="*/ 1965600 h 1965600"/>
              <a:gd name="connsiteX6" fmla="*/ 263597 w 10039867"/>
              <a:gd name="connsiteY6" fmla="*/ 1688701 h 1965600"/>
              <a:gd name="connsiteX7" fmla="*/ 263597 w 10039867"/>
              <a:gd name="connsiteY7" fmla="*/ 1251901 h 1965600"/>
              <a:gd name="connsiteX8" fmla="*/ 0 w 10039867"/>
              <a:gd name="connsiteY8" fmla="*/ 982801 h 1965600"/>
              <a:gd name="connsiteX9" fmla="*/ 263597 w 10039867"/>
              <a:gd name="connsiteY9" fmla="*/ 717601 h 1965600"/>
              <a:gd name="connsiteX10" fmla="*/ 263597 w 10039867"/>
              <a:gd name="connsiteY10" fmla="*/ 280801 h 1965600"/>
              <a:gd name="connsiteX11" fmla="*/ 542929 w 10039867"/>
              <a:gd name="connsiteY11" fmla="*/ 1 h 1965600"/>
              <a:gd name="connsiteX12" fmla="*/ 646819 w 10039867"/>
              <a:gd name="connsiteY12" fmla="*/ 1 h 1965600"/>
              <a:gd name="connsiteX13" fmla="*/ 724890 w 10039867"/>
              <a:gd name="connsiteY13" fmla="*/ 1 h 1965600"/>
              <a:gd name="connsiteX14" fmla="*/ 818329 w 10039867"/>
              <a:gd name="connsiteY14" fmla="*/ 1 h 1965600"/>
              <a:gd name="connsiteX15" fmla="*/ 852754 w 10039867"/>
              <a:gd name="connsiteY15" fmla="*/ 1 h 1965600"/>
              <a:gd name="connsiteX16" fmla="*/ 857671 w 10039867"/>
              <a:gd name="connsiteY16" fmla="*/ 1 h 1965600"/>
              <a:gd name="connsiteX17" fmla="*/ 1414908 w 10039867"/>
              <a:gd name="connsiteY17" fmla="*/ 1 h 1965600"/>
              <a:gd name="connsiteX18" fmla="*/ 1937328 w 10039867"/>
              <a:gd name="connsiteY18" fmla="*/ 1 h 1965600"/>
              <a:gd name="connsiteX19" fmla="*/ 2426056 w 10039867"/>
              <a:gd name="connsiteY19" fmla="*/ 1 h 1965600"/>
              <a:gd name="connsiteX20" fmla="*/ 2882215 w 10039867"/>
              <a:gd name="connsiteY20" fmla="*/ 1 h 1965600"/>
              <a:gd name="connsiteX21" fmla="*/ 3306927 w 10039867"/>
              <a:gd name="connsiteY21" fmla="*/ 1 h 1965600"/>
              <a:gd name="connsiteX22" fmla="*/ 3701317 w 10039867"/>
              <a:gd name="connsiteY22" fmla="*/ 1 h 1965600"/>
              <a:gd name="connsiteX23" fmla="*/ 4066506 w 10039867"/>
              <a:gd name="connsiteY23" fmla="*/ 1 h 1965600"/>
              <a:gd name="connsiteX24" fmla="*/ 4403618 w 10039867"/>
              <a:gd name="connsiteY24" fmla="*/ 1 h 1965600"/>
              <a:gd name="connsiteX25" fmla="*/ 4713776 w 10039867"/>
              <a:gd name="connsiteY25" fmla="*/ 1 h 1965600"/>
              <a:gd name="connsiteX26" fmla="*/ 4998103 w 10039867"/>
              <a:gd name="connsiteY26" fmla="*/ 1 h 1965600"/>
              <a:gd name="connsiteX27" fmla="*/ 5493757 w 10039867"/>
              <a:gd name="connsiteY27" fmla="*/ 1 h 1965600"/>
              <a:gd name="connsiteX28" fmla="*/ 5899564 w 10039867"/>
              <a:gd name="connsiteY28" fmla="*/ 1 h 1965600"/>
              <a:gd name="connsiteX29" fmla="*/ 6224509 w 10039867"/>
              <a:gd name="connsiteY29" fmla="*/ 1 h 1965600"/>
              <a:gd name="connsiteX30" fmla="*/ 6267967 w 10039867"/>
              <a:gd name="connsiteY30" fmla="*/ 1 h 196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0039867" h="1965600">
                <a:moveTo>
                  <a:pt x="6267967" y="0"/>
                </a:moveTo>
                <a:lnTo>
                  <a:pt x="10039867" y="0"/>
                </a:lnTo>
                <a:lnTo>
                  <a:pt x="10039867" y="1965599"/>
                </a:lnTo>
                <a:lnTo>
                  <a:pt x="6991200" y="1965599"/>
                </a:lnTo>
                <a:lnTo>
                  <a:pt x="6991200" y="1965600"/>
                </a:lnTo>
                <a:lnTo>
                  <a:pt x="542928" y="1965600"/>
                </a:lnTo>
                <a:lnTo>
                  <a:pt x="263597" y="1688701"/>
                </a:lnTo>
                <a:cubicBezTo>
                  <a:pt x="263597" y="1251901"/>
                  <a:pt x="263597" y="1251901"/>
                  <a:pt x="263597" y="1251901"/>
                </a:cubicBezTo>
                <a:cubicBezTo>
                  <a:pt x="177042" y="1162201"/>
                  <a:pt x="86554" y="1072501"/>
                  <a:pt x="0" y="982801"/>
                </a:cubicBezTo>
                <a:cubicBezTo>
                  <a:pt x="86554" y="897001"/>
                  <a:pt x="177042" y="807301"/>
                  <a:pt x="263597" y="717601"/>
                </a:cubicBezTo>
                <a:cubicBezTo>
                  <a:pt x="263597" y="280801"/>
                  <a:pt x="263597" y="280801"/>
                  <a:pt x="263597" y="280801"/>
                </a:cubicBezTo>
                <a:cubicBezTo>
                  <a:pt x="358019" y="187201"/>
                  <a:pt x="448507" y="93601"/>
                  <a:pt x="542929" y="1"/>
                </a:cubicBezTo>
                <a:lnTo>
                  <a:pt x="646819" y="1"/>
                </a:lnTo>
                <a:lnTo>
                  <a:pt x="724890" y="1"/>
                </a:lnTo>
                <a:lnTo>
                  <a:pt x="818329" y="1"/>
                </a:lnTo>
                <a:lnTo>
                  <a:pt x="852754" y="1"/>
                </a:lnTo>
                <a:lnTo>
                  <a:pt x="857671" y="1"/>
                </a:lnTo>
                <a:lnTo>
                  <a:pt x="1414908" y="1"/>
                </a:lnTo>
                <a:lnTo>
                  <a:pt x="1937328" y="1"/>
                </a:lnTo>
                <a:lnTo>
                  <a:pt x="2426056" y="1"/>
                </a:lnTo>
                <a:lnTo>
                  <a:pt x="2882215" y="1"/>
                </a:lnTo>
                <a:lnTo>
                  <a:pt x="3306927" y="1"/>
                </a:lnTo>
                <a:lnTo>
                  <a:pt x="3701317" y="1"/>
                </a:lnTo>
                <a:lnTo>
                  <a:pt x="4066506" y="1"/>
                </a:lnTo>
                <a:lnTo>
                  <a:pt x="4403618" y="1"/>
                </a:lnTo>
                <a:lnTo>
                  <a:pt x="4713776" y="1"/>
                </a:lnTo>
                <a:lnTo>
                  <a:pt x="4998103" y="1"/>
                </a:lnTo>
                <a:lnTo>
                  <a:pt x="5493757" y="1"/>
                </a:lnTo>
                <a:lnTo>
                  <a:pt x="5899564" y="1"/>
                </a:lnTo>
                <a:lnTo>
                  <a:pt x="6224509" y="1"/>
                </a:lnTo>
                <a:lnTo>
                  <a:pt x="6267967" y="1"/>
                </a:lnTo>
                <a:close/>
              </a:path>
            </a:pathLst>
          </a:custGeom>
          <a:solidFill>
            <a:schemeClr val="accent1"/>
          </a:solidFill>
        </p:spPr>
        <p:txBody>
          <a:bodyPr vert="horz" wrap="square" lIns="892969" tIns="223266" rIns="642938" bIns="223266" rtlCol="0" anchor="ctr">
            <a:noAutofit/>
          </a:bodyPr>
          <a:lstStyle>
            <a:lvl1pPr>
              <a:defRPr lang="cs-CZ" sz="3750" b="1" baseline="0">
                <a:solidFill>
                  <a:schemeClr val="bg1"/>
                </a:solidFill>
              </a:defRPr>
            </a:lvl1pPr>
          </a:lstStyle>
          <a:p>
            <a:pPr marL="0" marR="0" lvl="0" indent="0" fontAlgn="auto">
              <a:spcAft>
                <a:spcPts val="0"/>
              </a:spcAft>
              <a:buClrTx/>
              <a:buSzTx/>
              <a:buFontTx/>
              <a:tabLst/>
            </a:pPr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A24CF-4485-4DE7-B00E-6F2A45F36C5F}" type="datetimeFigureOut">
              <a:rPr lang="cs-CZ" smtClean="0"/>
              <a:t>30.08.2024</a:t>
            </a:fld>
            <a:endParaRPr lang="cs-CZ"/>
          </a:p>
        </p:txBody>
      </p:sp>
      <p:sp>
        <p:nvSpPr>
          <p:cNvPr id="16" name="Zástupný symbol pro zápatí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7" name="Zástupný symbol pro číslo snímku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FAA39-83D0-45A7-8B14-B6378215DDB2}" type="slidenum">
              <a:rPr lang="cs-CZ" smtClean="0"/>
              <a:t>‹#›</a:t>
            </a:fld>
            <a:endParaRPr lang="cs-CZ"/>
          </a:p>
        </p:txBody>
      </p:sp>
      <p:pic>
        <p:nvPicPr>
          <p:cNvPr id="18" name="Graphic 6">
            <a:extLst>
              <a:ext uri="{FF2B5EF4-FFF2-40B4-BE49-F238E27FC236}">
                <a16:creationId xmlns:a16="http://schemas.microsoft.com/office/drawing/2014/main" id="{57E21228-E261-4D25-8F86-FE6A48C53A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8000" y="280800"/>
            <a:ext cx="2424494" cy="1135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6006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st s celostránkovým obrázkem (pozitivní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57AE742-71AD-456B-B277-E0C305AF722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blipFill dpi="0" rotWithShape="1">
            <a:blip r:embed="rId2"/>
            <a:srcRect/>
            <a:stretch>
              <a:fillRect t="-12000" b="-6000"/>
            </a:stretch>
          </a:blip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cs-CZ"/>
              <a:t>Kliknutím na ikonu přidáte obrázek.</a:t>
            </a:r>
            <a:endParaRPr lang="en-15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FA24CF-4485-4DE7-B00E-6F2A45F36C5F}" type="datetimeFigureOut">
              <a:rPr lang="cs-CZ" smtClean="0"/>
              <a:pPr/>
              <a:t>30.08.2024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7FAA39-83D0-45A7-8B14-B6378215DDB2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4" name="Volný tvar 13"/>
          <p:cNvSpPr>
            <a:spLocks noGrp="1"/>
          </p:cNvSpPr>
          <p:nvPr>
            <p:ph type="title"/>
          </p:nvPr>
        </p:nvSpPr>
        <p:spPr>
          <a:xfrm>
            <a:off x="8153400" y="5875200"/>
            <a:ext cx="10852498" cy="446533"/>
          </a:xfrm>
          <a:custGeom>
            <a:avLst/>
            <a:gdLst>
              <a:gd name="connsiteX0" fmla="*/ 7438738 w 10852498"/>
              <a:gd name="connsiteY0" fmla="*/ 0 h 446533"/>
              <a:gd name="connsiteX1" fmla="*/ 10852498 w 10852498"/>
              <a:gd name="connsiteY1" fmla="*/ 0 h 446533"/>
              <a:gd name="connsiteX2" fmla="*/ 10852498 w 10852498"/>
              <a:gd name="connsiteY2" fmla="*/ 446533 h 446533"/>
              <a:gd name="connsiteX3" fmla="*/ 7804800 w 10852498"/>
              <a:gd name="connsiteY3" fmla="*/ 446533 h 446533"/>
              <a:gd name="connsiteX4" fmla="*/ 7438738 w 10852498"/>
              <a:gd name="connsiteY4" fmla="*/ 446533 h 446533"/>
              <a:gd name="connsiteX5" fmla="*/ 4133454 w 10852498"/>
              <a:gd name="connsiteY5" fmla="*/ 446533 h 446533"/>
              <a:gd name="connsiteX6" fmla="*/ 4133453 w 10852498"/>
              <a:gd name="connsiteY6" fmla="*/ 446533 h 446533"/>
              <a:gd name="connsiteX7" fmla="*/ 4106263 w 10852498"/>
              <a:gd name="connsiteY7" fmla="*/ 446533 h 446533"/>
              <a:gd name="connsiteX8" fmla="*/ 3932735 w 10852498"/>
              <a:gd name="connsiteY8" fmla="*/ 446533 h 446533"/>
              <a:gd name="connsiteX9" fmla="*/ 194537 w 10852498"/>
              <a:gd name="connsiteY9" fmla="*/ 446533 h 446533"/>
              <a:gd name="connsiteX10" fmla="*/ 122691 w 10852498"/>
              <a:gd name="connsiteY10" fmla="*/ 446533 h 446533"/>
              <a:gd name="connsiteX11" fmla="*/ 59687 w 10852498"/>
              <a:gd name="connsiteY11" fmla="*/ 385743 h 446533"/>
              <a:gd name="connsiteX12" fmla="*/ 59687 w 10852498"/>
              <a:gd name="connsiteY12" fmla="*/ 286268 h 446533"/>
              <a:gd name="connsiteX13" fmla="*/ 0 w 10852498"/>
              <a:gd name="connsiteY13" fmla="*/ 222162 h 446533"/>
              <a:gd name="connsiteX14" fmla="*/ 59687 w 10852498"/>
              <a:gd name="connsiteY14" fmla="*/ 161372 h 446533"/>
              <a:gd name="connsiteX15" fmla="*/ 59687 w 10852498"/>
              <a:gd name="connsiteY15" fmla="*/ 60792 h 446533"/>
              <a:gd name="connsiteX16" fmla="*/ 122691 w 10852498"/>
              <a:gd name="connsiteY16" fmla="*/ 1 h 446533"/>
              <a:gd name="connsiteX17" fmla="*/ 194537 w 10852498"/>
              <a:gd name="connsiteY17" fmla="*/ 1 h 446533"/>
              <a:gd name="connsiteX18" fmla="*/ 3932735 w 10852498"/>
              <a:gd name="connsiteY18" fmla="*/ 1 h 446533"/>
              <a:gd name="connsiteX19" fmla="*/ 4106263 w 10852498"/>
              <a:gd name="connsiteY19" fmla="*/ 1 h 446533"/>
              <a:gd name="connsiteX20" fmla="*/ 4133453 w 10852498"/>
              <a:gd name="connsiteY20" fmla="*/ 1 h 446533"/>
              <a:gd name="connsiteX21" fmla="*/ 4133454 w 10852498"/>
              <a:gd name="connsiteY21" fmla="*/ 1 h 446533"/>
              <a:gd name="connsiteX22" fmla="*/ 7438738 w 10852498"/>
              <a:gd name="connsiteY22" fmla="*/ 1 h 446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0852498" h="446533">
                <a:moveTo>
                  <a:pt x="7438738" y="0"/>
                </a:moveTo>
                <a:lnTo>
                  <a:pt x="10852498" y="0"/>
                </a:lnTo>
                <a:lnTo>
                  <a:pt x="10852498" y="446533"/>
                </a:lnTo>
                <a:lnTo>
                  <a:pt x="7804800" y="446533"/>
                </a:lnTo>
                <a:lnTo>
                  <a:pt x="7438738" y="446533"/>
                </a:lnTo>
                <a:lnTo>
                  <a:pt x="4133454" y="446533"/>
                </a:lnTo>
                <a:lnTo>
                  <a:pt x="4133453" y="446533"/>
                </a:lnTo>
                <a:lnTo>
                  <a:pt x="4106263" y="446533"/>
                </a:lnTo>
                <a:lnTo>
                  <a:pt x="3932735" y="446533"/>
                </a:lnTo>
                <a:lnTo>
                  <a:pt x="194537" y="446533"/>
                </a:lnTo>
                <a:lnTo>
                  <a:pt x="122691" y="446533"/>
                </a:lnTo>
                <a:lnTo>
                  <a:pt x="59687" y="385743"/>
                </a:lnTo>
                <a:lnTo>
                  <a:pt x="59687" y="286268"/>
                </a:lnTo>
                <a:lnTo>
                  <a:pt x="0" y="222162"/>
                </a:lnTo>
                <a:lnTo>
                  <a:pt x="59687" y="161372"/>
                </a:lnTo>
                <a:lnTo>
                  <a:pt x="59687" y="60792"/>
                </a:lnTo>
                <a:lnTo>
                  <a:pt x="122691" y="1"/>
                </a:lnTo>
                <a:lnTo>
                  <a:pt x="194537" y="1"/>
                </a:lnTo>
                <a:lnTo>
                  <a:pt x="3932735" y="1"/>
                </a:lnTo>
                <a:lnTo>
                  <a:pt x="4106263" y="1"/>
                </a:lnTo>
                <a:lnTo>
                  <a:pt x="4133453" y="1"/>
                </a:lnTo>
                <a:lnTo>
                  <a:pt x="4133454" y="1"/>
                </a:lnTo>
                <a:lnTo>
                  <a:pt x="7438738" y="1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356400" tIns="0" rIns="536400" bIns="0">
            <a:noAutofit/>
          </a:bodyPr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78181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Úvodní snímek (negativní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4399" y="4171253"/>
            <a:ext cx="8672193" cy="365125"/>
          </a:xfrm>
        </p:spPr>
        <p:txBody>
          <a:bodyPr anchor="b">
            <a:noAutofit/>
          </a:bodyPr>
          <a:lstStyle>
            <a:lvl1pPr marL="0" indent="0" algn="r">
              <a:buNone/>
              <a:defRPr sz="2250">
                <a:solidFill>
                  <a:schemeClr val="bg2"/>
                </a:solidFill>
                <a:latin typeface="+mj-lt"/>
              </a:defRPr>
            </a:lvl1pPr>
            <a:lvl2pPr marL="457214" indent="0" algn="ctr">
              <a:buNone/>
              <a:defRPr sz="2000"/>
            </a:lvl2pPr>
            <a:lvl3pPr marL="914428" indent="0" algn="ctr">
              <a:buNone/>
              <a:defRPr sz="1800"/>
            </a:lvl3pPr>
            <a:lvl4pPr marL="1371643" indent="0" algn="ctr">
              <a:buNone/>
              <a:defRPr sz="1600"/>
            </a:lvl4pPr>
            <a:lvl5pPr marL="1828857" indent="0" algn="ctr">
              <a:buNone/>
              <a:defRPr sz="1600"/>
            </a:lvl5pPr>
            <a:lvl6pPr marL="2286071" indent="0" algn="ctr">
              <a:buNone/>
              <a:defRPr sz="1600"/>
            </a:lvl6pPr>
            <a:lvl7pPr marL="2743285" indent="0" algn="ctr">
              <a:buNone/>
              <a:defRPr sz="1600"/>
            </a:lvl7pPr>
            <a:lvl8pPr marL="3200500" indent="0" algn="ctr">
              <a:buNone/>
              <a:defRPr sz="1600"/>
            </a:lvl8pPr>
            <a:lvl9pPr marL="3657714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22" name="Zástupný symbol pro datum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A24CF-4485-4DE7-B00E-6F2A45F36C5F}" type="datetimeFigureOut">
              <a:rPr lang="cs-CZ" smtClean="0"/>
              <a:t>30.08.2024</a:t>
            </a:fld>
            <a:endParaRPr lang="cs-CZ" dirty="0"/>
          </a:p>
        </p:txBody>
      </p:sp>
      <p:sp>
        <p:nvSpPr>
          <p:cNvPr id="23" name="Zástupný symbol pro zápatí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4" name="Zástupný symbol pro číslo snímku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FAA39-83D0-45A7-8B14-B6378215DDB2}" type="slidenum">
              <a:rPr lang="cs-CZ" smtClean="0"/>
              <a:t>‹#›</a:t>
            </a:fld>
            <a:endParaRPr lang="cs-CZ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644399" y="2053877"/>
            <a:ext cx="8672193" cy="2117375"/>
          </a:xfrm>
        </p:spPr>
        <p:txBody>
          <a:bodyPr anchor="b">
            <a:noAutofit/>
          </a:bodyPr>
          <a:lstStyle>
            <a:lvl1pPr algn="r">
              <a:defRPr sz="3750" b="1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Graphic 9">
            <a:extLst>
              <a:ext uri="{FF2B5EF4-FFF2-40B4-BE49-F238E27FC236}">
                <a16:creationId xmlns:a16="http://schemas.microsoft.com/office/drawing/2014/main" id="{BFCE97E5-DEEF-433E-A1AB-551EAED31CF4}"/>
              </a:ext>
            </a:extLst>
          </p:cNvPr>
          <p:cNvSpPr/>
          <p:nvPr/>
        </p:nvSpPr>
        <p:spPr>
          <a:xfrm>
            <a:off x="8673994" y="1"/>
            <a:ext cx="3034800" cy="5893593"/>
          </a:xfrm>
          <a:custGeom>
            <a:avLst/>
            <a:gdLst>
              <a:gd name="connsiteX0" fmla="*/ 2433717 w 3530756"/>
              <a:gd name="connsiteY0" fmla="*/ 1782839 h 6856193"/>
              <a:gd name="connsiteX1" fmla="*/ 2433717 w 3530756"/>
              <a:gd name="connsiteY1" fmla="*/ 0 h 6856193"/>
              <a:gd name="connsiteX2" fmla="*/ 1337280 w 3530756"/>
              <a:gd name="connsiteY2" fmla="*/ 0 h 6856193"/>
              <a:gd name="connsiteX3" fmla="*/ 1337280 w 3530756"/>
              <a:gd name="connsiteY3" fmla="*/ 1782839 h 6856193"/>
              <a:gd name="connsiteX4" fmla="*/ 2433717 w 3530756"/>
              <a:gd name="connsiteY4" fmla="*/ 2879878 h 6856193"/>
              <a:gd name="connsiteX5" fmla="*/ 1337280 w 3530756"/>
              <a:gd name="connsiteY5" fmla="*/ 3976316 h 6856193"/>
              <a:gd name="connsiteX6" fmla="*/ 1337280 w 3530756"/>
              <a:gd name="connsiteY6" fmla="*/ 5759155 h 6856193"/>
              <a:gd name="connsiteX7" fmla="*/ 399197 w 3530756"/>
              <a:gd name="connsiteY7" fmla="*/ 5759155 h 6856193"/>
              <a:gd name="connsiteX8" fmla="*/ 0 w 3530756"/>
              <a:gd name="connsiteY8" fmla="*/ 6856194 h 6856193"/>
              <a:gd name="connsiteX9" fmla="*/ 1337280 w 3530756"/>
              <a:gd name="connsiteY9" fmla="*/ 6856194 h 6856193"/>
              <a:gd name="connsiteX10" fmla="*/ 2433717 w 3530756"/>
              <a:gd name="connsiteY10" fmla="*/ 5759155 h 6856193"/>
              <a:gd name="connsiteX11" fmla="*/ 2433717 w 3530756"/>
              <a:gd name="connsiteY11" fmla="*/ 3976316 h 6856193"/>
              <a:gd name="connsiteX12" fmla="*/ 3530757 w 3530756"/>
              <a:gd name="connsiteY12" fmla="*/ 2879878 h 6856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530756" h="6856193">
                <a:moveTo>
                  <a:pt x="2433717" y="1782839"/>
                </a:moveTo>
                <a:lnTo>
                  <a:pt x="2433717" y="0"/>
                </a:lnTo>
                <a:lnTo>
                  <a:pt x="1337280" y="0"/>
                </a:lnTo>
                <a:lnTo>
                  <a:pt x="1337280" y="1782839"/>
                </a:lnTo>
                <a:lnTo>
                  <a:pt x="2433717" y="2879878"/>
                </a:lnTo>
                <a:lnTo>
                  <a:pt x="1337280" y="3976316"/>
                </a:lnTo>
                <a:lnTo>
                  <a:pt x="1337280" y="5759155"/>
                </a:lnTo>
                <a:lnTo>
                  <a:pt x="399197" y="5759155"/>
                </a:lnTo>
                <a:lnTo>
                  <a:pt x="0" y="6856194"/>
                </a:lnTo>
                <a:lnTo>
                  <a:pt x="1337280" y="6856194"/>
                </a:lnTo>
                <a:lnTo>
                  <a:pt x="2433717" y="5759155"/>
                </a:lnTo>
                <a:lnTo>
                  <a:pt x="2433717" y="3976316"/>
                </a:lnTo>
                <a:lnTo>
                  <a:pt x="3530757" y="2879878"/>
                </a:lnTo>
                <a:close/>
              </a:path>
            </a:pathLst>
          </a:custGeom>
          <a:solidFill>
            <a:schemeClr val="bg1"/>
          </a:solidFill>
          <a:ln w="6014" cap="flat">
            <a:noFill/>
            <a:prstDash val="solid"/>
            <a:miter/>
          </a:ln>
        </p:spPr>
        <p:txBody>
          <a:bodyPr rtlCol="0" anchor="ctr"/>
          <a:lstStyle/>
          <a:p>
            <a:endParaRPr lang="en-150" sz="1800"/>
          </a:p>
        </p:txBody>
      </p:sp>
      <p:pic>
        <p:nvPicPr>
          <p:cNvPr id="13" name="Graphic 4">
            <a:extLst>
              <a:ext uri="{FF2B5EF4-FFF2-40B4-BE49-F238E27FC236}">
                <a16:creationId xmlns:a16="http://schemas.microsoft.com/office/drawing/2014/main" id="{D5335E14-8241-4FD7-BE78-1CD656CB1C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78000" y="280800"/>
            <a:ext cx="5713667" cy="1135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954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st s textovým obsahem (negativní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A24CF-4485-4DE7-B00E-6F2A45F36C5F}" type="datetimeFigureOut">
              <a:rPr lang="cs-CZ" smtClean="0"/>
              <a:t>30.08.2024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FAA39-83D0-45A7-8B14-B6378215DDB2}" type="slidenum">
              <a:rPr lang="cs-CZ" smtClean="0"/>
              <a:t>‹#›</a:t>
            </a:fld>
            <a:endParaRPr lang="cs-CZ"/>
          </a:p>
        </p:txBody>
      </p:sp>
      <p:sp>
        <p:nvSpPr>
          <p:cNvPr id="8" name="Volný tvar 7"/>
          <p:cNvSpPr>
            <a:spLocks noGrp="1"/>
          </p:cNvSpPr>
          <p:nvPr>
            <p:ph type="title"/>
          </p:nvPr>
        </p:nvSpPr>
        <p:spPr>
          <a:xfrm>
            <a:off x="7596189" y="535781"/>
            <a:ext cx="8834437" cy="625126"/>
          </a:xfrm>
          <a:custGeom>
            <a:avLst/>
            <a:gdLst>
              <a:gd name="connsiteX0" fmla="*/ 171718 w 8834437"/>
              <a:gd name="connsiteY0" fmla="*/ 0 h 625126"/>
              <a:gd name="connsiteX1" fmla="*/ 272274 w 8834437"/>
              <a:gd name="connsiteY1" fmla="*/ 0 h 625126"/>
              <a:gd name="connsiteX2" fmla="*/ 4397904 w 8834437"/>
              <a:gd name="connsiteY2" fmla="*/ 0 h 625126"/>
              <a:gd name="connsiteX3" fmla="*/ 5504273 w 8834437"/>
              <a:gd name="connsiteY3" fmla="*/ 0 h 625126"/>
              <a:gd name="connsiteX4" fmla="*/ 5747144 w 8834437"/>
              <a:gd name="connsiteY4" fmla="*/ 0 h 625126"/>
              <a:gd name="connsiteX5" fmla="*/ 5785200 w 8834437"/>
              <a:gd name="connsiteY5" fmla="*/ 0 h 625126"/>
              <a:gd name="connsiteX6" fmla="*/ 8834437 w 8834437"/>
              <a:gd name="connsiteY6" fmla="*/ 0 h 625126"/>
              <a:gd name="connsiteX7" fmla="*/ 8834437 w 8834437"/>
              <a:gd name="connsiteY7" fmla="*/ 625126 h 625126"/>
              <a:gd name="connsiteX8" fmla="*/ 5785200 w 8834437"/>
              <a:gd name="connsiteY8" fmla="*/ 625126 h 625126"/>
              <a:gd name="connsiteX9" fmla="*/ 5747144 w 8834437"/>
              <a:gd name="connsiteY9" fmla="*/ 625126 h 625126"/>
              <a:gd name="connsiteX10" fmla="*/ 5504273 w 8834437"/>
              <a:gd name="connsiteY10" fmla="*/ 625126 h 625126"/>
              <a:gd name="connsiteX11" fmla="*/ 4397904 w 8834437"/>
              <a:gd name="connsiteY11" fmla="*/ 625126 h 625126"/>
              <a:gd name="connsiteX12" fmla="*/ 272274 w 8834437"/>
              <a:gd name="connsiteY12" fmla="*/ 625126 h 625126"/>
              <a:gd name="connsiteX13" fmla="*/ 171718 w 8834437"/>
              <a:gd name="connsiteY13" fmla="*/ 625126 h 625126"/>
              <a:gd name="connsiteX14" fmla="*/ 83538 w 8834437"/>
              <a:gd name="connsiteY14" fmla="*/ 540022 h 625126"/>
              <a:gd name="connsiteX15" fmla="*/ 83538 w 8834437"/>
              <a:gd name="connsiteY15" fmla="*/ 400762 h 625126"/>
              <a:gd name="connsiteX16" fmla="*/ 0 w 8834437"/>
              <a:gd name="connsiteY16" fmla="*/ 311016 h 625126"/>
              <a:gd name="connsiteX17" fmla="*/ 83538 w 8834437"/>
              <a:gd name="connsiteY17" fmla="*/ 225912 h 625126"/>
              <a:gd name="connsiteX18" fmla="*/ 83538 w 8834437"/>
              <a:gd name="connsiteY18" fmla="*/ 85104 h 625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8834437" h="625126">
                <a:moveTo>
                  <a:pt x="171718" y="0"/>
                </a:moveTo>
                <a:lnTo>
                  <a:pt x="272274" y="0"/>
                </a:lnTo>
                <a:lnTo>
                  <a:pt x="4397904" y="0"/>
                </a:lnTo>
                <a:lnTo>
                  <a:pt x="5504273" y="0"/>
                </a:lnTo>
                <a:lnTo>
                  <a:pt x="5747144" y="0"/>
                </a:lnTo>
                <a:lnTo>
                  <a:pt x="5785200" y="0"/>
                </a:lnTo>
                <a:lnTo>
                  <a:pt x="8834437" y="0"/>
                </a:lnTo>
                <a:lnTo>
                  <a:pt x="8834437" y="625126"/>
                </a:lnTo>
                <a:lnTo>
                  <a:pt x="5785200" y="625126"/>
                </a:lnTo>
                <a:lnTo>
                  <a:pt x="5747144" y="625126"/>
                </a:lnTo>
                <a:lnTo>
                  <a:pt x="5504273" y="625126"/>
                </a:lnTo>
                <a:lnTo>
                  <a:pt x="4397904" y="625126"/>
                </a:lnTo>
                <a:lnTo>
                  <a:pt x="272274" y="625126"/>
                </a:lnTo>
                <a:lnTo>
                  <a:pt x="171718" y="625126"/>
                </a:lnTo>
                <a:lnTo>
                  <a:pt x="83538" y="540022"/>
                </a:lnTo>
                <a:lnTo>
                  <a:pt x="83538" y="400762"/>
                </a:lnTo>
                <a:lnTo>
                  <a:pt x="0" y="311016"/>
                </a:lnTo>
                <a:lnTo>
                  <a:pt x="83538" y="225912"/>
                </a:lnTo>
                <a:lnTo>
                  <a:pt x="83538" y="85104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535781" rIns="642938">
            <a:no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573199" y="1695111"/>
            <a:ext cx="9975863" cy="4269922"/>
          </a:xfrm>
        </p:spPr>
        <p:txBody>
          <a:bodyPr lIns="0" tIns="0" rIns="0" bIns="0">
            <a:normAutofit/>
          </a:bodyPr>
          <a:lstStyle>
            <a:lvl1pPr marL="457200" indent="-457200">
              <a:lnSpc>
                <a:spcPts val="3640"/>
              </a:lnSpc>
              <a:buFont typeface="Comenia Sans" panose="02000503080000020004" pitchFamily="50" charset="0"/>
              <a:buChar char="→"/>
              <a:defRPr sz="2800">
                <a:solidFill>
                  <a:schemeClr val="bg2"/>
                </a:solidFill>
                <a:latin typeface="+mn-lt"/>
              </a:defRPr>
            </a:lvl1pPr>
            <a:lvl2pPr marL="914414" indent="-457200">
              <a:lnSpc>
                <a:spcPts val="3640"/>
              </a:lnSpc>
              <a:buFont typeface="Comenia Sans" panose="02000503080000020004" pitchFamily="50" charset="0"/>
              <a:buChar char="→"/>
              <a:defRPr sz="2600">
                <a:solidFill>
                  <a:schemeClr val="bg2"/>
                </a:solidFill>
                <a:latin typeface="+mn-lt"/>
              </a:defRPr>
            </a:lvl2pPr>
            <a:lvl3pPr marL="1371628" indent="-457200">
              <a:lnSpc>
                <a:spcPts val="3640"/>
              </a:lnSpc>
              <a:buFont typeface="Comenia Sans" panose="02000503080000020004" pitchFamily="50" charset="0"/>
              <a:buChar char="→"/>
              <a:defRPr sz="2600">
                <a:solidFill>
                  <a:schemeClr val="bg2"/>
                </a:solidFill>
                <a:latin typeface="+mn-lt"/>
              </a:defRPr>
            </a:lvl3pPr>
            <a:lvl4pPr marL="1828842" indent="-457200">
              <a:lnSpc>
                <a:spcPts val="3640"/>
              </a:lnSpc>
              <a:buFont typeface="Comenia Sans" panose="02000503080000020004" pitchFamily="50" charset="0"/>
              <a:buChar char="→"/>
              <a:defRPr sz="2600">
                <a:solidFill>
                  <a:schemeClr val="bg2"/>
                </a:solidFill>
                <a:latin typeface="+mn-lt"/>
              </a:defRPr>
            </a:lvl4pPr>
            <a:lvl5pPr marL="2286057" indent="-457200">
              <a:lnSpc>
                <a:spcPts val="3640"/>
              </a:lnSpc>
              <a:buFont typeface="Comenia Sans" panose="02000503080000020004" pitchFamily="50" charset="0"/>
              <a:buChar char="→"/>
              <a:defRPr sz="26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pic>
        <p:nvPicPr>
          <p:cNvPr id="12" name="Graphic 6">
            <a:extLst>
              <a:ext uri="{FF2B5EF4-FFF2-40B4-BE49-F238E27FC236}">
                <a16:creationId xmlns:a16="http://schemas.microsoft.com/office/drawing/2014/main" id="{04CCF19D-AF95-4241-8198-924DE51BE6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8000" y="280800"/>
            <a:ext cx="2424494" cy="1135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544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st s textovým obsahem + kapitola (negativní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573199" y="2333583"/>
            <a:ext cx="9975863" cy="3631449"/>
          </a:xfrm>
        </p:spPr>
        <p:txBody>
          <a:bodyPr lIns="0" tIns="0" rIns="0" bIns="0">
            <a:normAutofit/>
          </a:bodyPr>
          <a:lstStyle>
            <a:lvl1pPr marL="457200" indent="-457200">
              <a:lnSpc>
                <a:spcPts val="3640"/>
              </a:lnSpc>
              <a:buFont typeface="Comenia Sans" panose="02000503080000020004" pitchFamily="50" charset="0"/>
              <a:buChar char="→"/>
              <a:defRPr sz="2800">
                <a:solidFill>
                  <a:schemeClr val="bg2"/>
                </a:solidFill>
                <a:latin typeface="+mn-lt"/>
              </a:defRPr>
            </a:lvl1pPr>
            <a:lvl2pPr marL="914414" indent="-457200">
              <a:lnSpc>
                <a:spcPts val="3640"/>
              </a:lnSpc>
              <a:buFont typeface="Comenia Sans" panose="02000503080000020004" pitchFamily="50" charset="0"/>
              <a:buChar char="→"/>
              <a:defRPr sz="2600">
                <a:solidFill>
                  <a:schemeClr val="bg2"/>
                </a:solidFill>
                <a:latin typeface="+mn-lt"/>
              </a:defRPr>
            </a:lvl2pPr>
            <a:lvl3pPr marL="1371628" indent="-457200">
              <a:lnSpc>
                <a:spcPts val="3640"/>
              </a:lnSpc>
              <a:buFont typeface="Comenia Sans" panose="02000503080000020004" pitchFamily="50" charset="0"/>
              <a:buChar char="→"/>
              <a:defRPr sz="2600">
                <a:solidFill>
                  <a:schemeClr val="bg2"/>
                </a:solidFill>
                <a:latin typeface="+mn-lt"/>
              </a:defRPr>
            </a:lvl3pPr>
            <a:lvl4pPr marL="1828842" indent="-457200">
              <a:lnSpc>
                <a:spcPts val="3640"/>
              </a:lnSpc>
              <a:buFont typeface="Comenia Sans" panose="02000503080000020004" pitchFamily="50" charset="0"/>
              <a:buChar char="→"/>
              <a:defRPr sz="2600">
                <a:solidFill>
                  <a:schemeClr val="bg2"/>
                </a:solidFill>
                <a:latin typeface="+mn-lt"/>
              </a:defRPr>
            </a:lvl4pPr>
            <a:lvl5pPr marL="2286057" indent="-457200">
              <a:lnSpc>
                <a:spcPts val="3640"/>
              </a:lnSpc>
              <a:buFont typeface="Comenia Sans" panose="02000503080000020004" pitchFamily="50" charset="0"/>
              <a:buChar char="→"/>
              <a:defRPr sz="26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A24CF-4485-4DE7-B00E-6F2A45F36C5F}" type="datetimeFigureOut">
              <a:rPr lang="cs-CZ" smtClean="0"/>
              <a:t>30.08.2024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FAA39-83D0-45A7-8B14-B6378215DDB2}" type="slidenum">
              <a:rPr lang="cs-CZ" smtClean="0"/>
              <a:t>‹#›</a:t>
            </a:fld>
            <a:endParaRPr lang="cs-CZ"/>
          </a:p>
        </p:txBody>
      </p:sp>
      <p:sp>
        <p:nvSpPr>
          <p:cNvPr id="24" name="Zástupný symbol pro text 23"/>
          <p:cNvSpPr>
            <a:spLocks noGrp="1"/>
          </p:cNvSpPr>
          <p:nvPr>
            <p:ph type="body" sz="quarter" idx="13" hasCustomPrompt="1"/>
          </p:nvPr>
        </p:nvSpPr>
        <p:spPr>
          <a:xfrm>
            <a:off x="1573199" y="1695111"/>
            <a:ext cx="9975863" cy="63847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4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cs-CZ" dirty="0"/>
              <a:t>Nadpis</a:t>
            </a:r>
          </a:p>
        </p:txBody>
      </p:sp>
      <p:sp>
        <p:nvSpPr>
          <p:cNvPr id="12" name="Volný tvar 11"/>
          <p:cNvSpPr>
            <a:spLocks noGrp="1"/>
          </p:cNvSpPr>
          <p:nvPr>
            <p:ph type="title" hasCustomPrompt="1"/>
          </p:nvPr>
        </p:nvSpPr>
        <p:spPr>
          <a:xfrm>
            <a:off x="7596189" y="535781"/>
            <a:ext cx="8834437" cy="625126"/>
          </a:xfrm>
          <a:custGeom>
            <a:avLst/>
            <a:gdLst>
              <a:gd name="connsiteX0" fmla="*/ 171718 w 8834437"/>
              <a:gd name="connsiteY0" fmla="*/ 0 h 625126"/>
              <a:gd name="connsiteX1" fmla="*/ 272274 w 8834437"/>
              <a:gd name="connsiteY1" fmla="*/ 0 h 625126"/>
              <a:gd name="connsiteX2" fmla="*/ 4397904 w 8834437"/>
              <a:gd name="connsiteY2" fmla="*/ 0 h 625126"/>
              <a:gd name="connsiteX3" fmla="*/ 5504273 w 8834437"/>
              <a:gd name="connsiteY3" fmla="*/ 0 h 625126"/>
              <a:gd name="connsiteX4" fmla="*/ 5747144 w 8834437"/>
              <a:gd name="connsiteY4" fmla="*/ 0 h 625126"/>
              <a:gd name="connsiteX5" fmla="*/ 5785200 w 8834437"/>
              <a:gd name="connsiteY5" fmla="*/ 0 h 625126"/>
              <a:gd name="connsiteX6" fmla="*/ 8834437 w 8834437"/>
              <a:gd name="connsiteY6" fmla="*/ 0 h 625126"/>
              <a:gd name="connsiteX7" fmla="*/ 8834437 w 8834437"/>
              <a:gd name="connsiteY7" fmla="*/ 625126 h 625126"/>
              <a:gd name="connsiteX8" fmla="*/ 5785200 w 8834437"/>
              <a:gd name="connsiteY8" fmla="*/ 625126 h 625126"/>
              <a:gd name="connsiteX9" fmla="*/ 5747144 w 8834437"/>
              <a:gd name="connsiteY9" fmla="*/ 625126 h 625126"/>
              <a:gd name="connsiteX10" fmla="*/ 5504273 w 8834437"/>
              <a:gd name="connsiteY10" fmla="*/ 625126 h 625126"/>
              <a:gd name="connsiteX11" fmla="*/ 4397904 w 8834437"/>
              <a:gd name="connsiteY11" fmla="*/ 625126 h 625126"/>
              <a:gd name="connsiteX12" fmla="*/ 272274 w 8834437"/>
              <a:gd name="connsiteY12" fmla="*/ 625126 h 625126"/>
              <a:gd name="connsiteX13" fmla="*/ 171718 w 8834437"/>
              <a:gd name="connsiteY13" fmla="*/ 625126 h 625126"/>
              <a:gd name="connsiteX14" fmla="*/ 83538 w 8834437"/>
              <a:gd name="connsiteY14" fmla="*/ 540022 h 625126"/>
              <a:gd name="connsiteX15" fmla="*/ 83538 w 8834437"/>
              <a:gd name="connsiteY15" fmla="*/ 400762 h 625126"/>
              <a:gd name="connsiteX16" fmla="*/ 0 w 8834437"/>
              <a:gd name="connsiteY16" fmla="*/ 311016 h 625126"/>
              <a:gd name="connsiteX17" fmla="*/ 83538 w 8834437"/>
              <a:gd name="connsiteY17" fmla="*/ 225912 h 625126"/>
              <a:gd name="connsiteX18" fmla="*/ 83538 w 8834437"/>
              <a:gd name="connsiteY18" fmla="*/ 85104 h 625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8834437" h="625126">
                <a:moveTo>
                  <a:pt x="171718" y="0"/>
                </a:moveTo>
                <a:lnTo>
                  <a:pt x="272274" y="0"/>
                </a:lnTo>
                <a:lnTo>
                  <a:pt x="4397904" y="0"/>
                </a:lnTo>
                <a:lnTo>
                  <a:pt x="5504273" y="0"/>
                </a:lnTo>
                <a:lnTo>
                  <a:pt x="5747144" y="0"/>
                </a:lnTo>
                <a:lnTo>
                  <a:pt x="5785200" y="0"/>
                </a:lnTo>
                <a:lnTo>
                  <a:pt x="8834437" y="0"/>
                </a:lnTo>
                <a:lnTo>
                  <a:pt x="8834437" y="625126"/>
                </a:lnTo>
                <a:lnTo>
                  <a:pt x="5785200" y="625126"/>
                </a:lnTo>
                <a:lnTo>
                  <a:pt x="5747144" y="625126"/>
                </a:lnTo>
                <a:lnTo>
                  <a:pt x="5504273" y="625126"/>
                </a:lnTo>
                <a:lnTo>
                  <a:pt x="4397904" y="625126"/>
                </a:lnTo>
                <a:lnTo>
                  <a:pt x="272274" y="625126"/>
                </a:lnTo>
                <a:lnTo>
                  <a:pt x="171718" y="625126"/>
                </a:lnTo>
                <a:lnTo>
                  <a:pt x="83538" y="540022"/>
                </a:lnTo>
                <a:lnTo>
                  <a:pt x="83538" y="400762"/>
                </a:lnTo>
                <a:lnTo>
                  <a:pt x="0" y="311016"/>
                </a:lnTo>
                <a:lnTo>
                  <a:pt x="83538" y="225912"/>
                </a:lnTo>
                <a:lnTo>
                  <a:pt x="83538" y="85104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535781" rIns="642938">
            <a:no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cs-CZ" dirty="0"/>
              <a:t>Název kapitoly</a:t>
            </a:r>
          </a:p>
        </p:txBody>
      </p:sp>
      <p:pic>
        <p:nvPicPr>
          <p:cNvPr id="14" name="Graphic 6">
            <a:extLst>
              <a:ext uri="{FF2B5EF4-FFF2-40B4-BE49-F238E27FC236}">
                <a16:creationId xmlns:a16="http://schemas.microsoft.com/office/drawing/2014/main" id="{04CCF19D-AF95-4241-8198-924DE51BE6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8000" y="280800"/>
            <a:ext cx="2424494" cy="1135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618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FA24CF-4485-4DE7-B00E-6F2A45F36C5F}" type="datetimeFigureOut">
              <a:rPr lang="cs-CZ" smtClean="0"/>
              <a:t>30.08.2024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7FAA39-83D0-45A7-8B14-B6378215DD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0705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5" r:id="rId2"/>
    <p:sldLayoutId id="2147483756" r:id="rId3"/>
    <p:sldLayoutId id="2147483750" r:id="rId4"/>
    <p:sldLayoutId id="2147483744" r:id="rId5"/>
    <p:sldLayoutId id="2147483754" r:id="rId6"/>
    <p:sldLayoutId id="2147483752" r:id="rId7"/>
    <p:sldLayoutId id="2147483751" r:id="rId8"/>
    <p:sldLayoutId id="2147483757" r:id="rId9"/>
    <p:sldLayoutId id="2147483753" r:id="rId10"/>
    <p:sldLayoutId id="2147483749" r:id="rId11"/>
    <p:sldLayoutId id="2147483755" r:id="rId12"/>
  </p:sldLayoutIdLst>
  <p:txStyles>
    <p:titleStyle>
      <a:lvl1pPr algn="l" defTabSz="91442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8" indent="-228608" algn="l" defTabSz="91442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22" indent="-228608" algn="l" defTabSz="9144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36" indent="-228608" algn="l" defTabSz="9144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50" indent="-228608" algn="l" defTabSz="9144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65" indent="-228608" algn="l" defTabSz="9144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79" indent="-228608" algn="l" defTabSz="9144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93" indent="-228608" algn="l" defTabSz="9144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07" indent="-228608" algn="l" defTabSz="9144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22" indent="-228608" algn="l" defTabSz="9144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4" algn="l" defTabSz="9144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8" algn="l" defTabSz="9144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43" algn="l" defTabSz="9144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57" algn="l" defTabSz="9144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71" algn="l" defTabSz="9144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85" algn="l" defTabSz="9144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00" algn="l" defTabSz="9144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14" algn="l" defTabSz="9144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hk.cz/cs/fakulta-informatiky-a-managementu/studium/prakticke-informace" TargetMode="External"/><Relationship Id="rId2" Type="http://schemas.openxmlformats.org/officeDocument/2006/relationships/hyperlink" Target="https://oliva.uhk.cz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uhk.cz/cs/univerzita-hradec-kralove/uhk/celouniverzitni-pracoviste/centrum-sluzeb-uhk" TargetMode="External"/><Relationship Id="rId4" Type="http://schemas.openxmlformats.org/officeDocument/2006/relationships/hyperlink" Target="https://fim.uhk.cz/kroky/cz/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edu.uhk.cz/mobility/#UHK-Article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hk.cz/cs/fakulta-informatiky-a-managementu/fim-1/katedry-a-pracoviste/idv-institut-dalsiho-vzdelavani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mailto:studijni.fim@uhk.cz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login@uhk.cz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hk.cz/file/edee/fakulta-informatiky-a-managementu/studium/smernice-dekana-fim_doplneni-studijniho-a-zkusebniho-radu-uhk-20200924-072916.pdf" TargetMode="External"/><Relationship Id="rId2" Type="http://schemas.openxmlformats.org/officeDocument/2006/relationships/hyperlink" Target="https://www.uhk.cz/file/edee/univerzita-hradec-kralove/uhk/uredni-deska/vnitrni-predpisy-a-ridici-akty/vnitrni-predpisy/studijni-a-zkusebni-rad/studijni-a-zkusebni-rad-univerzity-hradec-kralove-2021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uhk.cz/file/edee/univerzita-hradec-kralove/uhk/uredni-deska/vnitrni-predpisy-a-ridici-akty/vnitrni-predpisy/stipendijni-rad/stipendijni-rad-univerzity-hradec-kralove.pdf?v20230522075823" TargetMode="External"/><Relationship Id="rId4" Type="http://schemas.openxmlformats.org/officeDocument/2006/relationships/hyperlink" Target="https://www.uhk.cz/file/edee/fakulta-informatiky-a-managementu/studium/vynos_dekana_6-2018.pdf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stag.uhk.cz/portal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230B0B-4C9F-4930-8C7E-682513520CB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ZÁPIS DO STUDIA</a:t>
            </a:r>
            <a:br>
              <a:rPr lang="cs-CZ" dirty="0"/>
            </a:br>
            <a:r>
              <a:rPr lang="cs-CZ" dirty="0"/>
              <a:t>1. ročníky</a:t>
            </a:r>
            <a:br>
              <a:rPr lang="cs-CZ" dirty="0"/>
            </a:br>
            <a:r>
              <a:rPr lang="cs-CZ" dirty="0"/>
              <a:t>akademický rok 2024/2025</a:t>
            </a:r>
          </a:p>
        </p:txBody>
      </p:sp>
    </p:spTree>
    <p:extLst>
      <p:ext uri="{BB962C8B-B14F-4D97-AF65-F5344CB8AC3E}">
        <p14:creationId xmlns:p14="http://schemas.microsoft.com/office/powerpoint/2010/main" val="968914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91F691B-8CC5-4FCE-AC8E-803D930EF9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/>
              <a:t>Výběr předmětů do studijního plánu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4998828-A45A-4FE4-9FD7-93BC661EF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9701" y="534988"/>
            <a:ext cx="7599361" cy="668162"/>
          </a:xfrm>
        </p:spPr>
        <p:txBody>
          <a:bodyPr/>
          <a:lstStyle/>
          <a:p>
            <a:pPr algn="r"/>
            <a:r>
              <a:rPr lang="cs-CZ" dirty="0"/>
              <a:t>IS/STAG</a:t>
            </a:r>
            <a:endParaRPr lang="en-15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3B20A86-225D-4B5B-B2D7-CC2E6BD21B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3680" y="2183608"/>
            <a:ext cx="3486150" cy="22098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1F66B314-FF3C-4A80-AD3A-F7E525BCBF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3199" y="2183608"/>
            <a:ext cx="6191250" cy="4269922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F0000618-B262-480D-9596-4503F5526DB2}"/>
              </a:ext>
            </a:extLst>
          </p:cNvPr>
          <p:cNvSpPr txBox="1"/>
          <p:nvPr/>
        </p:nvSpPr>
        <p:spPr>
          <a:xfrm>
            <a:off x="7913680" y="4711700"/>
            <a:ext cx="3486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3. Klikněte na tlačítko </a:t>
            </a:r>
            <a:r>
              <a:rPr lang="cs-CZ" b="1" dirty="0"/>
              <a:t>Uložit změny</a:t>
            </a:r>
          </a:p>
        </p:txBody>
      </p:sp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76828A1F-77E1-4A44-951D-E907C7A0F8AE}"/>
              </a:ext>
            </a:extLst>
          </p:cNvPr>
          <p:cNvCxnSpPr>
            <a:cxnSpLocks/>
          </p:cNvCxnSpPr>
          <p:nvPr/>
        </p:nvCxnSpPr>
        <p:spPr>
          <a:xfrm flipH="1">
            <a:off x="3949701" y="4914900"/>
            <a:ext cx="3963979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Obdélník 9">
            <a:extLst>
              <a:ext uri="{FF2B5EF4-FFF2-40B4-BE49-F238E27FC236}">
                <a16:creationId xmlns:a16="http://schemas.microsoft.com/office/drawing/2014/main" id="{CA28C257-D4B9-4AB8-8BB3-7B789848169E}"/>
              </a:ext>
            </a:extLst>
          </p:cNvPr>
          <p:cNvSpPr/>
          <p:nvPr/>
        </p:nvSpPr>
        <p:spPr bwMode="auto">
          <a:xfrm>
            <a:off x="3416300" y="4711700"/>
            <a:ext cx="533401" cy="317499"/>
          </a:xfrm>
          <a:prstGeom prst="rect">
            <a:avLst/>
          </a:prstGeom>
          <a:noFill/>
          <a:ln w="47625" cmpd="sng">
            <a:solidFill>
              <a:srgbClr val="FF0000"/>
            </a:solidFill>
          </a:ln>
        </p:spPr>
        <p:txBody>
          <a:bodyPr vert="horz" wrap="square" lIns="892969" tIns="223266" rIns="642938" bIns="223266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cs-CZ" sz="3750" b="1" dirty="0"/>
          </a:p>
        </p:txBody>
      </p:sp>
    </p:spTree>
    <p:extLst>
      <p:ext uri="{BB962C8B-B14F-4D97-AF65-F5344CB8AC3E}">
        <p14:creationId xmlns:p14="http://schemas.microsoft.com/office/powerpoint/2010/main" val="42871770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91F691B-8CC5-4FCE-AC8E-803D930EF9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/>
              <a:t>Harmonogram akademického roku 2024/2025</a:t>
            </a:r>
          </a:p>
          <a:p>
            <a:pPr marL="0" indent="0">
              <a:buNone/>
            </a:pPr>
            <a:r>
              <a:rPr lang="cs-CZ" sz="2400" dirty="0"/>
              <a:t>Zimní semestr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b="1" dirty="0"/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2">
              <a:buFont typeface="Arial" panose="020B0604020202020204" pitchFamily="34" charset="0"/>
              <a:buChar char="•"/>
            </a:pPr>
            <a:endParaRPr lang="cs-CZ" sz="2000" dirty="0"/>
          </a:p>
          <a:p>
            <a:pPr lvl="2">
              <a:buFont typeface="Arial" panose="020B0604020202020204" pitchFamily="34" charset="0"/>
              <a:buChar char="•"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en-15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4998828-A45A-4FE4-9FD7-93BC661EF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9701" y="534988"/>
            <a:ext cx="7599361" cy="668162"/>
          </a:xfrm>
        </p:spPr>
        <p:txBody>
          <a:bodyPr/>
          <a:lstStyle/>
          <a:p>
            <a:pPr algn="r"/>
            <a:r>
              <a:rPr lang="cs-CZ" dirty="0"/>
              <a:t>Informace o studiu</a:t>
            </a:r>
            <a:endParaRPr lang="en-150" dirty="0"/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AFB5D797-4C26-4280-9105-BCA95453AB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2039087"/>
              </p:ext>
            </p:extLst>
          </p:nvPr>
        </p:nvGraphicFramePr>
        <p:xfrm>
          <a:off x="1459684" y="2995454"/>
          <a:ext cx="10089378" cy="754425"/>
        </p:xfrm>
        <a:graphic>
          <a:graphicData uri="http://schemas.openxmlformats.org/drawingml/2006/table">
            <a:tbl>
              <a:tblPr/>
              <a:tblGrid>
                <a:gridCol w="2936147">
                  <a:extLst>
                    <a:ext uri="{9D8B030D-6E8A-4147-A177-3AD203B41FA5}">
                      <a16:colId xmlns:a16="http://schemas.microsoft.com/office/drawing/2014/main" val="3471588098"/>
                    </a:ext>
                  </a:extLst>
                </a:gridCol>
                <a:gridCol w="7153231">
                  <a:extLst>
                    <a:ext uri="{9D8B030D-6E8A-4147-A177-3AD203B41FA5}">
                      <a16:colId xmlns:a16="http://schemas.microsoft.com/office/drawing/2014/main" val="1766944877"/>
                    </a:ext>
                  </a:extLst>
                </a:gridCol>
              </a:tblGrid>
              <a:tr h="754425">
                <a:tc>
                  <a:txBody>
                    <a:bodyPr/>
                    <a:lstStyle/>
                    <a:p>
                      <a:pPr fontAlgn="t"/>
                      <a:r>
                        <a:rPr lang="cs-CZ" dirty="0">
                          <a:effectLst/>
                        </a:rPr>
                        <a:t>16. 9. 2024 - 6. 10. 2024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dirty="0">
                          <a:effectLst/>
                        </a:rPr>
                        <a:t>Standardní </a:t>
                      </a:r>
                      <a:r>
                        <a:rPr lang="cs-CZ" dirty="0" err="1">
                          <a:effectLst/>
                        </a:rPr>
                        <a:t>předzápis</a:t>
                      </a:r>
                      <a:r>
                        <a:rPr lang="cs-CZ" dirty="0">
                          <a:effectLst/>
                        </a:rPr>
                        <a:t> v IS/STAG na zimní semestr (zápis předmětů do studijních plánů, přihlášení rozvrhových akcí)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7231766"/>
                  </a:ext>
                </a:extLst>
              </a:tr>
            </a:tbl>
          </a:graphicData>
        </a:graphic>
      </p:graphicFrame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9CF5BB9D-3A56-4BCC-93D8-26E4A50DD2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642208"/>
              </p:ext>
            </p:extLst>
          </p:nvPr>
        </p:nvGraphicFramePr>
        <p:xfrm>
          <a:off x="1459685" y="3909854"/>
          <a:ext cx="10089378" cy="365760"/>
        </p:xfrm>
        <a:graphic>
          <a:graphicData uri="http://schemas.openxmlformats.org/drawingml/2006/table">
            <a:tbl>
              <a:tblPr/>
              <a:tblGrid>
                <a:gridCol w="2986480">
                  <a:extLst>
                    <a:ext uri="{9D8B030D-6E8A-4147-A177-3AD203B41FA5}">
                      <a16:colId xmlns:a16="http://schemas.microsoft.com/office/drawing/2014/main" val="2506367059"/>
                    </a:ext>
                  </a:extLst>
                </a:gridCol>
                <a:gridCol w="7102898">
                  <a:extLst>
                    <a:ext uri="{9D8B030D-6E8A-4147-A177-3AD203B41FA5}">
                      <a16:colId xmlns:a16="http://schemas.microsoft.com/office/drawing/2014/main" val="391117663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cs-CZ" dirty="0">
                          <a:effectLst/>
                        </a:rPr>
                        <a:t>23. 9. 2024 - 22. 12. 2024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dirty="0">
                          <a:effectLst/>
                        </a:rPr>
                        <a:t>Výuka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347570"/>
                  </a:ext>
                </a:extLst>
              </a:tr>
            </a:tbl>
          </a:graphicData>
        </a:graphic>
      </p:graphicFrame>
      <p:graphicFrame>
        <p:nvGraphicFramePr>
          <p:cNvPr id="6" name="Tabulka 5">
            <a:extLst>
              <a:ext uri="{FF2B5EF4-FFF2-40B4-BE49-F238E27FC236}">
                <a16:creationId xmlns:a16="http://schemas.microsoft.com/office/drawing/2014/main" id="{05A89CAA-ECC7-42D6-BAF5-E78B5D3A1D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1104472"/>
              </p:ext>
            </p:extLst>
          </p:nvPr>
        </p:nvGraphicFramePr>
        <p:xfrm>
          <a:off x="1459684" y="4401815"/>
          <a:ext cx="10089378" cy="365760"/>
        </p:xfrm>
        <a:graphic>
          <a:graphicData uri="http://schemas.openxmlformats.org/drawingml/2006/table">
            <a:tbl>
              <a:tblPr/>
              <a:tblGrid>
                <a:gridCol w="2978092">
                  <a:extLst>
                    <a:ext uri="{9D8B030D-6E8A-4147-A177-3AD203B41FA5}">
                      <a16:colId xmlns:a16="http://schemas.microsoft.com/office/drawing/2014/main" val="2727116577"/>
                    </a:ext>
                  </a:extLst>
                </a:gridCol>
                <a:gridCol w="7111286">
                  <a:extLst>
                    <a:ext uri="{9D8B030D-6E8A-4147-A177-3AD203B41FA5}">
                      <a16:colId xmlns:a16="http://schemas.microsoft.com/office/drawing/2014/main" val="415137929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cs-CZ" dirty="0">
                          <a:effectLst/>
                        </a:rPr>
                        <a:t>23. 12. 2024 -   1. 1. 2025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dirty="0">
                          <a:effectLst/>
                        </a:rPr>
                        <a:t>Zimní prázdniny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4586461"/>
                  </a:ext>
                </a:extLst>
              </a:tr>
            </a:tbl>
          </a:graphicData>
        </a:graphic>
      </p:graphicFrame>
      <p:graphicFrame>
        <p:nvGraphicFramePr>
          <p:cNvPr id="7" name="Tabulka 6">
            <a:extLst>
              <a:ext uri="{FF2B5EF4-FFF2-40B4-BE49-F238E27FC236}">
                <a16:creationId xmlns:a16="http://schemas.microsoft.com/office/drawing/2014/main" id="{8F9F47AC-F71C-4F44-B46E-C8A253458C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0740351"/>
              </p:ext>
            </p:extLst>
          </p:nvPr>
        </p:nvGraphicFramePr>
        <p:xfrm>
          <a:off x="1459684" y="4862638"/>
          <a:ext cx="10089378" cy="365760"/>
        </p:xfrm>
        <a:graphic>
          <a:graphicData uri="http://schemas.openxmlformats.org/drawingml/2006/table">
            <a:tbl>
              <a:tblPr/>
              <a:tblGrid>
                <a:gridCol w="2969703">
                  <a:extLst>
                    <a:ext uri="{9D8B030D-6E8A-4147-A177-3AD203B41FA5}">
                      <a16:colId xmlns:a16="http://schemas.microsoft.com/office/drawing/2014/main" val="537372952"/>
                    </a:ext>
                  </a:extLst>
                </a:gridCol>
                <a:gridCol w="7119675">
                  <a:extLst>
                    <a:ext uri="{9D8B030D-6E8A-4147-A177-3AD203B41FA5}">
                      <a16:colId xmlns:a16="http://schemas.microsoft.com/office/drawing/2014/main" val="240144520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cs-CZ" dirty="0">
                          <a:effectLst/>
                        </a:rPr>
                        <a:t>  2.  1. 2025 -    9. 2. 2025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dirty="0">
                          <a:effectLst/>
                        </a:rPr>
                        <a:t>Zkouškové období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1417287"/>
                  </a:ext>
                </a:extLst>
              </a:tr>
            </a:tbl>
          </a:graphicData>
        </a:graphic>
      </p:graphicFrame>
      <p:graphicFrame>
        <p:nvGraphicFramePr>
          <p:cNvPr id="8" name="Tabulka 7">
            <a:extLst>
              <a:ext uri="{FF2B5EF4-FFF2-40B4-BE49-F238E27FC236}">
                <a16:creationId xmlns:a16="http://schemas.microsoft.com/office/drawing/2014/main" id="{2F269673-0B5D-40E4-B190-4FF42B2361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921603"/>
              </p:ext>
            </p:extLst>
          </p:nvPr>
        </p:nvGraphicFramePr>
        <p:xfrm>
          <a:off x="1459684" y="5346702"/>
          <a:ext cx="10089377" cy="640080"/>
        </p:xfrm>
        <a:graphic>
          <a:graphicData uri="http://schemas.openxmlformats.org/drawingml/2006/table">
            <a:tbl>
              <a:tblPr/>
              <a:tblGrid>
                <a:gridCol w="3020037">
                  <a:extLst>
                    <a:ext uri="{9D8B030D-6E8A-4147-A177-3AD203B41FA5}">
                      <a16:colId xmlns:a16="http://schemas.microsoft.com/office/drawing/2014/main" val="1551019310"/>
                    </a:ext>
                  </a:extLst>
                </a:gridCol>
                <a:gridCol w="7069340">
                  <a:extLst>
                    <a:ext uri="{9D8B030D-6E8A-4147-A177-3AD203B41FA5}">
                      <a16:colId xmlns:a16="http://schemas.microsoft.com/office/drawing/2014/main" val="173407984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cs-CZ" dirty="0">
                          <a:effectLst/>
                        </a:rPr>
                        <a:t>   9. 2. 2025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dirty="0">
                          <a:effectLst/>
                        </a:rPr>
                        <a:t>Kontrola počtu kreditů u studentů v prvním roce bakalářského a magisterského navazujícího studia – min. 15 kreditů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87962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31448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91F691B-8CC5-4FCE-AC8E-803D930EF9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/>
              <a:t>Harmonogram akademického roku 2024/2025</a:t>
            </a:r>
          </a:p>
          <a:p>
            <a:pPr marL="0" indent="0">
              <a:buNone/>
            </a:pPr>
            <a:r>
              <a:rPr lang="cs-CZ" sz="2400" dirty="0"/>
              <a:t>Letní semestr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b="1" dirty="0"/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2">
              <a:buFont typeface="Arial" panose="020B0604020202020204" pitchFamily="34" charset="0"/>
              <a:buChar char="•"/>
            </a:pPr>
            <a:endParaRPr lang="cs-CZ" sz="2000" dirty="0"/>
          </a:p>
          <a:p>
            <a:pPr lvl="2">
              <a:buFont typeface="Arial" panose="020B0604020202020204" pitchFamily="34" charset="0"/>
              <a:buChar char="•"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en-15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4998828-A45A-4FE4-9FD7-93BC661EF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9701" y="534988"/>
            <a:ext cx="7599361" cy="668162"/>
          </a:xfrm>
        </p:spPr>
        <p:txBody>
          <a:bodyPr/>
          <a:lstStyle/>
          <a:p>
            <a:pPr algn="r"/>
            <a:r>
              <a:rPr lang="cs-CZ" dirty="0"/>
              <a:t>Informace o studiu</a:t>
            </a:r>
            <a:endParaRPr lang="en-150" dirty="0"/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AFB5D797-4C26-4280-9105-BCA95453AB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914600"/>
              </p:ext>
            </p:extLst>
          </p:nvPr>
        </p:nvGraphicFramePr>
        <p:xfrm>
          <a:off x="1459684" y="2995454"/>
          <a:ext cx="10089378" cy="914400"/>
        </p:xfrm>
        <a:graphic>
          <a:graphicData uri="http://schemas.openxmlformats.org/drawingml/2006/table">
            <a:tbl>
              <a:tblPr/>
              <a:tblGrid>
                <a:gridCol w="2936147">
                  <a:extLst>
                    <a:ext uri="{9D8B030D-6E8A-4147-A177-3AD203B41FA5}">
                      <a16:colId xmlns:a16="http://schemas.microsoft.com/office/drawing/2014/main" val="3471588098"/>
                    </a:ext>
                  </a:extLst>
                </a:gridCol>
                <a:gridCol w="7153231">
                  <a:extLst>
                    <a:ext uri="{9D8B030D-6E8A-4147-A177-3AD203B41FA5}">
                      <a16:colId xmlns:a16="http://schemas.microsoft.com/office/drawing/2014/main" val="1766944877"/>
                    </a:ext>
                  </a:extLst>
                </a:gridCol>
              </a:tblGrid>
              <a:tr h="754425">
                <a:tc>
                  <a:txBody>
                    <a:bodyPr/>
                    <a:lstStyle/>
                    <a:p>
                      <a:pPr fontAlgn="t"/>
                      <a:r>
                        <a:rPr lang="cs-CZ" dirty="0">
                          <a:effectLst/>
                        </a:rPr>
                        <a:t>3. 2. 2025 - 23. 2. 2025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dirty="0">
                          <a:effectLst/>
                        </a:rPr>
                        <a:t>Standardní </a:t>
                      </a:r>
                      <a:r>
                        <a:rPr lang="cs-CZ" dirty="0" err="1">
                          <a:effectLst/>
                        </a:rPr>
                        <a:t>předzápis</a:t>
                      </a:r>
                      <a:r>
                        <a:rPr lang="cs-CZ" dirty="0">
                          <a:effectLst/>
                        </a:rPr>
                        <a:t> v IS/STAG na letní semestr (zápis předmětů do studijních plánů, přihlášení rozvrhových akcí) - dle skupiny standardního </a:t>
                      </a:r>
                      <a:r>
                        <a:rPr lang="cs-CZ" dirty="0" err="1">
                          <a:effectLst/>
                        </a:rPr>
                        <a:t>předzápisu</a:t>
                      </a:r>
                      <a:endParaRPr lang="cs-CZ" dirty="0">
                        <a:effectLst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7231766"/>
                  </a:ext>
                </a:extLst>
              </a:tr>
            </a:tbl>
          </a:graphicData>
        </a:graphic>
      </p:graphicFrame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9CF5BB9D-3A56-4BCC-93D8-26E4A50DD2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3305162"/>
              </p:ext>
            </p:extLst>
          </p:nvPr>
        </p:nvGraphicFramePr>
        <p:xfrm>
          <a:off x="1459685" y="3909854"/>
          <a:ext cx="10089378" cy="365760"/>
        </p:xfrm>
        <a:graphic>
          <a:graphicData uri="http://schemas.openxmlformats.org/drawingml/2006/table">
            <a:tbl>
              <a:tblPr/>
              <a:tblGrid>
                <a:gridCol w="2986480">
                  <a:extLst>
                    <a:ext uri="{9D8B030D-6E8A-4147-A177-3AD203B41FA5}">
                      <a16:colId xmlns:a16="http://schemas.microsoft.com/office/drawing/2014/main" val="2506367059"/>
                    </a:ext>
                  </a:extLst>
                </a:gridCol>
                <a:gridCol w="7102898">
                  <a:extLst>
                    <a:ext uri="{9D8B030D-6E8A-4147-A177-3AD203B41FA5}">
                      <a16:colId xmlns:a16="http://schemas.microsoft.com/office/drawing/2014/main" val="391117663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cs-CZ" dirty="0">
                          <a:effectLst/>
                        </a:rPr>
                        <a:t>  10. 2. 2025 -  11. 5. 2025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dirty="0">
                          <a:effectLst/>
                        </a:rPr>
                        <a:t>Výuka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347570"/>
                  </a:ext>
                </a:extLst>
              </a:tr>
            </a:tbl>
          </a:graphicData>
        </a:graphic>
      </p:graphicFrame>
      <p:graphicFrame>
        <p:nvGraphicFramePr>
          <p:cNvPr id="6" name="Tabulka 5">
            <a:extLst>
              <a:ext uri="{FF2B5EF4-FFF2-40B4-BE49-F238E27FC236}">
                <a16:creationId xmlns:a16="http://schemas.microsoft.com/office/drawing/2014/main" id="{05A89CAA-ECC7-42D6-BAF5-E78B5D3A1D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6063537"/>
              </p:ext>
            </p:extLst>
          </p:nvPr>
        </p:nvGraphicFramePr>
        <p:xfrm>
          <a:off x="1459684" y="4401815"/>
          <a:ext cx="10089378" cy="365760"/>
        </p:xfrm>
        <a:graphic>
          <a:graphicData uri="http://schemas.openxmlformats.org/drawingml/2006/table">
            <a:tbl>
              <a:tblPr/>
              <a:tblGrid>
                <a:gridCol w="2978092">
                  <a:extLst>
                    <a:ext uri="{9D8B030D-6E8A-4147-A177-3AD203B41FA5}">
                      <a16:colId xmlns:a16="http://schemas.microsoft.com/office/drawing/2014/main" val="2727116577"/>
                    </a:ext>
                  </a:extLst>
                </a:gridCol>
                <a:gridCol w="7111286">
                  <a:extLst>
                    <a:ext uri="{9D8B030D-6E8A-4147-A177-3AD203B41FA5}">
                      <a16:colId xmlns:a16="http://schemas.microsoft.com/office/drawing/2014/main" val="415137929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cs-CZ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12. 5. 2025 - 30. 6. 2025</a:t>
                      </a:r>
                      <a:endParaRPr lang="cs-CZ" dirty="0">
                        <a:effectLst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dirty="0">
                          <a:effectLst/>
                        </a:rPr>
                        <a:t>Zkouškové období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4586461"/>
                  </a:ext>
                </a:extLst>
              </a:tr>
            </a:tbl>
          </a:graphicData>
        </a:graphic>
      </p:graphicFrame>
      <p:graphicFrame>
        <p:nvGraphicFramePr>
          <p:cNvPr id="7" name="Tabulka 6">
            <a:extLst>
              <a:ext uri="{FF2B5EF4-FFF2-40B4-BE49-F238E27FC236}">
                <a16:creationId xmlns:a16="http://schemas.microsoft.com/office/drawing/2014/main" id="{8F9F47AC-F71C-4F44-B46E-C8A253458C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151505"/>
              </p:ext>
            </p:extLst>
          </p:nvPr>
        </p:nvGraphicFramePr>
        <p:xfrm>
          <a:off x="1459684" y="4862638"/>
          <a:ext cx="10089378" cy="365760"/>
        </p:xfrm>
        <a:graphic>
          <a:graphicData uri="http://schemas.openxmlformats.org/drawingml/2006/table">
            <a:tbl>
              <a:tblPr/>
              <a:tblGrid>
                <a:gridCol w="2969703">
                  <a:extLst>
                    <a:ext uri="{9D8B030D-6E8A-4147-A177-3AD203B41FA5}">
                      <a16:colId xmlns:a16="http://schemas.microsoft.com/office/drawing/2014/main" val="537372952"/>
                    </a:ext>
                  </a:extLst>
                </a:gridCol>
                <a:gridCol w="7119675">
                  <a:extLst>
                    <a:ext uri="{9D8B030D-6E8A-4147-A177-3AD203B41FA5}">
                      <a16:colId xmlns:a16="http://schemas.microsoft.com/office/drawing/2014/main" val="240144520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cs-CZ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1. 7. 2025 -  10. 8. 2025</a:t>
                      </a:r>
                      <a:endParaRPr lang="cs-CZ" dirty="0">
                        <a:effectLst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Letní prázdniny</a:t>
                      </a:r>
                      <a:endParaRPr lang="cs-CZ" dirty="0">
                        <a:effectLst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1417287"/>
                  </a:ext>
                </a:extLst>
              </a:tr>
            </a:tbl>
          </a:graphicData>
        </a:graphic>
      </p:graphicFrame>
      <p:graphicFrame>
        <p:nvGraphicFramePr>
          <p:cNvPr id="8" name="Tabulka 7">
            <a:extLst>
              <a:ext uri="{FF2B5EF4-FFF2-40B4-BE49-F238E27FC236}">
                <a16:creationId xmlns:a16="http://schemas.microsoft.com/office/drawing/2014/main" id="{2F269673-0B5D-40E4-B190-4FF42B2361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1825243"/>
              </p:ext>
            </p:extLst>
          </p:nvPr>
        </p:nvGraphicFramePr>
        <p:xfrm>
          <a:off x="1459684" y="5346702"/>
          <a:ext cx="10089377" cy="365760"/>
        </p:xfrm>
        <a:graphic>
          <a:graphicData uri="http://schemas.openxmlformats.org/drawingml/2006/table">
            <a:tbl>
              <a:tblPr/>
              <a:tblGrid>
                <a:gridCol w="3020037">
                  <a:extLst>
                    <a:ext uri="{9D8B030D-6E8A-4147-A177-3AD203B41FA5}">
                      <a16:colId xmlns:a16="http://schemas.microsoft.com/office/drawing/2014/main" val="1551019310"/>
                    </a:ext>
                  </a:extLst>
                </a:gridCol>
                <a:gridCol w="7069340">
                  <a:extLst>
                    <a:ext uri="{9D8B030D-6E8A-4147-A177-3AD203B41FA5}">
                      <a16:colId xmlns:a16="http://schemas.microsoft.com/office/drawing/2014/main" val="173407984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cs-CZ" dirty="0">
                          <a:effectLst/>
                        </a:rPr>
                        <a:t>11. 8. 2025 - 31. 8. 2025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dirty="0">
                          <a:effectLst/>
                        </a:rPr>
                        <a:t>Zkouškové období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8796254"/>
                  </a:ext>
                </a:extLst>
              </a:tr>
            </a:tbl>
          </a:graphicData>
        </a:graphic>
      </p:graphicFrame>
      <p:graphicFrame>
        <p:nvGraphicFramePr>
          <p:cNvPr id="9" name="Tabulka 8">
            <a:extLst>
              <a:ext uri="{FF2B5EF4-FFF2-40B4-BE49-F238E27FC236}">
                <a16:creationId xmlns:a16="http://schemas.microsoft.com/office/drawing/2014/main" id="{3B97F091-A7FB-4C38-A03D-A81E4C140F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9709186"/>
              </p:ext>
            </p:extLst>
          </p:nvPr>
        </p:nvGraphicFramePr>
        <p:xfrm>
          <a:off x="1459684" y="5801345"/>
          <a:ext cx="10089377" cy="640080"/>
        </p:xfrm>
        <a:graphic>
          <a:graphicData uri="http://schemas.openxmlformats.org/drawingml/2006/table">
            <a:tbl>
              <a:tblPr/>
              <a:tblGrid>
                <a:gridCol w="2986481">
                  <a:extLst>
                    <a:ext uri="{9D8B030D-6E8A-4147-A177-3AD203B41FA5}">
                      <a16:colId xmlns:a16="http://schemas.microsoft.com/office/drawing/2014/main" val="887545869"/>
                    </a:ext>
                  </a:extLst>
                </a:gridCol>
                <a:gridCol w="7102896">
                  <a:extLst>
                    <a:ext uri="{9D8B030D-6E8A-4147-A177-3AD203B41FA5}">
                      <a16:colId xmlns:a16="http://schemas.microsoft.com/office/drawing/2014/main" val="227209258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cs-CZ" dirty="0">
                          <a:effectLst/>
                        </a:rPr>
                        <a:t>31. 8. 2025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pl-PL" dirty="0">
                          <a:effectLst/>
                        </a:rPr>
                        <a:t>Kontrola studia – splnění podmínek pro postup do dalšího roku studia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08091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6829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91F691B-8CC5-4FCE-AC8E-803D930EF9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3199" y="1695110"/>
            <a:ext cx="9975863" cy="47691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/>
              <a:t>Důležité odkazy:</a:t>
            </a:r>
          </a:p>
          <a:p>
            <a:r>
              <a:rPr lang="cs-CZ" sz="2000" dirty="0"/>
              <a:t>Online výuka </a:t>
            </a:r>
            <a:r>
              <a:rPr lang="cs-CZ" sz="2000" dirty="0">
                <a:hlinkClick r:id="rId2"/>
              </a:rPr>
              <a:t>https://oliva.uhk.cz/</a:t>
            </a:r>
            <a:endParaRPr lang="cs-CZ" sz="2000" dirty="0"/>
          </a:p>
          <a:p>
            <a:r>
              <a:rPr lang="cs-CZ" sz="2000" dirty="0"/>
              <a:t>Studium </a:t>
            </a:r>
            <a:r>
              <a:rPr lang="cs-CZ" sz="2000" dirty="0">
                <a:hlinkClick r:id="rId3"/>
              </a:rPr>
              <a:t>https://www.uhk.cz/cs/fakulta-informatiky-a-managementu/studium/prakticke-informace</a:t>
            </a:r>
            <a:endParaRPr lang="cs-CZ" sz="2000" dirty="0"/>
          </a:p>
          <a:p>
            <a:r>
              <a:rPr lang="cs-CZ" sz="2000" dirty="0"/>
              <a:t>První kroky na FIM </a:t>
            </a:r>
            <a:r>
              <a:rPr lang="cs-CZ" sz="2000" dirty="0">
                <a:hlinkClick r:id="rId4"/>
              </a:rPr>
              <a:t>https://fim.uhk.cz/kroky/cz/</a:t>
            </a:r>
            <a:endParaRPr lang="cs-CZ" sz="2000" dirty="0"/>
          </a:p>
          <a:p>
            <a:r>
              <a:rPr lang="cs-CZ" sz="2000" dirty="0"/>
              <a:t>Centrum služeb UHK </a:t>
            </a:r>
            <a:r>
              <a:rPr lang="cs-CZ" sz="2000" dirty="0">
                <a:hlinkClick r:id="rId5"/>
              </a:rPr>
              <a:t>https://www.uhk.cz/cs/univerzita-hradec-kralove/uhk/celouniverzitni-pracoviste/centrum-sluzeb-uhk</a:t>
            </a:r>
            <a:endParaRPr lang="cs-CZ" sz="2000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4998828-A45A-4FE4-9FD7-93BC661EF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9701" y="534988"/>
            <a:ext cx="7599361" cy="668162"/>
          </a:xfrm>
        </p:spPr>
        <p:txBody>
          <a:bodyPr/>
          <a:lstStyle/>
          <a:p>
            <a:pPr algn="r"/>
            <a:r>
              <a:rPr lang="cs-CZ"/>
              <a:t>Informace o studiu</a:t>
            </a:r>
            <a:endParaRPr lang="en-150" dirty="0"/>
          </a:p>
        </p:txBody>
      </p:sp>
    </p:spTree>
    <p:extLst>
      <p:ext uri="{BB962C8B-B14F-4D97-AF65-F5344CB8AC3E}">
        <p14:creationId xmlns:p14="http://schemas.microsoft.com/office/powerpoint/2010/main" val="25115045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91F691B-8CC5-4FCE-AC8E-803D930EF9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/>
              <a:t>Erasmus+, Celý svět</a:t>
            </a:r>
          </a:p>
          <a:p>
            <a:r>
              <a:rPr lang="cs-CZ" dirty="0"/>
              <a:t>možnost vycestovat v průběhu studia</a:t>
            </a:r>
          </a:p>
          <a:p>
            <a:r>
              <a:rPr lang="cs-CZ" dirty="0"/>
              <a:t>uznání předmětů ze zahraničí</a:t>
            </a:r>
          </a:p>
          <a:p>
            <a:r>
              <a:rPr lang="cs-CZ" dirty="0"/>
              <a:t>stipendium </a:t>
            </a:r>
          </a:p>
          <a:p>
            <a:r>
              <a:rPr lang="cs-CZ" dirty="0"/>
              <a:t>aktuální nabídka </a:t>
            </a:r>
            <a:r>
              <a:rPr lang="cs-CZ" dirty="0">
                <a:hlinkClick r:id="rId2"/>
              </a:rPr>
              <a:t>http://edu.uhk.cz/mobility/#UHK-Article</a:t>
            </a:r>
            <a:endParaRPr lang="cs-CZ" dirty="0"/>
          </a:p>
          <a:p>
            <a:pPr marL="0" indent="0">
              <a:buNone/>
            </a:pPr>
            <a:r>
              <a:rPr lang="cs-CZ" b="1" dirty="0" err="1"/>
              <a:t>Coursera</a:t>
            </a:r>
            <a:endParaRPr lang="cs-CZ" b="1" dirty="0"/>
          </a:p>
          <a:p>
            <a:r>
              <a:rPr lang="cs-CZ" dirty="0"/>
              <a:t>online kurzy z celého světa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4998828-A45A-4FE4-9FD7-93BC661EF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9701" y="534988"/>
            <a:ext cx="7599361" cy="668162"/>
          </a:xfrm>
        </p:spPr>
        <p:txBody>
          <a:bodyPr/>
          <a:lstStyle/>
          <a:p>
            <a:pPr algn="r"/>
            <a:r>
              <a:rPr lang="cs-CZ" dirty="0"/>
              <a:t>Informace o studiu</a:t>
            </a:r>
            <a:endParaRPr lang="en-150" dirty="0"/>
          </a:p>
        </p:txBody>
      </p:sp>
    </p:spTree>
    <p:extLst>
      <p:ext uri="{BB962C8B-B14F-4D97-AF65-F5344CB8AC3E}">
        <p14:creationId xmlns:p14="http://schemas.microsoft.com/office/powerpoint/2010/main" val="35035609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91F691B-8CC5-4FCE-AC8E-803D930EF9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3199" y="1695110"/>
            <a:ext cx="9975863" cy="46279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/>
              <a:t>IDV - Institut dalšího vzdělávání</a:t>
            </a:r>
          </a:p>
          <a:p>
            <a:r>
              <a:rPr lang="cs-CZ" sz="2000" dirty="0"/>
              <a:t>vyrovnávací kurzy – počítačová gramotnost, matematika</a:t>
            </a:r>
          </a:p>
          <a:p>
            <a:r>
              <a:rPr lang="cs-CZ" sz="2000" dirty="0"/>
              <a:t>jazykové kurzy </a:t>
            </a:r>
          </a:p>
          <a:p>
            <a:r>
              <a:rPr lang="cs-CZ" sz="2000" dirty="0"/>
              <a:t>testy TOEIC, TOEFL (ETS)</a:t>
            </a:r>
          </a:p>
          <a:p>
            <a:r>
              <a:rPr lang="cs-CZ" sz="2000" dirty="0"/>
              <a:t>ostatní - </a:t>
            </a:r>
            <a:r>
              <a:rPr lang="cs-CZ" sz="2000" dirty="0" err="1"/>
              <a:t>Backend</a:t>
            </a:r>
            <a:r>
              <a:rPr lang="cs-CZ" sz="2000" dirty="0"/>
              <a:t> vývoj prakticky, Daňová evidence, Věda o selhání</a:t>
            </a:r>
          </a:p>
          <a:p>
            <a:r>
              <a:rPr lang="cs-CZ" sz="2000" dirty="0"/>
              <a:t>mimořádné studium předmětové</a:t>
            </a:r>
          </a:p>
          <a:p>
            <a:r>
              <a:rPr lang="cs-CZ" sz="2000" dirty="0">
                <a:hlinkClick r:id="rId2"/>
              </a:rPr>
              <a:t>https://www.uhk.cz/cs/fakulta-informatiky-a-managementu/fim-1/katedry-a-pracoviste/idv-institut-dalsiho-vzdelavani</a:t>
            </a:r>
            <a:endParaRPr lang="cs-CZ" sz="2000" dirty="0"/>
          </a:p>
          <a:p>
            <a:endParaRPr lang="cs-CZ" sz="2000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4998828-A45A-4FE4-9FD7-93BC661EF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9701" y="534988"/>
            <a:ext cx="7599361" cy="668162"/>
          </a:xfrm>
        </p:spPr>
        <p:txBody>
          <a:bodyPr/>
          <a:lstStyle/>
          <a:p>
            <a:pPr algn="r"/>
            <a:r>
              <a:rPr lang="cs-CZ" dirty="0"/>
              <a:t>Informace o studiu</a:t>
            </a:r>
            <a:endParaRPr lang="en-150" dirty="0"/>
          </a:p>
        </p:txBody>
      </p:sp>
    </p:spTree>
    <p:extLst>
      <p:ext uri="{BB962C8B-B14F-4D97-AF65-F5344CB8AC3E}">
        <p14:creationId xmlns:p14="http://schemas.microsoft.com/office/powerpoint/2010/main" val="10976804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91F691B-8CC5-4FCE-AC8E-803D930EF9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/>
              <a:t>Úřední hodiny:</a:t>
            </a:r>
          </a:p>
          <a:p>
            <a:pPr marL="457214" lvl="1" indent="0">
              <a:buNone/>
            </a:pPr>
            <a:endParaRPr lang="cs-CZ" sz="2000" dirty="0"/>
          </a:p>
          <a:p>
            <a:pPr marL="457214" lvl="1" indent="0">
              <a:buNone/>
            </a:pPr>
            <a:r>
              <a:rPr lang="cs-CZ" sz="2000" dirty="0"/>
              <a:t>pondělí     8.00 - 10.00</a:t>
            </a:r>
            <a:br>
              <a:rPr lang="cs-CZ" sz="2000" dirty="0"/>
            </a:br>
            <a:r>
              <a:rPr lang="cs-CZ" sz="2000" dirty="0"/>
              <a:t>úterý        13.00 - 15.00</a:t>
            </a:r>
            <a:br>
              <a:rPr lang="cs-CZ" sz="2000" dirty="0"/>
            </a:br>
            <a:r>
              <a:rPr lang="cs-CZ" sz="2000" dirty="0"/>
              <a:t>středa       8.00 - 10.00</a:t>
            </a:r>
            <a:br>
              <a:rPr lang="cs-CZ" sz="2000" dirty="0"/>
            </a:br>
            <a:r>
              <a:rPr lang="cs-CZ" sz="2000" dirty="0"/>
              <a:t>čtvrtek     13.00 - 15.00</a:t>
            </a:r>
          </a:p>
          <a:p>
            <a:pPr marL="457214" lvl="1" indent="0">
              <a:buNone/>
            </a:pPr>
            <a:r>
              <a:rPr lang="cs-CZ" sz="2000" dirty="0"/>
              <a:t>t: +420 49333 2211, 2212, 2213, 2214, 2222</a:t>
            </a:r>
          </a:p>
          <a:p>
            <a:pPr marL="457214" lvl="1" indent="0">
              <a:buNone/>
            </a:pPr>
            <a:r>
              <a:rPr lang="cs-CZ" sz="2000" dirty="0"/>
              <a:t>e: </a:t>
            </a:r>
            <a:r>
              <a:rPr lang="cs-CZ" sz="2000" u="sng" dirty="0">
                <a:hlinkClick r:id="rId2" tooltip="Odkaz se otevře v novém okně"/>
              </a:rPr>
              <a:t>studijni.fim@uhk.cz </a:t>
            </a:r>
            <a:endParaRPr lang="cs-CZ" sz="2000" b="1" dirty="0"/>
          </a:p>
          <a:p>
            <a:pPr marL="457214" lvl="1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en-15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4998828-A45A-4FE4-9FD7-93BC661EF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9701" y="534988"/>
            <a:ext cx="7599361" cy="668162"/>
          </a:xfrm>
        </p:spPr>
        <p:txBody>
          <a:bodyPr/>
          <a:lstStyle/>
          <a:p>
            <a:pPr algn="r"/>
            <a:r>
              <a:rPr lang="cs-CZ" dirty="0"/>
              <a:t>Studijní oddělení - kontakt</a:t>
            </a:r>
            <a:endParaRPr lang="en-150" dirty="0"/>
          </a:p>
        </p:txBody>
      </p:sp>
    </p:spTree>
    <p:extLst>
      <p:ext uri="{BB962C8B-B14F-4D97-AF65-F5344CB8AC3E}">
        <p14:creationId xmlns:p14="http://schemas.microsoft.com/office/powerpoint/2010/main" val="27300697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91F691B-8CC5-4FCE-AC8E-803D930EF9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Evidenční karta studenta</a:t>
            </a:r>
          </a:p>
          <a:p>
            <a:r>
              <a:rPr lang="cs-CZ" dirty="0"/>
              <a:t>Informace o studiu</a:t>
            </a:r>
          </a:p>
          <a:p>
            <a:r>
              <a:rPr lang="cs-CZ" dirty="0"/>
              <a:t>Přístup do systému</a:t>
            </a:r>
          </a:p>
          <a:p>
            <a:r>
              <a:rPr lang="cs-CZ" dirty="0"/>
              <a:t>Univerzitní email: </a:t>
            </a:r>
            <a:r>
              <a:rPr lang="cs-CZ" dirty="0">
                <a:hlinkClick r:id="rId2"/>
              </a:rPr>
              <a:t>login@uhk.cz</a:t>
            </a:r>
            <a:endParaRPr lang="cs-CZ" dirty="0"/>
          </a:p>
          <a:p>
            <a:r>
              <a:rPr lang="cs-CZ" dirty="0"/>
              <a:t>Možnost tisku</a:t>
            </a:r>
          </a:p>
          <a:p>
            <a:r>
              <a:rPr lang="cs-CZ" dirty="0"/>
              <a:t>IS/STAG</a:t>
            </a:r>
          </a:p>
          <a:p>
            <a:r>
              <a:rPr lang="cs-CZ" dirty="0"/>
              <a:t>Kontakt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4998828-A45A-4FE4-9FD7-93BC661EF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9701" y="534988"/>
            <a:ext cx="7599361" cy="668162"/>
          </a:xfrm>
        </p:spPr>
        <p:txBody>
          <a:bodyPr/>
          <a:lstStyle/>
          <a:p>
            <a:pPr algn="r"/>
            <a:r>
              <a:rPr lang="cs-CZ" dirty="0"/>
              <a:t>Zápis</a:t>
            </a:r>
            <a:endParaRPr lang="en-150" dirty="0"/>
          </a:p>
        </p:txBody>
      </p:sp>
    </p:spTree>
    <p:extLst>
      <p:ext uri="{BB962C8B-B14F-4D97-AF65-F5344CB8AC3E}">
        <p14:creationId xmlns:p14="http://schemas.microsoft.com/office/powerpoint/2010/main" val="5344774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91F691B-8CC5-4FCE-AC8E-803D930EF9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Evidenční karta studenta</a:t>
            </a:r>
          </a:p>
          <a:p>
            <a:r>
              <a:rPr lang="cs-CZ" dirty="0"/>
              <a:t>Informace o zpracování osobních údajů a žádost o souhlas</a:t>
            </a:r>
          </a:p>
          <a:p>
            <a:r>
              <a:rPr lang="cs-CZ" dirty="0"/>
              <a:t>BOZP a PO + práce na učebnách</a:t>
            </a:r>
          </a:p>
          <a:p>
            <a:r>
              <a:rPr lang="cs-CZ" dirty="0"/>
              <a:t>Průkaz studenta</a:t>
            </a:r>
          </a:p>
          <a:p>
            <a:r>
              <a:rPr lang="cs-CZ" dirty="0"/>
              <a:t>Studijní plán</a:t>
            </a:r>
          </a:p>
          <a:p>
            <a:r>
              <a:rPr lang="cs-CZ" dirty="0"/>
              <a:t>Potvrzení o studiu</a:t>
            </a:r>
          </a:p>
          <a:p>
            <a:r>
              <a:rPr lang="cs-CZ" dirty="0"/>
              <a:t>Heslo</a:t>
            </a:r>
          </a:p>
          <a:p>
            <a:pPr marL="0" indent="0">
              <a:buNone/>
            </a:pPr>
            <a:endParaRPr lang="cs-CZ" dirty="0"/>
          </a:p>
          <a:p>
            <a:endParaRPr lang="en-15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4998828-A45A-4FE4-9FD7-93BC661EF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9701" y="534988"/>
            <a:ext cx="7599361" cy="668162"/>
          </a:xfrm>
        </p:spPr>
        <p:txBody>
          <a:bodyPr/>
          <a:lstStyle/>
          <a:p>
            <a:pPr algn="r"/>
            <a:r>
              <a:rPr lang="cs-CZ" dirty="0"/>
              <a:t>Zápis</a:t>
            </a:r>
            <a:endParaRPr lang="en-150" dirty="0"/>
          </a:p>
        </p:txBody>
      </p:sp>
    </p:spTree>
    <p:extLst>
      <p:ext uri="{BB962C8B-B14F-4D97-AF65-F5344CB8AC3E}">
        <p14:creationId xmlns:p14="http://schemas.microsoft.com/office/powerpoint/2010/main" val="38248888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91F691B-8CC5-4FCE-AC8E-803D930EF9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/>
              <a:t>Důležité předpisy:</a:t>
            </a:r>
          </a:p>
          <a:p>
            <a:pPr marL="0" indent="0">
              <a:buNone/>
            </a:pPr>
            <a:endParaRPr lang="cs-CZ" b="1" dirty="0"/>
          </a:p>
          <a:p>
            <a:pPr lvl="1"/>
            <a:r>
              <a:rPr lang="cs-CZ" dirty="0">
                <a:hlinkClick r:id="rId2"/>
              </a:rPr>
              <a:t>Studijní a zkušební řád UHK </a:t>
            </a:r>
            <a:endParaRPr lang="cs-CZ" dirty="0"/>
          </a:p>
          <a:p>
            <a:pPr lvl="1"/>
            <a:r>
              <a:rPr lang="cs-CZ" dirty="0">
                <a:hlinkClick r:id="rId3"/>
              </a:rPr>
              <a:t>Směrnice děkana doplňující Studijní a zkušební řád UHK</a:t>
            </a:r>
            <a:endParaRPr lang="cs-CZ" dirty="0"/>
          </a:p>
          <a:p>
            <a:pPr lvl="1"/>
            <a:r>
              <a:rPr lang="cs-CZ" u="sng" dirty="0">
                <a:hlinkClick r:id="rId4" tooltip="Odkaz se otevře v novém okně"/>
              </a:rPr>
              <a:t>Studium a uznávání předmětů absolvovaných na ostatních součástech UHK</a:t>
            </a:r>
            <a:r>
              <a:rPr lang="cs-CZ" u="sng" dirty="0"/>
              <a:t> </a:t>
            </a:r>
            <a:endParaRPr lang="cs-CZ" dirty="0"/>
          </a:p>
          <a:p>
            <a:pPr lvl="1"/>
            <a:r>
              <a:rPr lang="cs-CZ" dirty="0">
                <a:hlinkClick r:id="rId5"/>
              </a:rPr>
              <a:t>Stipendijní řád UHK</a:t>
            </a:r>
            <a:endParaRPr lang="cs-CZ" dirty="0"/>
          </a:p>
          <a:p>
            <a:pPr marL="457214" lvl="1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en-15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4998828-A45A-4FE4-9FD7-93BC661EF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9701" y="534988"/>
            <a:ext cx="7599361" cy="668162"/>
          </a:xfrm>
        </p:spPr>
        <p:txBody>
          <a:bodyPr/>
          <a:lstStyle/>
          <a:p>
            <a:pPr algn="r"/>
            <a:r>
              <a:rPr lang="cs-CZ" dirty="0"/>
              <a:t>Informace o studiu</a:t>
            </a:r>
            <a:endParaRPr lang="en-150" dirty="0"/>
          </a:p>
        </p:txBody>
      </p:sp>
    </p:spTree>
    <p:extLst>
      <p:ext uri="{BB962C8B-B14F-4D97-AF65-F5344CB8AC3E}">
        <p14:creationId xmlns:p14="http://schemas.microsoft.com/office/powerpoint/2010/main" val="9368885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91F691B-8CC5-4FCE-AC8E-803D930EF9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/>
              <a:t>Poplatek za delší dobu studia:</a:t>
            </a:r>
          </a:p>
          <a:p>
            <a:pPr lvl="1"/>
            <a:r>
              <a:rPr lang="cs-CZ" sz="2000" dirty="0"/>
              <a:t>Bezplatná doba studia:</a:t>
            </a:r>
          </a:p>
          <a:p>
            <a:pPr lvl="2"/>
            <a:r>
              <a:rPr lang="cs-CZ" sz="2000" dirty="0"/>
              <a:t>Bc. – 3 + 1 rok</a:t>
            </a:r>
          </a:p>
          <a:p>
            <a:pPr lvl="2"/>
            <a:r>
              <a:rPr lang="cs-CZ" sz="2000" dirty="0"/>
              <a:t>Ing. – 2 + 1 rok</a:t>
            </a:r>
          </a:p>
          <a:p>
            <a:pPr lvl="1"/>
            <a:r>
              <a:rPr lang="cs-CZ" sz="2000" dirty="0"/>
              <a:t>Poplatek: </a:t>
            </a:r>
          </a:p>
          <a:p>
            <a:pPr lvl="2"/>
            <a:r>
              <a:rPr lang="cs-CZ" sz="2000" dirty="0"/>
              <a:t>za každých započatých šest měsíců 17500Kč</a:t>
            </a:r>
          </a:p>
          <a:p>
            <a:pPr lvl="2"/>
            <a:r>
              <a:rPr lang="cs-CZ" sz="2000" dirty="0"/>
              <a:t>doba studia, kterou student absolvoval na jiné VŠ v ČR a toto studium nedokončil, se do doby rozhodné pro stanovení poplatků započítává.</a:t>
            </a:r>
          </a:p>
          <a:p>
            <a:pPr lvl="1"/>
            <a:endParaRPr lang="cs-CZ" dirty="0"/>
          </a:p>
          <a:p>
            <a:pPr lvl="2"/>
            <a:endParaRPr lang="cs-CZ" dirty="0"/>
          </a:p>
          <a:p>
            <a:pPr lvl="1"/>
            <a:endParaRPr lang="cs-CZ" dirty="0"/>
          </a:p>
          <a:p>
            <a:pPr lvl="2">
              <a:buFont typeface="Arial" panose="020B0604020202020204" pitchFamily="34" charset="0"/>
              <a:buChar char="•"/>
            </a:pPr>
            <a:endParaRPr lang="cs-CZ" sz="2000" dirty="0"/>
          </a:p>
          <a:p>
            <a:pPr lvl="2">
              <a:buFont typeface="Arial" panose="020B0604020202020204" pitchFamily="34" charset="0"/>
              <a:buChar char="•"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en-15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4998828-A45A-4FE4-9FD7-93BC661EF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9701" y="534988"/>
            <a:ext cx="7599361" cy="668162"/>
          </a:xfrm>
        </p:spPr>
        <p:txBody>
          <a:bodyPr/>
          <a:lstStyle/>
          <a:p>
            <a:pPr algn="r"/>
            <a:r>
              <a:rPr lang="cs-CZ" dirty="0"/>
              <a:t>Informace o studiu</a:t>
            </a:r>
            <a:endParaRPr lang="en-150" dirty="0"/>
          </a:p>
        </p:txBody>
      </p:sp>
    </p:spTree>
    <p:extLst>
      <p:ext uri="{BB962C8B-B14F-4D97-AF65-F5344CB8AC3E}">
        <p14:creationId xmlns:p14="http://schemas.microsoft.com/office/powerpoint/2010/main" val="24468449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91F691B-8CC5-4FCE-AC8E-803D930EF9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/>
              <a:t>Stipendia:</a:t>
            </a:r>
          </a:p>
          <a:p>
            <a:pPr lvl="1"/>
            <a:r>
              <a:rPr lang="cs-CZ" dirty="0"/>
              <a:t>prospěchové</a:t>
            </a:r>
          </a:p>
          <a:p>
            <a:pPr lvl="1"/>
            <a:r>
              <a:rPr lang="cs-CZ" dirty="0"/>
              <a:t>ubytovací</a:t>
            </a:r>
          </a:p>
          <a:p>
            <a:pPr lvl="1"/>
            <a:r>
              <a:rPr lang="cs-CZ" dirty="0"/>
              <a:t>sociální</a:t>
            </a:r>
          </a:p>
          <a:p>
            <a:pPr lvl="1"/>
            <a:r>
              <a:rPr lang="cs-CZ" dirty="0"/>
              <a:t>mimořádné, sportovní</a:t>
            </a:r>
          </a:p>
          <a:p>
            <a:pPr lvl="1"/>
            <a:endParaRPr lang="cs-CZ" dirty="0"/>
          </a:p>
          <a:p>
            <a:pPr marL="457214" lvl="1" indent="0">
              <a:buNone/>
            </a:pPr>
            <a:r>
              <a:rPr lang="cs-CZ" b="1" dirty="0"/>
              <a:t>Důležité! - Nastavení čísla bankovního účtu v IS/STAG – Moje studium – Moje údaje</a:t>
            </a:r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2">
              <a:buFont typeface="Arial" panose="020B0604020202020204" pitchFamily="34" charset="0"/>
              <a:buChar char="•"/>
            </a:pPr>
            <a:endParaRPr lang="cs-CZ" sz="2000" dirty="0"/>
          </a:p>
          <a:p>
            <a:pPr lvl="2">
              <a:buFont typeface="Arial" panose="020B0604020202020204" pitchFamily="34" charset="0"/>
              <a:buChar char="•"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en-15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4998828-A45A-4FE4-9FD7-93BC661EF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9701" y="534988"/>
            <a:ext cx="7599361" cy="668162"/>
          </a:xfrm>
        </p:spPr>
        <p:txBody>
          <a:bodyPr/>
          <a:lstStyle/>
          <a:p>
            <a:pPr algn="r"/>
            <a:r>
              <a:rPr lang="cs-CZ" dirty="0"/>
              <a:t>Informace o studiu</a:t>
            </a:r>
            <a:endParaRPr lang="en-150" dirty="0"/>
          </a:p>
        </p:txBody>
      </p:sp>
    </p:spTree>
    <p:extLst>
      <p:ext uri="{BB962C8B-B14F-4D97-AF65-F5344CB8AC3E}">
        <p14:creationId xmlns:p14="http://schemas.microsoft.com/office/powerpoint/2010/main" val="30037004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91F691B-8CC5-4FCE-AC8E-803D930EF9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/>
              <a:t>Přihlašovací jméno a heslo:</a:t>
            </a:r>
          </a:p>
          <a:p>
            <a:pPr lvl="1"/>
            <a:r>
              <a:rPr lang="cs-CZ" dirty="0"/>
              <a:t>přihlašovací jméno: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sz="2000" dirty="0"/>
              <a:t>prvních </a:t>
            </a:r>
            <a:r>
              <a:rPr lang="cs-CZ" sz="2000" b="1" dirty="0"/>
              <a:t>pět znaků příjmení </a:t>
            </a:r>
            <a:r>
              <a:rPr lang="cs-CZ" sz="2000" dirty="0"/>
              <a:t>(je-li příjmení kratší, bere se celé příjmení a již se nedoplňuje žádnými znaky) a prvních </a:t>
            </a:r>
            <a:r>
              <a:rPr lang="cs-CZ" sz="2000" b="1" dirty="0"/>
              <a:t>dvou znaků křestního jména</a:t>
            </a:r>
            <a:r>
              <a:rPr lang="cs-CZ" sz="2000" dirty="0"/>
              <a:t>,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sz="2000" dirty="0"/>
              <a:t>následuje </a:t>
            </a:r>
            <a:r>
              <a:rPr lang="cs-CZ" sz="2000" b="1" dirty="0"/>
              <a:t>číslo</a:t>
            </a:r>
            <a:r>
              <a:rPr lang="cs-CZ" sz="2000" dirty="0"/>
              <a:t>, popř. písmeno, které zaručuje unikátnost uživatelského jména (1-9, a-z).</a:t>
            </a:r>
          </a:p>
          <a:p>
            <a:pPr lvl="1"/>
            <a:r>
              <a:rPr lang="cs-CZ" dirty="0"/>
              <a:t>heslo: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sz="2000" dirty="0"/>
              <a:t>změna provizorního hesla + nastavení kontrolní otázky</a:t>
            </a:r>
          </a:p>
          <a:p>
            <a:pPr lvl="2"/>
            <a:endParaRPr lang="cs-CZ" dirty="0"/>
          </a:p>
          <a:p>
            <a:pPr lvl="2">
              <a:buFont typeface="Arial" panose="020B0604020202020204" pitchFamily="34" charset="0"/>
              <a:buChar char="•"/>
            </a:pPr>
            <a:endParaRPr lang="cs-CZ" sz="2000" dirty="0"/>
          </a:p>
          <a:p>
            <a:pPr lvl="2">
              <a:buFont typeface="Arial" panose="020B0604020202020204" pitchFamily="34" charset="0"/>
              <a:buChar char="•"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en-15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4998828-A45A-4FE4-9FD7-93BC661EF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9701" y="534988"/>
            <a:ext cx="7599361" cy="668162"/>
          </a:xfrm>
        </p:spPr>
        <p:txBody>
          <a:bodyPr/>
          <a:lstStyle/>
          <a:p>
            <a:pPr algn="r"/>
            <a:r>
              <a:rPr lang="cs-CZ" dirty="0"/>
              <a:t>Přístup do systému</a:t>
            </a:r>
            <a:endParaRPr lang="en-150" dirty="0"/>
          </a:p>
        </p:txBody>
      </p:sp>
    </p:spTree>
    <p:extLst>
      <p:ext uri="{BB962C8B-B14F-4D97-AF65-F5344CB8AC3E}">
        <p14:creationId xmlns:p14="http://schemas.microsoft.com/office/powerpoint/2010/main" val="10848318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91F691B-8CC5-4FCE-AC8E-803D930EF9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3199" y="1695110"/>
            <a:ext cx="9975863" cy="4756023"/>
          </a:xfrm>
        </p:spPr>
        <p:txBody>
          <a:bodyPr/>
          <a:lstStyle/>
          <a:p>
            <a:pPr marL="0" indent="0">
              <a:buNone/>
            </a:pPr>
            <a:r>
              <a:rPr lang="cs-CZ" b="1" dirty="0"/>
              <a:t>IS/STAG = Informační Systém </a:t>
            </a:r>
            <a:r>
              <a:rPr lang="cs-CZ" b="1" dirty="0" err="1"/>
              <a:t>STudijní</a:t>
            </a:r>
            <a:r>
              <a:rPr lang="cs-CZ" b="1" dirty="0"/>
              <a:t> </a:t>
            </a:r>
            <a:r>
              <a:rPr lang="cs-CZ" b="1" dirty="0" err="1"/>
              <a:t>AGendy</a:t>
            </a:r>
            <a:endParaRPr lang="cs-CZ" b="1" dirty="0"/>
          </a:p>
          <a:p>
            <a:r>
              <a:rPr lang="cs-CZ" dirty="0">
                <a:hlinkClick r:id="rId2"/>
              </a:rPr>
              <a:t>https://stag.uhk.cz/portal/</a:t>
            </a:r>
            <a:r>
              <a:rPr lang="cs-CZ" dirty="0"/>
              <a:t> </a:t>
            </a:r>
          </a:p>
          <a:p>
            <a:r>
              <a:rPr lang="cs-CZ" dirty="0"/>
              <a:t>správa osobních údajů – adresa, datová schránka</a:t>
            </a:r>
          </a:p>
          <a:p>
            <a:r>
              <a:rPr lang="cs-CZ" dirty="0"/>
              <a:t>možnost nastavení oznámení - zvoneček</a:t>
            </a:r>
          </a:p>
          <a:p>
            <a:r>
              <a:rPr lang="cs-CZ" dirty="0"/>
              <a:t>tisk potvrzení o studiu – elektronické potvrzení o studiu</a:t>
            </a:r>
          </a:p>
          <a:p>
            <a:r>
              <a:rPr lang="cs-CZ" dirty="0"/>
              <a:t>zápis předmětů – tvorba rozvrhu</a:t>
            </a:r>
          </a:p>
          <a:p>
            <a:r>
              <a:rPr lang="cs-CZ" dirty="0"/>
              <a:t>přihlášení na termíny zápočtů a zkoušek</a:t>
            </a:r>
          </a:p>
          <a:p>
            <a:r>
              <a:rPr lang="cs-CZ" dirty="0" err="1"/>
              <a:t>samozápis</a:t>
            </a:r>
            <a:r>
              <a:rPr lang="cs-CZ" dirty="0"/>
              <a:t> – ve vyšších ročnících</a:t>
            </a:r>
            <a:endParaRPr lang="en-15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4998828-A45A-4FE4-9FD7-93BC661EF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9701" y="534988"/>
            <a:ext cx="7599361" cy="668162"/>
          </a:xfrm>
        </p:spPr>
        <p:txBody>
          <a:bodyPr/>
          <a:lstStyle/>
          <a:p>
            <a:pPr algn="r"/>
            <a:r>
              <a:rPr lang="cs-CZ" dirty="0"/>
              <a:t>IS/STAG</a:t>
            </a:r>
            <a:endParaRPr lang="en-150" dirty="0"/>
          </a:p>
        </p:txBody>
      </p:sp>
    </p:spTree>
    <p:extLst>
      <p:ext uri="{BB962C8B-B14F-4D97-AF65-F5344CB8AC3E}">
        <p14:creationId xmlns:p14="http://schemas.microsoft.com/office/powerpoint/2010/main" val="16096720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91F691B-8CC5-4FCE-AC8E-803D930EF9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/>
              <a:t>Předměty:</a:t>
            </a:r>
          </a:p>
          <a:p>
            <a:r>
              <a:rPr lang="cs-CZ" dirty="0"/>
              <a:t>povinné – student musí předměty splnit</a:t>
            </a:r>
          </a:p>
          <a:p>
            <a:r>
              <a:rPr lang="cs-CZ" dirty="0"/>
              <a:t>povinně volitelné – student musí získat z bloku stanovený počet předmětů / kreditů (např. IM2-P)</a:t>
            </a:r>
          </a:p>
          <a:p>
            <a:r>
              <a:rPr lang="cs-CZ" dirty="0"/>
              <a:t>volitelné – student si může zvolit v případě zájmu či k doplnění potřebného počtu kreditů</a:t>
            </a:r>
          </a:p>
          <a:p>
            <a:r>
              <a:rPr lang="cs-CZ" dirty="0"/>
              <a:t>minimální postupové počty kreditů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4998828-A45A-4FE4-9FD7-93BC661EF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9701" y="534988"/>
            <a:ext cx="7599361" cy="668162"/>
          </a:xfrm>
        </p:spPr>
        <p:txBody>
          <a:bodyPr/>
          <a:lstStyle/>
          <a:p>
            <a:pPr algn="r"/>
            <a:r>
              <a:rPr lang="cs-CZ" dirty="0"/>
              <a:t>IS/STAG</a:t>
            </a:r>
            <a:endParaRPr lang="en-150" dirty="0"/>
          </a:p>
        </p:txBody>
      </p:sp>
    </p:spTree>
    <p:extLst>
      <p:ext uri="{BB962C8B-B14F-4D97-AF65-F5344CB8AC3E}">
        <p14:creationId xmlns:p14="http://schemas.microsoft.com/office/powerpoint/2010/main" val="3958619081"/>
      </p:ext>
    </p:extLst>
  </p:cSld>
  <p:clrMapOvr>
    <a:masterClrMapping/>
  </p:clrMapOvr>
</p:sld>
</file>

<file path=ppt/theme/theme1.xml><?xml version="1.0" encoding="utf-8"?>
<a:theme xmlns:a="http://schemas.openxmlformats.org/drawingml/2006/main" name="UHK-FIM_wide">
  <a:themeElements>
    <a:clrScheme name="UHK">
      <a:dk1>
        <a:srgbClr val="000000"/>
      </a:dk1>
      <a:lt1>
        <a:sysClr val="window" lastClr="FFFFFF"/>
      </a:lt1>
      <a:dk2>
        <a:srgbClr val="404040"/>
      </a:dk2>
      <a:lt2>
        <a:srgbClr val="BFBFBF"/>
      </a:lt2>
      <a:accent1>
        <a:srgbClr val="009FDF"/>
      </a:accent1>
      <a:accent2>
        <a:srgbClr val="CE0058"/>
      </a:accent2>
      <a:accent3>
        <a:srgbClr val="84BD00"/>
      </a:accent3>
      <a:accent4>
        <a:srgbClr val="FFA300"/>
      </a:accent4>
      <a:accent5>
        <a:srgbClr val="000000"/>
      </a:accent5>
      <a:accent6>
        <a:srgbClr val="FFFFFF"/>
      </a:accent6>
      <a:hlink>
        <a:srgbClr val="008CF0"/>
      </a:hlink>
      <a:folHlink>
        <a:srgbClr val="A5238C"/>
      </a:folHlink>
    </a:clrScheme>
    <a:fontScheme name="UHK">
      <a:majorFont>
        <a:latin typeface="Comenia Sans"/>
        <a:ea typeface=""/>
        <a:cs typeface=""/>
      </a:majorFont>
      <a:minorFont>
        <a:latin typeface="Comenia Sans"/>
        <a:ea typeface=""/>
        <a:cs typeface="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solidFill>
          <a:schemeClr val="bg2">
            <a:lumMod val="20000"/>
            <a:lumOff val="80000"/>
          </a:schemeClr>
        </a:solidFill>
        <a:ln>
          <a:noFill/>
        </a:ln>
      </a:spPr>
      <a:bodyPr vert="horz" wrap="square" lIns="892969" tIns="223266" rIns="642938" bIns="223266" numCol="1" anchor="ctr" anchorCtr="0" compatLnSpc="1">
        <a:prstTxWarp prst="textNoShape">
          <a:avLst/>
        </a:prstTxWarp>
      </a:bodyPr>
      <a:lstStyle>
        <a:defPPr>
          <a:defRPr sz="3750" b="1" dirty="0" smtClean="0"/>
        </a:defPPr>
      </a:lstStyle>
    </a:spDef>
  </a:objectDefaults>
  <a:extraClrSchemeLst/>
  <a:extLst>
    <a:ext uri="{05A4C25C-085E-4340-85A3-A5531E510DB2}">
      <thm15:themeFamily xmlns:thm15="http://schemas.microsoft.com/office/thememl/2012/main" name="UHK-FIM_wide" id="{0A0EA524-150C-4B2F-A5ED-D6E6320F4157}" vid="{9C48C1D5-345B-4A5A-93DB-8D3A6CCC4D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UHK-FIM_wide</Template>
  <TotalTime>858</TotalTime>
  <Words>794</Words>
  <Application>Microsoft Office PowerPoint</Application>
  <PresentationFormat>Širokoúhlá obrazovka</PresentationFormat>
  <Paragraphs>155</Paragraphs>
  <Slides>16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9" baseType="lpstr">
      <vt:lpstr>Arial</vt:lpstr>
      <vt:lpstr>Comenia Sans</vt:lpstr>
      <vt:lpstr>UHK-FIM_wide</vt:lpstr>
      <vt:lpstr>ZÁPIS DO STUDIA 1. ročníky akademický rok 2024/2025</vt:lpstr>
      <vt:lpstr>Zápis</vt:lpstr>
      <vt:lpstr>Zápis</vt:lpstr>
      <vt:lpstr>Informace o studiu</vt:lpstr>
      <vt:lpstr>Informace o studiu</vt:lpstr>
      <vt:lpstr>Informace o studiu</vt:lpstr>
      <vt:lpstr>Přístup do systému</vt:lpstr>
      <vt:lpstr>IS/STAG</vt:lpstr>
      <vt:lpstr>IS/STAG</vt:lpstr>
      <vt:lpstr>IS/STAG</vt:lpstr>
      <vt:lpstr>Informace o studiu</vt:lpstr>
      <vt:lpstr>Informace o studiu</vt:lpstr>
      <vt:lpstr>Informace o studiu</vt:lpstr>
      <vt:lpstr>Informace o studiu</vt:lpstr>
      <vt:lpstr>Informace o studiu</vt:lpstr>
      <vt:lpstr>Studijní oddělení - kontakt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Košťálová Lenka</dc:creator>
  <cp:lastModifiedBy>Košťálová Lenka</cp:lastModifiedBy>
  <cp:revision>102</cp:revision>
  <dcterms:created xsi:type="dcterms:W3CDTF">2020-08-31T10:18:15Z</dcterms:created>
  <dcterms:modified xsi:type="dcterms:W3CDTF">2024-08-30T05:40:01Z</dcterms:modified>
</cp:coreProperties>
</file>