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7"/>
  </p:notesMasterIdLst>
  <p:sldIdLst>
    <p:sldId id="286" r:id="rId6"/>
    <p:sldId id="314" r:id="rId7"/>
    <p:sldId id="324" r:id="rId8"/>
    <p:sldId id="302" r:id="rId9"/>
    <p:sldId id="316" r:id="rId10"/>
    <p:sldId id="321" r:id="rId11"/>
    <p:sldId id="311" r:id="rId12"/>
    <p:sldId id="325" r:id="rId13"/>
    <p:sldId id="308" r:id="rId14"/>
    <p:sldId id="323" r:id="rId15"/>
    <p:sldId id="293" r:id="rId16"/>
    <p:sldId id="318" r:id="rId17"/>
    <p:sldId id="322" r:id="rId18"/>
    <p:sldId id="297" r:id="rId19"/>
    <p:sldId id="290" r:id="rId20"/>
    <p:sldId id="328" r:id="rId21"/>
    <p:sldId id="320" r:id="rId22"/>
    <p:sldId id="326" r:id="rId23"/>
    <p:sldId id="313" r:id="rId24"/>
    <p:sldId id="327" r:id="rId25"/>
    <p:sldId id="26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wentoh, Crystal C" initials="KCC" lastIdx="14" clrIdx="0">
    <p:extLst/>
  </p:cmAuthor>
  <p:cmAuthor id="2" name="Roake, Susan ( SROAKE )" initials="RS(S)" lastIdx="0" clrIdx="1">
    <p:extLst/>
  </p:cmAuthor>
  <p:cmAuthor id="3" name="Daly, Stacey ( Adecco ) ( SDALY001 )" initials="DS(A)(S)" lastIdx="40" clrIdx="2">
    <p:extLst/>
  </p:cmAuthor>
  <p:cmAuthor id="4" name="DeLeon, Karina ( Adecco )" initials="DK(A)" lastIdx="5"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968E"/>
    <a:srgbClr val="F7B524"/>
    <a:srgbClr val="002E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C94AB0-C513-4A42-BF42-B0946215D9B9}" v="743" dt="2019-09-19T13:51:23.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snapToGrid="0" snapToObjects="1">
      <p:cViewPr>
        <p:scale>
          <a:sx n="81" d="100"/>
          <a:sy n="81" d="100"/>
        </p:scale>
        <p:origin x="-1038"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5" d="100"/>
          <a:sy n="55" d="100"/>
        </p:scale>
        <p:origin x="202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12D44D-05AB-474D-9B96-76174FDB9E3A}"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C91BC656-B067-4980-988F-080C0E67EC72}">
      <dgm:prSet phldrT="[Text]"/>
      <dgm:spPr/>
      <dgm:t>
        <a:bodyPr/>
        <a:lstStyle/>
        <a:p>
          <a:r>
            <a:rPr lang="en-US" dirty="0"/>
            <a:t>Placement in intensive English-language programs</a:t>
          </a:r>
        </a:p>
      </dgm:t>
    </dgm:pt>
    <dgm:pt modelId="{AB58088C-DAC5-4998-9B87-7F5DD8DF9ACC}" type="parTrans" cxnId="{2BB79759-2B5F-4EA3-8170-2DFFE6C07E34}">
      <dgm:prSet/>
      <dgm:spPr/>
      <dgm:t>
        <a:bodyPr/>
        <a:lstStyle/>
        <a:p>
          <a:endParaRPr lang="en-US"/>
        </a:p>
      </dgm:t>
    </dgm:pt>
    <dgm:pt modelId="{318FB295-7508-485F-A1B5-CF7D07E1B48D}" type="sibTrans" cxnId="{2BB79759-2B5F-4EA3-8170-2DFFE6C07E34}">
      <dgm:prSet/>
      <dgm:spPr/>
      <dgm:t>
        <a:bodyPr/>
        <a:lstStyle/>
        <a:p>
          <a:endParaRPr lang="en-US"/>
        </a:p>
      </dgm:t>
    </dgm:pt>
    <dgm:pt modelId="{911CD2DD-91F1-426B-890A-BE461E78473A}">
      <dgm:prSet phldrT="[Text]"/>
      <dgm:spPr/>
      <dgm:t>
        <a:bodyPr/>
        <a:lstStyle/>
        <a:p>
          <a:r>
            <a:rPr lang="en-US" dirty="0"/>
            <a:t>Progress Monitoring in English-language programs</a:t>
          </a:r>
        </a:p>
      </dgm:t>
    </dgm:pt>
    <dgm:pt modelId="{6ACAE840-E84C-4B5C-AE37-7C2A2393F394}" type="parTrans" cxnId="{C60246D7-CA10-46CC-ABF5-789EC4DB28AE}">
      <dgm:prSet/>
      <dgm:spPr/>
      <dgm:t>
        <a:bodyPr/>
        <a:lstStyle/>
        <a:p>
          <a:endParaRPr lang="en-US"/>
        </a:p>
      </dgm:t>
    </dgm:pt>
    <dgm:pt modelId="{A33F3A79-0A6D-47D6-8B6C-D022F2DD0E0A}" type="sibTrans" cxnId="{C60246D7-CA10-46CC-ABF5-789EC4DB28AE}">
      <dgm:prSet/>
      <dgm:spPr/>
      <dgm:t>
        <a:bodyPr/>
        <a:lstStyle/>
        <a:p>
          <a:endParaRPr lang="en-US"/>
        </a:p>
      </dgm:t>
    </dgm:pt>
    <dgm:pt modelId="{542F863E-6465-4BA1-B2A8-DE8695CBEAD7}">
      <dgm:prSet phldrT="[Text]"/>
      <dgm:spPr/>
      <dgm:t>
        <a:bodyPr/>
        <a:lstStyle/>
        <a:p>
          <a:r>
            <a:rPr lang="en-US" dirty="0"/>
            <a:t>Exiting from English-language programs</a:t>
          </a:r>
        </a:p>
      </dgm:t>
    </dgm:pt>
    <dgm:pt modelId="{9BE93B13-C7FE-49DD-8FDB-7B0B8B31CD8D}" type="parTrans" cxnId="{1DB0DCC9-CA64-47D3-B18B-721715688BDC}">
      <dgm:prSet/>
      <dgm:spPr/>
      <dgm:t>
        <a:bodyPr/>
        <a:lstStyle/>
        <a:p>
          <a:endParaRPr lang="en-US"/>
        </a:p>
      </dgm:t>
    </dgm:pt>
    <dgm:pt modelId="{F9B10942-FCDB-4A79-9C16-EB8423CC07A6}" type="sibTrans" cxnId="{1DB0DCC9-CA64-47D3-B18B-721715688BDC}">
      <dgm:prSet/>
      <dgm:spPr/>
      <dgm:t>
        <a:bodyPr/>
        <a:lstStyle/>
        <a:p>
          <a:endParaRPr lang="en-US"/>
        </a:p>
      </dgm:t>
    </dgm:pt>
    <dgm:pt modelId="{C9D0DBBC-6616-40E0-B678-369AB7F45BFB}" type="pres">
      <dgm:prSet presAssocID="{C212D44D-05AB-474D-9B96-76174FDB9E3A}" presName="linear" presStyleCnt="0">
        <dgm:presLayoutVars>
          <dgm:dir/>
          <dgm:resizeHandles val="exact"/>
        </dgm:presLayoutVars>
      </dgm:prSet>
      <dgm:spPr/>
      <dgm:t>
        <a:bodyPr/>
        <a:lstStyle/>
        <a:p>
          <a:endParaRPr lang="cs-CZ"/>
        </a:p>
      </dgm:t>
    </dgm:pt>
    <dgm:pt modelId="{4AF39032-34F9-41A6-A9FF-E7AFA5229C4E}" type="pres">
      <dgm:prSet presAssocID="{C91BC656-B067-4980-988F-080C0E67EC72}" presName="comp" presStyleCnt="0"/>
      <dgm:spPr/>
    </dgm:pt>
    <dgm:pt modelId="{803149B2-66A2-4804-844A-98A3BB4C6BE4}" type="pres">
      <dgm:prSet presAssocID="{C91BC656-B067-4980-988F-080C0E67EC72}" presName="box" presStyleLbl="node1" presStyleIdx="0" presStyleCnt="3" custLinFactNeighborX="0" custLinFactNeighborY="1035"/>
      <dgm:spPr/>
      <dgm:t>
        <a:bodyPr/>
        <a:lstStyle/>
        <a:p>
          <a:endParaRPr lang="cs-CZ"/>
        </a:p>
      </dgm:t>
    </dgm:pt>
    <dgm:pt modelId="{7C37BD6C-0F05-4856-AE1F-BE051D0452EE}" type="pres">
      <dgm:prSet presAssocID="{C91BC656-B067-4980-988F-080C0E67EC72}" presName="img" presStyleLbl="fgImgPlace1" presStyleIdx="0" presStyleCnt="3"/>
      <dgm:spPr>
        <a:blipFill rotWithShape="1">
          <a:blip xmlns:r="http://schemas.openxmlformats.org/officeDocument/2006/relationships" r:embed="rId1"/>
          <a:srcRect/>
          <a:stretch>
            <a:fillRect l="-7000" r="-7000"/>
          </a:stretch>
        </a:blipFill>
      </dgm:spPr>
    </dgm:pt>
    <dgm:pt modelId="{E1FD9ABD-53DF-4EA2-A41F-47D17097098C}" type="pres">
      <dgm:prSet presAssocID="{C91BC656-B067-4980-988F-080C0E67EC72}" presName="text" presStyleLbl="node1" presStyleIdx="0" presStyleCnt="3">
        <dgm:presLayoutVars>
          <dgm:bulletEnabled val="1"/>
        </dgm:presLayoutVars>
      </dgm:prSet>
      <dgm:spPr/>
      <dgm:t>
        <a:bodyPr/>
        <a:lstStyle/>
        <a:p>
          <a:endParaRPr lang="cs-CZ"/>
        </a:p>
      </dgm:t>
    </dgm:pt>
    <dgm:pt modelId="{8F9C3050-292F-42AE-A1A6-0E023FDEDA2E}" type="pres">
      <dgm:prSet presAssocID="{318FB295-7508-485F-A1B5-CF7D07E1B48D}" presName="spacer" presStyleCnt="0"/>
      <dgm:spPr/>
    </dgm:pt>
    <dgm:pt modelId="{1A7477D1-1F15-47EB-8984-4F820D1C2BF2}" type="pres">
      <dgm:prSet presAssocID="{911CD2DD-91F1-426B-890A-BE461E78473A}" presName="comp" presStyleCnt="0"/>
      <dgm:spPr/>
    </dgm:pt>
    <dgm:pt modelId="{78E373D9-1ECD-43F6-B39B-10364EFC55EC}" type="pres">
      <dgm:prSet presAssocID="{911CD2DD-91F1-426B-890A-BE461E78473A}" presName="box" presStyleLbl="node1" presStyleIdx="1" presStyleCnt="3"/>
      <dgm:spPr/>
      <dgm:t>
        <a:bodyPr/>
        <a:lstStyle/>
        <a:p>
          <a:endParaRPr lang="cs-CZ"/>
        </a:p>
      </dgm:t>
    </dgm:pt>
    <dgm:pt modelId="{74F6F2DA-EC42-4775-9DE5-92D9A4029AE8}" type="pres">
      <dgm:prSet presAssocID="{911CD2DD-91F1-426B-890A-BE461E78473A}" presName="img" presStyleLbl="fgImgPlace1" presStyleIdx="1" presStyleCnt="3"/>
      <dgm:spPr>
        <a:blipFill rotWithShape="1">
          <a:blip xmlns:r="http://schemas.openxmlformats.org/officeDocument/2006/relationships" r:embed="rId2"/>
          <a:srcRect/>
          <a:stretch>
            <a:fillRect l="-9000" r="-9000"/>
          </a:stretch>
        </a:blipFill>
      </dgm:spPr>
    </dgm:pt>
    <dgm:pt modelId="{77F86EEE-CA90-4AE9-924D-AF55D053FB5A}" type="pres">
      <dgm:prSet presAssocID="{911CD2DD-91F1-426B-890A-BE461E78473A}" presName="text" presStyleLbl="node1" presStyleIdx="1" presStyleCnt="3">
        <dgm:presLayoutVars>
          <dgm:bulletEnabled val="1"/>
        </dgm:presLayoutVars>
      </dgm:prSet>
      <dgm:spPr/>
      <dgm:t>
        <a:bodyPr/>
        <a:lstStyle/>
        <a:p>
          <a:endParaRPr lang="cs-CZ"/>
        </a:p>
      </dgm:t>
    </dgm:pt>
    <dgm:pt modelId="{BDE04869-AEE1-4567-81E7-53B0C5786F1C}" type="pres">
      <dgm:prSet presAssocID="{A33F3A79-0A6D-47D6-8B6C-D022F2DD0E0A}" presName="spacer" presStyleCnt="0"/>
      <dgm:spPr/>
    </dgm:pt>
    <dgm:pt modelId="{098F4324-8F75-4D7D-883E-3F430107F153}" type="pres">
      <dgm:prSet presAssocID="{542F863E-6465-4BA1-B2A8-DE8695CBEAD7}" presName="comp" presStyleCnt="0"/>
      <dgm:spPr/>
    </dgm:pt>
    <dgm:pt modelId="{DE62D186-9281-48BC-A0D4-625BE3CA3406}" type="pres">
      <dgm:prSet presAssocID="{542F863E-6465-4BA1-B2A8-DE8695CBEAD7}" presName="box" presStyleLbl="node1" presStyleIdx="2" presStyleCnt="3"/>
      <dgm:spPr/>
      <dgm:t>
        <a:bodyPr/>
        <a:lstStyle/>
        <a:p>
          <a:endParaRPr lang="cs-CZ"/>
        </a:p>
      </dgm:t>
    </dgm:pt>
    <dgm:pt modelId="{6BB1C890-A55E-48E7-93A8-3CF798302EF2}" type="pres">
      <dgm:prSet presAssocID="{542F863E-6465-4BA1-B2A8-DE8695CBEAD7}" presName="img" presStyleLbl="fgImgPlace1" presStyleIdx="2" presStyleCnt="3" custLinFactNeighborX="405" custLinFactNeighborY="-2349"/>
      <dgm:spPr>
        <a:blipFill rotWithShape="1">
          <a:blip xmlns:r="http://schemas.openxmlformats.org/officeDocument/2006/relationships" r:embed="rId3"/>
          <a:srcRect/>
          <a:stretch>
            <a:fillRect l="-2000" r="-2000"/>
          </a:stretch>
        </a:blipFill>
      </dgm:spPr>
    </dgm:pt>
    <dgm:pt modelId="{1246AD1C-2334-4C01-9848-12CF1B437C70}" type="pres">
      <dgm:prSet presAssocID="{542F863E-6465-4BA1-B2A8-DE8695CBEAD7}" presName="text" presStyleLbl="node1" presStyleIdx="2" presStyleCnt="3">
        <dgm:presLayoutVars>
          <dgm:bulletEnabled val="1"/>
        </dgm:presLayoutVars>
      </dgm:prSet>
      <dgm:spPr/>
      <dgm:t>
        <a:bodyPr/>
        <a:lstStyle/>
        <a:p>
          <a:endParaRPr lang="cs-CZ"/>
        </a:p>
      </dgm:t>
    </dgm:pt>
  </dgm:ptLst>
  <dgm:cxnLst>
    <dgm:cxn modelId="{2BB79759-2B5F-4EA3-8170-2DFFE6C07E34}" srcId="{C212D44D-05AB-474D-9B96-76174FDB9E3A}" destId="{C91BC656-B067-4980-988F-080C0E67EC72}" srcOrd="0" destOrd="0" parTransId="{AB58088C-DAC5-4998-9B87-7F5DD8DF9ACC}" sibTransId="{318FB295-7508-485F-A1B5-CF7D07E1B48D}"/>
    <dgm:cxn modelId="{1541A1E9-A665-474E-B328-B898B32B489A}" type="presOf" srcId="{C91BC656-B067-4980-988F-080C0E67EC72}" destId="{E1FD9ABD-53DF-4EA2-A41F-47D17097098C}" srcOrd="1" destOrd="0" presId="urn:microsoft.com/office/officeart/2005/8/layout/vList4"/>
    <dgm:cxn modelId="{288640D8-EA68-4304-8053-71FB621F2029}" type="presOf" srcId="{542F863E-6465-4BA1-B2A8-DE8695CBEAD7}" destId="{1246AD1C-2334-4C01-9848-12CF1B437C70}" srcOrd="1" destOrd="0" presId="urn:microsoft.com/office/officeart/2005/8/layout/vList4"/>
    <dgm:cxn modelId="{C60246D7-CA10-46CC-ABF5-789EC4DB28AE}" srcId="{C212D44D-05AB-474D-9B96-76174FDB9E3A}" destId="{911CD2DD-91F1-426B-890A-BE461E78473A}" srcOrd="1" destOrd="0" parTransId="{6ACAE840-E84C-4B5C-AE37-7C2A2393F394}" sibTransId="{A33F3A79-0A6D-47D6-8B6C-D022F2DD0E0A}"/>
    <dgm:cxn modelId="{829976D1-4E43-499D-AB3D-800C6E4F6491}" type="presOf" srcId="{911CD2DD-91F1-426B-890A-BE461E78473A}" destId="{77F86EEE-CA90-4AE9-924D-AF55D053FB5A}" srcOrd="1" destOrd="0" presId="urn:microsoft.com/office/officeart/2005/8/layout/vList4"/>
    <dgm:cxn modelId="{1DB0DCC9-CA64-47D3-B18B-721715688BDC}" srcId="{C212D44D-05AB-474D-9B96-76174FDB9E3A}" destId="{542F863E-6465-4BA1-B2A8-DE8695CBEAD7}" srcOrd="2" destOrd="0" parTransId="{9BE93B13-C7FE-49DD-8FDB-7B0B8B31CD8D}" sibTransId="{F9B10942-FCDB-4A79-9C16-EB8423CC07A6}"/>
    <dgm:cxn modelId="{0D0D8C32-7500-43BC-9124-6EDE8056FD4C}" type="presOf" srcId="{542F863E-6465-4BA1-B2A8-DE8695CBEAD7}" destId="{DE62D186-9281-48BC-A0D4-625BE3CA3406}" srcOrd="0" destOrd="0" presId="urn:microsoft.com/office/officeart/2005/8/layout/vList4"/>
    <dgm:cxn modelId="{E449DDEA-7691-472C-B62D-3A13F086B9D4}" type="presOf" srcId="{C91BC656-B067-4980-988F-080C0E67EC72}" destId="{803149B2-66A2-4804-844A-98A3BB4C6BE4}" srcOrd="0" destOrd="0" presId="urn:microsoft.com/office/officeart/2005/8/layout/vList4"/>
    <dgm:cxn modelId="{B8CB1D3D-6854-445D-B337-B37FE5A73687}" type="presOf" srcId="{C212D44D-05AB-474D-9B96-76174FDB9E3A}" destId="{C9D0DBBC-6616-40E0-B678-369AB7F45BFB}" srcOrd="0" destOrd="0" presId="urn:microsoft.com/office/officeart/2005/8/layout/vList4"/>
    <dgm:cxn modelId="{D5115BB3-3790-4151-93AF-8DFCC5B37C52}" type="presOf" srcId="{911CD2DD-91F1-426B-890A-BE461E78473A}" destId="{78E373D9-1ECD-43F6-B39B-10364EFC55EC}" srcOrd="0" destOrd="0" presId="urn:microsoft.com/office/officeart/2005/8/layout/vList4"/>
    <dgm:cxn modelId="{5B322345-107D-4FC8-94A5-B7E2FABEAFCA}" type="presParOf" srcId="{C9D0DBBC-6616-40E0-B678-369AB7F45BFB}" destId="{4AF39032-34F9-41A6-A9FF-E7AFA5229C4E}" srcOrd="0" destOrd="0" presId="urn:microsoft.com/office/officeart/2005/8/layout/vList4"/>
    <dgm:cxn modelId="{F8BF737B-756B-4D80-82FA-4CBE5FAFABC9}" type="presParOf" srcId="{4AF39032-34F9-41A6-A9FF-E7AFA5229C4E}" destId="{803149B2-66A2-4804-844A-98A3BB4C6BE4}" srcOrd="0" destOrd="0" presId="urn:microsoft.com/office/officeart/2005/8/layout/vList4"/>
    <dgm:cxn modelId="{AD6A330C-21EA-4A48-8A64-FF3AF92256DB}" type="presParOf" srcId="{4AF39032-34F9-41A6-A9FF-E7AFA5229C4E}" destId="{7C37BD6C-0F05-4856-AE1F-BE051D0452EE}" srcOrd="1" destOrd="0" presId="urn:microsoft.com/office/officeart/2005/8/layout/vList4"/>
    <dgm:cxn modelId="{C4804004-3D59-4DE1-98D2-6D4F0759C533}" type="presParOf" srcId="{4AF39032-34F9-41A6-A9FF-E7AFA5229C4E}" destId="{E1FD9ABD-53DF-4EA2-A41F-47D17097098C}" srcOrd="2" destOrd="0" presId="urn:microsoft.com/office/officeart/2005/8/layout/vList4"/>
    <dgm:cxn modelId="{0540D6CE-4446-476F-9BCD-93880BD0F135}" type="presParOf" srcId="{C9D0DBBC-6616-40E0-B678-369AB7F45BFB}" destId="{8F9C3050-292F-42AE-A1A6-0E023FDEDA2E}" srcOrd="1" destOrd="0" presId="urn:microsoft.com/office/officeart/2005/8/layout/vList4"/>
    <dgm:cxn modelId="{FDAFB04E-AA9E-4F50-83FD-FD88941EB6B0}" type="presParOf" srcId="{C9D0DBBC-6616-40E0-B678-369AB7F45BFB}" destId="{1A7477D1-1F15-47EB-8984-4F820D1C2BF2}" srcOrd="2" destOrd="0" presId="urn:microsoft.com/office/officeart/2005/8/layout/vList4"/>
    <dgm:cxn modelId="{1F97FE36-7D92-4F90-9AAD-F0A5DF762153}" type="presParOf" srcId="{1A7477D1-1F15-47EB-8984-4F820D1C2BF2}" destId="{78E373D9-1ECD-43F6-B39B-10364EFC55EC}" srcOrd="0" destOrd="0" presId="urn:microsoft.com/office/officeart/2005/8/layout/vList4"/>
    <dgm:cxn modelId="{EE54CEB9-B70D-40D1-962B-789168AF5E8B}" type="presParOf" srcId="{1A7477D1-1F15-47EB-8984-4F820D1C2BF2}" destId="{74F6F2DA-EC42-4775-9DE5-92D9A4029AE8}" srcOrd="1" destOrd="0" presId="urn:microsoft.com/office/officeart/2005/8/layout/vList4"/>
    <dgm:cxn modelId="{994CB08E-DA8C-4FFA-AFBA-0D1039E6DFB3}" type="presParOf" srcId="{1A7477D1-1F15-47EB-8984-4F820D1C2BF2}" destId="{77F86EEE-CA90-4AE9-924D-AF55D053FB5A}" srcOrd="2" destOrd="0" presId="urn:microsoft.com/office/officeart/2005/8/layout/vList4"/>
    <dgm:cxn modelId="{695C48B5-B29A-4D09-866B-8EB428A4CF65}" type="presParOf" srcId="{C9D0DBBC-6616-40E0-B678-369AB7F45BFB}" destId="{BDE04869-AEE1-4567-81E7-53B0C5786F1C}" srcOrd="3" destOrd="0" presId="urn:microsoft.com/office/officeart/2005/8/layout/vList4"/>
    <dgm:cxn modelId="{A47BDDBC-B315-4A98-B534-CE4D90A6CBE0}" type="presParOf" srcId="{C9D0DBBC-6616-40E0-B678-369AB7F45BFB}" destId="{098F4324-8F75-4D7D-883E-3F430107F153}" srcOrd="4" destOrd="0" presId="urn:microsoft.com/office/officeart/2005/8/layout/vList4"/>
    <dgm:cxn modelId="{6126CCC5-66B8-41CE-8ECC-8C2D9240AC04}" type="presParOf" srcId="{098F4324-8F75-4D7D-883E-3F430107F153}" destId="{DE62D186-9281-48BC-A0D4-625BE3CA3406}" srcOrd="0" destOrd="0" presId="urn:microsoft.com/office/officeart/2005/8/layout/vList4"/>
    <dgm:cxn modelId="{E104A460-71D7-46EB-B083-707E573CD56F}" type="presParOf" srcId="{098F4324-8F75-4D7D-883E-3F430107F153}" destId="{6BB1C890-A55E-48E7-93A8-3CF798302EF2}" srcOrd="1" destOrd="0" presId="urn:microsoft.com/office/officeart/2005/8/layout/vList4"/>
    <dgm:cxn modelId="{1E1EF35A-7E81-41EF-888E-B537BD935FC5}" type="presParOf" srcId="{098F4324-8F75-4D7D-883E-3F430107F153}" destId="{1246AD1C-2334-4C01-9848-12CF1B437C7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2AC050-38AF-4D92-AA0C-83A5C77C0F71}" type="datetimeFigureOut">
              <a:rPr lang="en-US" smtClean="0"/>
              <a:t>1/9/2020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BB06BA-1EE4-41B9-A1F7-FC9AD1C7C3BD}" type="slidenum">
              <a:rPr lang="en-US" smtClean="0"/>
              <a:t>‹#›</a:t>
            </a:fld>
            <a:endParaRPr lang="en-US"/>
          </a:p>
        </p:txBody>
      </p:sp>
    </p:spTree>
    <p:extLst>
      <p:ext uri="{BB962C8B-B14F-4D97-AF65-F5344CB8AC3E}">
        <p14:creationId xmlns:p14="http://schemas.microsoft.com/office/powerpoint/2010/main" val="57391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BB06BA-1EE4-41B9-A1F7-FC9AD1C7C3BD}" type="slidenum">
              <a:rPr lang="en-US" smtClean="0"/>
              <a:t>1</a:t>
            </a:fld>
            <a:endParaRPr lang="en-US"/>
          </a:p>
        </p:txBody>
      </p:sp>
    </p:spTree>
    <p:extLst>
      <p:ext uri="{BB962C8B-B14F-4D97-AF65-F5344CB8AC3E}">
        <p14:creationId xmlns:p14="http://schemas.microsoft.com/office/powerpoint/2010/main" val="270738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76FD9-131B-6946-86D4-078E4A99277E}" type="slidenum">
              <a:rPr lang="en-US" smtClean="0"/>
              <a:t>5</a:t>
            </a:fld>
            <a:endParaRPr lang="en-US"/>
          </a:p>
        </p:txBody>
      </p:sp>
    </p:spTree>
    <p:extLst>
      <p:ext uri="{BB962C8B-B14F-4D97-AF65-F5344CB8AC3E}">
        <p14:creationId xmlns:p14="http://schemas.microsoft.com/office/powerpoint/2010/main" val="3126853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76FD9-131B-6946-86D4-078E4A99277E}" type="slidenum">
              <a:rPr lang="en-US" smtClean="0"/>
              <a:t>6</a:t>
            </a:fld>
            <a:endParaRPr lang="en-US"/>
          </a:p>
        </p:txBody>
      </p:sp>
    </p:spTree>
    <p:extLst>
      <p:ext uri="{BB962C8B-B14F-4D97-AF65-F5344CB8AC3E}">
        <p14:creationId xmlns:p14="http://schemas.microsoft.com/office/powerpoint/2010/main" val="101934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1.  Empowers the teacher and the institution</a:t>
            </a:r>
          </a:p>
          <a:p>
            <a:r>
              <a:rPr lang="en-US" dirty="0"/>
              <a:t>The TOEFL ITP Assessment Series brings decades of global experience in English-language measurement to your program and your classroom – giving teachers the data they need to make confident decisions. It effectively measures proficiency for English-language program placement, progress monitoring and exit. This series provides two testing levels and flexible administrations which allows teachers to test when they need to test.</a:t>
            </a:r>
          </a:p>
          <a:p>
            <a:r>
              <a:rPr lang="en-US" dirty="0"/>
              <a:t> </a:t>
            </a:r>
          </a:p>
          <a:p>
            <a:pPr lvl="0"/>
            <a:r>
              <a:rPr lang="en-US" dirty="0"/>
              <a:t>2.  Helps institutions  improve teaching effectiveness with confidence</a:t>
            </a:r>
          </a:p>
          <a:p>
            <a:r>
              <a:rPr lang="en-US" dirty="0"/>
              <a:t>Trusted global English-language testing brand backed by 50+ years of research and assessment development experience, TOEFL ITP scores measure a student's true ability to  actually communicate in English, using critical language skills needed in the classroom. </a:t>
            </a:r>
          </a:p>
          <a:p>
            <a:r>
              <a:rPr lang="en-US" b="1" dirty="0"/>
              <a:t> </a:t>
            </a:r>
            <a:endParaRPr lang="en-US" dirty="0"/>
          </a:p>
          <a:p>
            <a:pPr lvl="0"/>
            <a:r>
              <a:rPr lang="en-US" dirty="0"/>
              <a:t>3. Gives students more opportunities</a:t>
            </a:r>
          </a:p>
          <a:p>
            <a:r>
              <a:rPr lang="en-US" dirty="0"/>
              <a:t>The TOEFL ITP Assessment Series is accepted by short-term non-degree and collaborative international programs and scholarship programs around the world, giving students more  opportunities to prove themselves and expand their possibilities.</a:t>
            </a:r>
          </a:p>
          <a:p>
            <a:endParaRPr lang="en-US" dirty="0"/>
          </a:p>
        </p:txBody>
      </p:sp>
      <p:sp>
        <p:nvSpPr>
          <p:cNvPr id="4" name="Slide Number Placeholder 3"/>
          <p:cNvSpPr>
            <a:spLocks noGrp="1"/>
          </p:cNvSpPr>
          <p:nvPr>
            <p:ph type="sldNum" sz="quarter" idx="5"/>
          </p:nvPr>
        </p:nvSpPr>
        <p:spPr/>
        <p:txBody>
          <a:bodyPr/>
          <a:lstStyle/>
          <a:p>
            <a:fld id="{95BB06BA-1EE4-41B9-A1F7-FC9AD1C7C3BD}" type="slidenum">
              <a:rPr lang="en-US" smtClean="0"/>
              <a:t>7</a:t>
            </a:fld>
            <a:endParaRPr lang="en-US"/>
          </a:p>
        </p:txBody>
      </p:sp>
    </p:spTree>
    <p:extLst>
      <p:ext uri="{BB962C8B-B14F-4D97-AF65-F5344CB8AC3E}">
        <p14:creationId xmlns:p14="http://schemas.microsoft.com/office/powerpoint/2010/main" val="4006359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9A6B29C-C94C-474F-A5C7-9516B1BEE8FF}"/>
              </a:ext>
            </a:extLst>
          </p:cNvPr>
          <p:cNvPicPr>
            <a:picLocks noChangeAspect="1"/>
          </p:cNvPicPr>
          <p:nvPr userDrawn="1"/>
        </p:nvPicPr>
        <p:blipFill>
          <a:blip r:embed="rId2"/>
          <a:stretch>
            <a:fillRect/>
          </a:stretch>
        </p:blipFill>
        <p:spPr>
          <a:xfrm>
            <a:off x="0" y="0"/>
            <a:ext cx="3962400" cy="6858000"/>
          </a:xfrm>
          <a:prstGeom prst="rect">
            <a:avLst/>
          </a:prstGeom>
        </p:spPr>
      </p:pic>
      <p:sp>
        <p:nvSpPr>
          <p:cNvPr id="7" name="Title 1">
            <a:extLst>
              <a:ext uri="{FF2B5EF4-FFF2-40B4-BE49-F238E27FC236}">
                <a16:creationId xmlns:a16="http://schemas.microsoft.com/office/drawing/2014/main" xmlns="" id="{FBBEA1B1-EB70-8244-B590-580FAE6AA821}"/>
              </a:ext>
            </a:extLst>
          </p:cNvPr>
          <p:cNvSpPr>
            <a:spLocks noGrp="1"/>
          </p:cNvSpPr>
          <p:nvPr>
            <p:ph type="ctrTitle"/>
          </p:nvPr>
        </p:nvSpPr>
        <p:spPr>
          <a:xfrm>
            <a:off x="1524000" y="1779104"/>
            <a:ext cx="6596270" cy="2068789"/>
          </a:xfrm>
        </p:spPr>
        <p:txBody>
          <a:bodyPr/>
          <a:lstStyle/>
          <a:p>
            <a:endParaRPr lang="en-US" dirty="0"/>
          </a:p>
        </p:txBody>
      </p:sp>
      <p:sp>
        <p:nvSpPr>
          <p:cNvPr id="8" name="Subtitle 2">
            <a:extLst>
              <a:ext uri="{FF2B5EF4-FFF2-40B4-BE49-F238E27FC236}">
                <a16:creationId xmlns:a16="http://schemas.microsoft.com/office/drawing/2014/main" xmlns="" id="{188B0794-E7D4-DF4E-B71A-21C440CD9B73}"/>
              </a:ext>
            </a:extLst>
          </p:cNvPr>
          <p:cNvSpPr>
            <a:spLocks noGrp="1"/>
          </p:cNvSpPr>
          <p:nvPr>
            <p:ph type="subTitle" idx="1"/>
          </p:nvPr>
        </p:nvSpPr>
        <p:spPr>
          <a:xfrm>
            <a:off x="1524000" y="3939969"/>
            <a:ext cx="6596270" cy="1655762"/>
          </a:xfrm>
        </p:spPr>
        <p:txBody>
          <a:bodyPr/>
          <a:lstStyle/>
          <a:p>
            <a:endParaRPr lang="en-US"/>
          </a:p>
        </p:txBody>
      </p:sp>
      <p:pic>
        <p:nvPicPr>
          <p:cNvPr id="5" name="Picture 4">
            <a:extLst>
              <a:ext uri="{FF2B5EF4-FFF2-40B4-BE49-F238E27FC236}">
                <a16:creationId xmlns:a16="http://schemas.microsoft.com/office/drawing/2014/main" xmlns="" id="{FC98E00C-EEED-A44C-AF32-F29AD4EF35AF}"/>
              </a:ext>
            </a:extLst>
          </p:cNvPr>
          <p:cNvPicPr>
            <a:picLocks noChangeAspect="1"/>
          </p:cNvPicPr>
          <p:nvPr userDrawn="1"/>
        </p:nvPicPr>
        <p:blipFill>
          <a:blip r:embed="rId3"/>
          <a:stretch>
            <a:fillRect/>
          </a:stretch>
        </p:blipFill>
        <p:spPr>
          <a:xfrm>
            <a:off x="0" y="5367521"/>
            <a:ext cx="9144000" cy="1490479"/>
          </a:xfrm>
          <a:prstGeom prst="rect">
            <a:avLst/>
          </a:prstGeom>
        </p:spPr>
      </p:pic>
    </p:spTree>
    <p:extLst>
      <p:ext uri="{BB962C8B-B14F-4D97-AF65-F5344CB8AC3E}">
        <p14:creationId xmlns:p14="http://schemas.microsoft.com/office/powerpoint/2010/main" val="76730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nal Slide – TOEFL Junior">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xmlns="" id="{2DEA3CC2-AD80-A547-9664-DE98AD96C527}"/>
              </a:ext>
            </a:extLst>
          </p:cNvPr>
          <p:cNvSpPr>
            <a:spLocks noGrp="1"/>
          </p:cNvSpPr>
          <p:nvPr>
            <p:ph idx="1" hasCustomPrompt="1"/>
          </p:nvPr>
        </p:nvSpPr>
        <p:spPr>
          <a:xfrm>
            <a:off x="420758" y="1825625"/>
            <a:ext cx="4846981" cy="4351338"/>
          </a:xfrm>
        </p:spPr>
        <p:txBody>
          <a:bodyPr>
            <a:normAutofit/>
          </a:bodyPr>
          <a:lstStyle>
            <a:lvl1pPr>
              <a:lnSpc>
                <a:spcPct val="150000"/>
              </a:lnSpc>
              <a:defRPr sz="1600"/>
            </a:lvl1pPr>
          </a:lstStyle>
          <a:p>
            <a:r>
              <a:rPr lang="en-US" dirty="0" err="1">
                <a:effectLst/>
                <a:latin typeface="Open Sans" panose="020B0606030504020204" pitchFamily="34" charset="0"/>
              </a:rPr>
              <a:t>Liquidesto</a:t>
            </a:r>
            <a:r>
              <a:rPr lang="en-US" dirty="0">
                <a:effectLst/>
                <a:latin typeface="Open Sans" panose="020B0606030504020204" pitchFamily="34" charset="0"/>
              </a:rPr>
              <a:t> </a:t>
            </a:r>
            <a:r>
              <a:rPr lang="en-US" dirty="0" err="1">
                <a:effectLst/>
                <a:latin typeface="Open Sans" panose="020B0606030504020204" pitchFamily="34" charset="0"/>
              </a:rPr>
              <a:t>vellenia</a:t>
            </a:r>
            <a:r>
              <a:rPr lang="en-US" dirty="0">
                <a:effectLst/>
                <a:latin typeface="Open Sans" panose="020B0606030504020204" pitchFamily="34" charset="0"/>
              </a:rPr>
              <a:t> </a:t>
            </a:r>
            <a:r>
              <a:rPr lang="en-US" dirty="0" err="1">
                <a:effectLst/>
                <a:latin typeface="Open Sans" panose="020B0606030504020204" pitchFamily="34" charset="0"/>
              </a:rPr>
              <a:t>aute</a:t>
            </a:r>
            <a:r>
              <a:rPr lang="en-US" dirty="0">
                <a:effectLst/>
                <a:latin typeface="Open Sans" panose="020B0606030504020204" pitchFamily="34" charset="0"/>
              </a:rPr>
              <a:t> </a:t>
            </a:r>
            <a:r>
              <a:rPr lang="en-US" dirty="0" err="1">
                <a:effectLst/>
                <a:latin typeface="Open Sans" panose="020B0606030504020204" pitchFamily="34" charset="0"/>
              </a:rPr>
              <a:t>eum</a:t>
            </a:r>
            <a:r>
              <a:rPr lang="en-US" dirty="0">
                <a:effectLst/>
                <a:latin typeface="Open Sans" panose="020B0606030504020204" pitchFamily="34" charset="0"/>
              </a:rPr>
              <a:t> que </a:t>
            </a:r>
            <a:r>
              <a:rPr lang="en-US" dirty="0" err="1">
                <a:effectLst/>
                <a:latin typeface="Open Sans" panose="020B0606030504020204" pitchFamily="34" charset="0"/>
              </a:rPr>
              <a:t>nonse</a:t>
            </a:r>
            <a:r>
              <a:rPr lang="en-US" dirty="0">
                <a:effectLst/>
                <a:latin typeface="Open Sans" panose="020B0606030504020204" pitchFamily="34" charset="0"/>
              </a:rPr>
              <a:t> et, </a:t>
            </a:r>
            <a:r>
              <a:rPr lang="en-US" dirty="0" err="1">
                <a:effectLst/>
                <a:latin typeface="Open Sans" panose="020B0606030504020204" pitchFamily="34" charset="0"/>
              </a:rPr>
              <a:t>quamus</a:t>
            </a:r>
            <a:r>
              <a:rPr lang="en-US" dirty="0">
                <a:effectLst/>
                <a:latin typeface="Open Sans" panose="020B0606030504020204" pitchFamily="34" charset="0"/>
              </a:rPr>
              <a:t> </a:t>
            </a:r>
            <a:r>
              <a:rPr lang="en-US" dirty="0" err="1">
                <a:effectLst/>
                <a:latin typeface="Open Sans" panose="020B0606030504020204" pitchFamily="34" charset="0"/>
              </a:rPr>
              <a:t>doluptate</a:t>
            </a:r>
            <a:r>
              <a:rPr lang="en-US" dirty="0">
                <a:effectLst/>
                <a:latin typeface="Open Sans" panose="020B0606030504020204" pitchFamily="34" charset="0"/>
              </a:rPr>
              <a:t> </a:t>
            </a:r>
            <a:r>
              <a:rPr lang="en-US" dirty="0" err="1">
                <a:effectLst/>
                <a:latin typeface="Open Sans" panose="020B0606030504020204" pitchFamily="34" charset="0"/>
              </a:rPr>
              <a:t>pedignamet</a:t>
            </a:r>
            <a:r>
              <a:rPr lang="en-US" dirty="0">
                <a:effectLst/>
                <a:latin typeface="Open Sans" panose="020B0606030504020204" pitchFamily="34" charset="0"/>
              </a:rPr>
              <a:t> </a:t>
            </a:r>
            <a:r>
              <a:rPr lang="en-US" dirty="0" err="1">
                <a:effectLst/>
                <a:latin typeface="Open Sans" panose="020B0606030504020204" pitchFamily="34" charset="0"/>
              </a:rPr>
              <a:t>reped</a:t>
            </a:r>
            <a:r>
              <a:rPr lang="en-US" dirty="0">
                <a:effectLst/>
                <a:latin typeface="Open Sans" panose="020B0606030504020204" pitchFamily="34" charset="0"/>
              </a:rPr>
              <a:t> </a:t>
            </a:r>
            <a:r>
              <a:rPr lang="en-US" dirty="0" err="1">
                <a:effectLst/>
                <a:latin typeface="Open Sans" panose="020B0606030504020204" pitchFamily="34" charset="0"/>
              </a:rPr>
              <a:t>ut</a:t>
            </a:r>
            <a:r>
              <a:rPr lang="en-US" dirty="0">
                <a:effectLst/>
                <a:latin typeface="Open Sans" panose="020B0606030504020204" pitchFamily="34" charset="0"/>
              </a:rPr>
              <a:t> </a:t>
            </a:r>
            <a:r>
              <a:rPr lang="en-US" dirty="0" err="1">
                <a:effectLst/>
                <a:latin typeface="Open Sans" panose="020B0606030504020204" pitchFamily="34" charset="0"/>
              </a:rPr>
              <a:t>faccusda</a:t>
            </a:r>
            <a:r>
              <a:rPr lang="en-US" dirty="0">
                <a:effectLst/>
                <a:latin typeface="Open Sans" panose="020B0606030504020204" pitchFamily="34" charset="0"/>
              </a:rPr>
              <a:t> </a:t>
            </a:r>
            <a:r>
              <a:rPr lang="en-US" dirty="0" err="1">
                <a:effectLst/>
                <a:latin typeface="Open Sans" panose="020B0606030504020204" pitchFamily="34" charset="0"/>
              </a:rPr>
              <a:t>dio</a:t>
            </a:r>
            <a:r>
              <a:rPr lang="en-US" dirty="0">
                <a:effectLst/>
                <a:latin typeface="Open Sans" panose="020B0606030504020204" pitchFamily="34" charset="0"/>
              </a:rPr>
              <a:t> od </a:t>
            </a:r>
            <a:r>
              <a:rPr lang="en-US" dirty="0" err="1">
                <a:effectLst/>
                <a:latin typeface="Open Sans" panose="020B0606030504020204" pitchFamily="34" charset="0"/>
              </a:rPr>
              <a:t>etur</a:t>
            </a:r>
            <a:r>
              <a:rPr lang="en-US" dirty="0">
                <a:effectLst/>
                <a:latin typeface="Open Sans" panose="020B0606030504020204" pitchFamily="34" charset="0"/>
              </a:rPr>
              <a:t>? </a:t>
            </a:r>
            <a:r>
              <a:rPr lang="en-US" dirty="0" err="1">
                <a:effectLst/>
                <a:latin typeface="Open Sans" panose="020B0606030504020204" pitchFamily="34" charset="0"/>
              </a:rPr>
              <a:t>Quiderf</a:t>
            </a:r>
            <a:r>
              <a:rPr lang="en-US" dirty="0">
                <a:effectLst/>
                <a:latin typeface="Open Sans" panose="020B0606030504020204" pitchFamily="34" charset="0"/>
              </a:rPr>
              <a:t> </a:t>
            </a:r>
            <a:r>
              <a:rPr lang="en-US" dirty="0" err="1">
                <a:effectLst/>
                <a:latin typeface="Open Sans" panose="020B0606030504020204" pitchFamily="34" charset="0"/>
              </a:rPr>
              <a:t>erferia</a:t>
            </a:r>
            <a:r>
              <a:rPr lang="en-US" dirty="0">
                <a:effectLst/>
                <a:latin typeface="Open Sans" panose="020B0606030504020204" pitchFamily="34" charset="0"/>
              </a:rPr>
              <a:t> </a:t>
            </a:r>
            <a:r>
              <a:rPr lang="en-US" dirty="0" err="1">
                <a:effectLst/>
                <a:latin typeface="Open Sans" panose="020B0606030504020204" pitchFamily="34" charset="0"/>
              </a:rPr>
              <a:t>dolupitatem</a:t>
            </a:r>
            <a:r>
              <a:rPr lang="en-US" dirty="0">
                <a:effectLst/>
                <a:latin typeface="Open Sans" panose="020B0606030504020204" pitchFamily="34" charset="0"/>
              </a:rPr>
              <a:t> </a:t>
            </a:r>
            <a:r>
              <a:rPr lang="en-US" dirty="0" err="1">
                <a:effectLst/>
                <a:latin typeface="Open Sans" panose="020B0606030504020204" pitchFamily="34" charset="0"/>
              </a:rPr>
              <a:t>asimi</a:t>
            </a:r>
            <a:r>
              <a:rPr lang="en-US" dirty="0">
                <a:effectLst/>
                <a:latin typeface="Open Sans" panose="020B0606030504020204" pitchFamily="34" charset="0"/>
              </a:rPr>
              <a:t>.</a:t>
            </a:r>
          </a:p>
          <a:p>
            <a:r>
              <a:rPr lang="en-US" dirty="0">
                <a:effectLst/>
                <a:latin typeface="Open Sans" panose="020B0606030504020204" pitchFamily="34" charset="0"/>
              </a:rPr>
              <a:t>On </a:t>
            </a:r>
            <a:r>
              <a:rPr lang="en-US" dirty="0" err="1">
                <a:effectLst/>
                <a:latin typeface="Open Sans" panose="020B0606030504020204" pitchFamily="34" charset="0"/>
              </a:rPr>
              <a:t>corendes</a:t>
            </a:r>
            <a:r>
              <a:rPr lang="en-US" dirty="0">
                <a:effectLst/>
                <a:latin typeface="Open Sans" panose="020B0606030504020204" pitchFamily="34" charset="0"/>
              </a:rPr>
              <a:t> </a:t>
            </a:r>
            <a:r>
              <a:rPr lang="en-US" dirty="0" err="1">
                <a:effectLst/>
                <a:latin typeface="Open Sans" panose="020B0606030504020204" pitchFamily="34" charset="0"/>
              </a:rPr>
              <a:t>raerum</a:t>
            </a:r>
            <a:r>
              <a:rPr lang="en-US" dirty="0">
                <a:effectLst/>
                <a:latin typeface="Open Sans" panose="020B0606030504020204" pitchFamily="34" charset="0"/>
              </a:rPr>
              <a:t> fugit, </a:t>
            </a:r>
            <a:r>
              <a:rPr lang="en-US" dirty="0" err="1">
                <a:effectLst/>
                <a:latin typeface="Open Sans" panose="020B0606030504020204" pitchFamily="34" charset="0"/>
              </a:rPr>
              <a:t>consed</a:t>
            </a:r>
            <a:r>
              <a:rPr lang="en-US" dirty="0">
                <a:effectLst/>
                <a:latin typeface="Open Sans" panose="020B0606030504020204" pitchFamily="34" charset="0"/>
              </a:rPr>
              <a:t> </a:t>
            </a:r>
            <a:r>
              <a:rPr lang="en-US" dirty="0" err="1">
                <a:effectLst/>
                <a:latin typeface="Open Sans" panose="020B0606030504020204" pitchFamily="34" charset="0"/>
              </a:rPr>
              <a:t>exeriae</a:t>
            </a:r>
            <a:r>
              <a:rPr lang="en-US" dirty="0">
                <a:effectLst/>
                <a:latin typeface="Open Sans" panose="020B0606030504020204" pitchFamily="34" charset="0"/>
              </a:rPr>
              <a:t> </a:t>
            </a:r>
            <a:r>
              <a:rPr lang="en-US" dirty="0" err="1">
                <a:effectLst/>
                <a:latin typeface="Open Sans" panose="020B0606030504020204" pitchFamily="34" charset="0"/>
              </a:rPr>
              <a:t>scimagnamus</a:t>
            </a:r>
            <a:r>
              <a:rPr lang="en-US" dirty="0">
                <a:effectLst/>
                <a:latin typeface="Open Sans" panose="020B0606030504020204" pitchFamily="34" charset="0"/>
              </a:rPr>
              <a:t> </a:t>
            </a:r>
            <a:r>
              <a:rPr lang="en-US" dirty="0" err="1">
                <a:effectLst/>
                <a:latin typeface="Open Sans" panose="020B0606030504020204" pitchFamily="34" charset="0"/>
              </a:rPr>
              <a:t>distrum</a:t>
            </a:r>
            <a:r>
              <a:rPr lang="en-US" dirty="0">
                <a:effectLst/>
                <a:latin typeface="Open Sans" panose="020B0606030504020204" pitchFamily="34" charset="0"/>
              </a:rPr>
              <a:t> </a:t>
            </a:r>
            <a:r>
              <a:rPr lang="en-US" dirty="0" err="1">
                <a:effectLst/>
                <a:latin typeface="Open Sans" panose="020B0606030504020204" pitchFamily="34" charset="0"/>
              </a:rPr>
              <a:t>vendae</a:t>
            </a:r>
            <a:r>
              <a:rPr lang="en-US" dirty="0">
                <a:effectLst/>
                <a:latin typeface="Open Sans" panose="020B0606030504020204" pitchFamily="34" charset="0"/>
              </a:rPr>
              <a:t> non et </a:t>
            </a:r>
            <a:r>
              <a:rPr lang="en-US" dirty="0" err="1">
                <a:effectLst/>
                <a:latin typeface="Open Sans" panose="020B0606030504020204" pitchFamily="34" charset="0"/>
              </a:rPr>
              <a:t>dit</a:t>
            </a:r>
            <a:r>
              <a:rPr lang="en-US" dirty="0">
                <a:effectLst/>
                <a:latin typeface="Open Sans" panose="020B0606030504020204" pitchFamily="34" charset="0"/>
              </a:rPr>
              <a:t> </a:t>
            </a:r>
            <a:r>
              <a:rPr lang="en-US" dirty="0" err="1">
                <a:effectLst/>
                <a:latin typeface="Open Sans" panose="020B0606030504020204" pitchFamily="34" charset="0"/>
              </a:rPr>
              <a:t>fuga</a:t>
            </a:r>
            <a:r>
              <a:rPr lang="en-US" dirty="0">
                <a:effectLst/>
                <a:latin typeface="Open Sans" panose="020B0606030504020204" pitchFamily="34" charset="0"/>
              </a:rPr>
              <a:t>. Nobis </a:t>
            </a:r>
            <a:r>
              <a:rPr lang="en-US" dirty="0" err="1">
                <a:effectLst/>
                <a:latin typeface="Open Sans" panose="020B0606030504020204" pitchFamily="34" charset="0"/>
              </a:rPr>
              <a:t>inullorem</a:t>
            </a:r>
            <a:r>
              <a:rPr lang="en-US" dirty="0">
                <a:effectLst/>
                <a:latin typeface="Open Sans" panose="020B0606030504020204" pitchFamily="34" charset="0"/>
              </a:rPr>
              <a:t> re </a:t>
            </a:r>
            <a:r>
              <a:rPr lang="en-US" dirty="0" err="1">
                <a:effectLst/>
                <a:latin typeface="Open Sans" panose="020B0606030504020204" pitchFamily="34" charset="0"/>
              </a:rPr>
              <a:t>enima</a:t>
            </a:r>
            <a:r>
              <a:rPr lang="en-US" dirty="0">
                <a:effectLst/>
                <a:latin typeface="Open Sans" panose="020B0606030504020204" pitchFamily="34" charset="0"/>
              </a:rPr>
              <a:t> </a:t>
            </a:r>
            <a:r>
              <a:rPr lang="en-US" dirty="0" err="1">
                <a:effectLst/>
                <a:latin typeface="Open Sans" panose="020B0606030504020204" pitchFamily="34" charset="0"/>
              </a:rPr>
              <a:t>perum</a:t>
            </a:r>
            <a:r>
              <a:rPr lang="en-US" dirty="0">
                <a:effectLst/>
                <a:latin typeface="Open Sans" panose="020B0606030504020204" pitchFamily="34" charset="0"/>
              </a:rPr>
              <a:t> </a:t>
            </a:r>
            <a:r>
              <a:rPr lang="en-US" dirty="0" err="1">
                <a:effectLst/>
                <a:latin typeface="Open Sans" panose="020B0606030504020204" pitchFamily="34" charset="0"/>
              </a:rPr>
              <a:t>facea</a:t>
            </a:r>
            <a:r>
              <a:rPr lang="en-US" dirty="0">
                <a:effectLst/>
                <a:latin typeface="Open Sans" panose="020B0606030504020204" pitchFamily="34" charset="0"/>
              </a:rPr>
              <a:t> </a:t>
            </a:r>
            <a:r>
              <a:rPr lang="en-US" dirty="0" err="1">
                <a:effectLst/>
                <a:latin typeface="Open Sans" panose="020B0606030504020204" pitchFamily="34" charset="0"/>
              </a:rPr>
              <a:t>verumet</a:t>
            </a:r>
            <a:r>
              <a:rPr lang="en-US" dirty="0">
                <a:effectLst/>
                <a:latin typeface="Open Sans" panose="020B0606030504020204" pitchFamily="34" charset="0"/>
              </a:rPr>
              <a:t> </a:t>
            </a:r>
            <a:r>
              <a:rPr lang="en-US" dirty="0" err="1">
                <a:effectLst/>
                <a:latin typeface="Open Sans" panose="020B0606030504020204" pitchFamily="34" charset="0"/>
              </a:rPr>
              <a:t>fugia</a:t>
            </a:r>
            <a:r>
              <a:rPr lang="en-US" dirty="0">
                <a:effectLst/>
                <a:latin typeface="Open Sans" panose="020B0606030504020204" pitchFamily="34" charset="0"/>
              </a:rPr>
              <a:t> </a:t>
            </a:r>
            <a:r>
              <a:rPr lang="en-US" dirty="0" err="1">
                <a:effectLst/>
                <a:latin typeface="Open Sans" panose="020B0606030504020204" pitchFamily="34" charset="0"/>
              </a:rPr>
              <a:t>velectoria</a:t>
            </a:r>
            <a:r>
              <a:rPr lang="en-US" dirty="0">
                <a:effectLst/>
                <a:latin typeface="Open Sans" panose="020B0606030504020204" pitchFamily="34" charset="0"/>
              </a:rPr>
              <a:t> </a:t>
            </a:r>
            <a:r>
              <a:rPr lang="en-US" dirty="0" err="1">
                <a:effectLst/>
                <a:latin typeface="Open Sans" panose="020B0606030504020204" pitchFamily="34" charset="0"/>
              </a:rPr>
              <a:t>nis</a:t>
            </a:r>
            <a:r>
              <a:rPr lang="en-US" dirty="0">
                <a:effectLst/>
                <a:latin typeface="Open Sans" panose="020B0606030504020204" pitchFamily="34" charset="0"/>
              </a:rPr>
              <a:t> qui del </a:t>
            </a:r>
            <a:r>
              <a:rPr lang="en-US" dirty="0" err="1">
                <a:effectLst/>
                <a:latin typeface="Open Sans" panose="020B0606030504020204" pitchFamily="34" charset="0"/>
              </a:rPr>
              <a:t>imi</a:t>
            </a:r>
            <a:r>
              <a:rPr lang="en-US" dirty="0">
                <a:effectLst/>
                <a:latin typeface="Open Sans" panose="020B0606030504020204" pitchFamily="34" charset="0"/>
              </a:rPr>
              <a:t>, </a:t>
            </a:r>
            <a:r>
              <a:rPr lang="en-US" dirty="0" err="1">
                <a:effectLst/>
                <a:latin typeface="Open Sans" panose="020B0606030504020204" pitchFamily="34" charset="0"/>
              </a:rPr>
              <a:t>si</a:t>
            </a:r>
            <a:r>
              <a:rPr lang="en-US" dirty="0">
                <a:effectLst/>
                <a:latin typeface="Open Sans" panose="020B0606030504020204" pitchFamily="34" charset="0"/>
              </a:rPr>
              <a:t> </a:t>
            </a:r>
            <a:r>
              <a:rPr lang="en-US" dirty="0" err="1">
                <a:effectLst/>
                <a:latin typeface="Open Sans" panose="020B0606030504020204" pitchFamily="34" charset="0"/>
              </a:rPr>
              <a:t>omnis</a:t>
            </a:r>
            <a:r>
              <a:rPr lang="en-US" dirty="0">
                <a:effectLst/>
                <a:latin typeface="Open Sans" panose="020B0606030504020204" pitchFamily="34" charset="0"/>
              </a:rPr>
              <a:t> </a:t>
            </a:r>
            <a:r>
              <a:rPr lang="en-US" dirty="0" err="1">
                <a:effectLst/>
                <a:latin typeface="Open Sans" panose="020B0606030504020204" pitchFamily="34" charset="0"/>
              </a:rPr>
              <a:t>sequis</a:t>
            </a:r>
            <a:r>
              <a:rPr lang="en-US" dirty="0">
                <a:effectLst/>
                <a:latin typeface="Open Sans" panose="020B0606030504020204" pitchFamily="34" charset="0"/>
              </a:rPr>
              <a:t> </a:t>
            </a:r>
            <a:r>
              <a:rPr lang="en-US" dirty="0" err="1">
                <a:effectLst/>
                <a:latin typeface="Open Sans" panose="020B0606030504020204" pitchFamily="34" charset="0"/>
              </a:rPr>
              <a:t>delit</a:t>
            </a:r>
            <a:r>
              <a:rPr lang="en-US" dirty="0">
                <a:effectLst/>
                <a:latin typeface="Open Sans" panose="020B0606030504020204" pitchFamily="34" charset="0"/>
              </a:rPr>
              <a:t> </a:t>
            </a:r>
            <a:r>
              <a:rPr lang="en-US" dirty="0" err="1">
                <a:effectLst/>
                <a:latin typeface="Open Sans" panose="020B0606030504020204" pitchFamily="34" charset="0"/>
              </a:rPr>
              <a:t>maio</a:t>
            </a:r>
            <a:r>
              <a:rPr lang="en-US" dirty="0">
                <a:effectLst/>
                <a:latin typeface="Open Sans" panose="020B0606030504020204" pitchFamily="34" charset="0"/>
              </a:rPr>
              <a:t>. Et et </a:t>
            </a:r>
            <a:r>
              <a:rPr lang="en-US" dirty="0" err="1">
                <a:effectLst/>
                <a:latin typeface="Open Sans" panose="020B0606030504020204" pitchFamily="34" charset="0"/>
              </a:rPr>
              <a:t>utatib</a:t>
            </a:r>
            <a:r>
              <a:rPr lang="en-US" dirty="0">
                <a:effectLst/>
                <a:latin typeface="Open Sans" panose="020B0606030504020204" pitchFamily="34" charset="0"/>
              </a:rPr>
              <a:t>.</a:t>
            </a:r>
          </a:p>
          <a:p>
            <a:endParaRPr lang="en-US" dirty="0"/>
          </a:p>
        </p:txBody>
      </p:sp>
      <p:sp>
        <p:nvSpPr>
          <p:cNvPr id="13" name="Slide Number Placeholder 5">
            <a:extLst>
              <a:ext uri="{FF2B5EF4-FFF2-40B4-BE49-F238E27FC236}">
                <a16:creationId xmlns:a16="http://schemas.microsoft.com/office/drawing/2014/main" xmlns="" id="{7C590DA1-076D-BA4C-B653-08D929F7C9D2}"/>
              </a:ext>
            </a:extLst>
          </p:cNvPr>
          <p:cNvSpPr>
            <a:spLocks noGrp="1"/>
          </p:cNvSpPr>
          <p:nvPr>
            <p:ph type="sldNum" sz="quarter" idx="12"/>
          </p:nvPr>
        </p:nvSpPr>
        <p:spPr>
          <a:xfrm>
            <a:off x="3200400" y="6356352"/>
            <a:ext cx="2743200" cy="365125"/>
          </a:xfrm>
        </p:spPr>
        <p:txBody>
          <a:bodyPr/>
          <a:lstStyle>
            <a:lvl1pPr algn="ctr">
              <a:defRPr>
                <a:solidFill>
                  <a:schemeClr val="bg2">
                    <a:lumMod val="25000"/>
                  </a:schemeClr>
                </a:solidFill>
              </a:defRPr>
            </a:lvl1pPr>
          </a:lstStyle>
          <a:p>
            <a:fld id="{58DC3A63-3AA3-FA43-8CD7-58D945BD1DEF}" type="slidenum">
              <a:rPr lang="en-US" smtClean="0"/>
              <a:pPr/>
              <a:t>‹#›</a:t>
            </a:fld>
            <a:endParaRPr lang="en-US" dirty="0"/>
          </a:p>
        </p:txBody>
      </p:sp>
      <p:sp>
        <p:nvSpPr>
          <p:cNvPr id="8" name="Title 1">
            <a:extLst>
              <a:ext uri="{FF2B5EF4-FFF2-40B4-BE49-F238E27FC236}">
                <a16:creationId xmlns:a16="http://schemas.microsoft.com/office/drawing/2014/main" xmlns="" id="{5835BB9B-D50B-9945-B943-66A8E0BC196C}"/>
              </a:ext>
            </a:extLst>
          </p:cNvPr>
          <p:cNvSpPr>
            <a:spLocks noGrp="1"/>
          </p:cNvSpPr>
          <p:nvPr>
            <p:ph type="title"/>
          </p:nvPr>
        </p:nvSpPr>
        <p:spPr>
          <a:xfrm>
            <a:off x="420758" y="365127"/>
            <a:ext cx="8302484" cy="1325563"/>
          </a:xfrm>
        </p:spPr>
        <p:txBody>
          <a:bodyPr>
            <a:normAutofit/>
          </a:bodyPr>
          <a:lstStyle>
            <a:lvl1pPr>
              <a:defRPr sz="2800"/>
            </a:lvl1pPr>
          </a:lstStyle>
          <a:p>
            <a:endParaRPr lang="en-US" dirty="0"/>
          </a:p>
        </p:txBody>
      </p:sp>
      <p:sp>
        <p:nvSpPr>
          <p:cNvPr id="10" name="Chart Placeholder 4">
            <a:extLst>
              <a:ext uri="{FF2B5EF4-FFF2-40B4-BE49-F238E27FC236}">
                <a16:creationId xmlns:a16="http://schemas.microsoft.com/office/drawing/2014/main" xmlns="" id="{5A751A9F-4A65-BE4A-9915-3DF4B9F52C07}"/>
              </a:ext>
            </a:extLst>
          </p:cNvPr>
          <p:cNvSpPr>
            <a:spLocks noGrp="1"/>
          </p:cNvSpPr>
          <p:nvPr>
            <p:ph type="chart" sz="quarter" idx="13" hasCustomPrompt="1"/>
          </p:nvPr>
        </p:nvSpPr>
        <p:spPr>
          <a:xfrm>
            <a:off x="5426282" y="1832703"/>
            <a:ext cx="3296960" cy="4344260"/>
          </a:xfrm>
        </p:spPr>
        <p:txBody>
          <a:bodyPr anchor="ctr"/>
          <a:lstStyle>
            <a:lvl1pPr marL="0" indent="0" algn="ctr">
              <a:buNone/>
              <a:defRPr>
                <a:solidFill>
                  <a:schemeClr val="bg2">
                    <a:lumMod val="25000"/>
                  </a:schemeClr>
                </a:solidFill>
              </a:defRPr>
            </a:lvl1pPr>
          </a:lstStyle>
          <a:p>
            <a:r>
              <a:rPr lang="en-US" dirty="0"/>
              <a:t>Chart goes here.</a:t>
            </a:r>
          </a:p>
        </p:txBody>
      </p:sp>
      <p:pic>
        <p:nvPicPr>
          <p:cNvPr id="3" name="Picture 2" descr="A picture containing pool ball&#10;&#10;Description automatically generated">
            <a:extLst>
              <a:ext uri="{FF2B5EF4-FFF2-40B4-BE49-F238E27FC236}">
                <a16:creationId xmlns:a16="http://schemas.microsoft.com/office/drawing/2014/main" xmlns="" id="{F449479D-E397-7444-A07E-10F5262B0355}"/>
              </a:ext>
            </a:extLst>
          </p:cNvPr>
          <p:cNvPicPr>
            <a:picLocks noChangeAspect="1"/>
          </p:cNvPicPr>
          <p:nvPr userDrawn="1"/>
        </p:nvPicPr>
        <p:blipFill>
          <a:blip r:embed="rId2"/>
          <a:stretch>
            <a:fillRect/>
          </a:stretch>
        </p:blipFill>
        <p:spPr>
          <a:xfrm>
            <a:off x="0" y="6184900"/>
            <a:ext cx="9144000" cy="673100"/>
          </a:xfrm>
          <a:prstGeom prst="rect">
            <a:avLst/>
          </a:prstGeom>
        </p:spPr>
      </p:pic>
      <p:sp>
        <p:nvSpPr>
          <p:cNvPr id="9" name="TextBox 8">
            <a:extLst>
              <a:ext uri="{FF2B5EF4-FFF2-40B4-BE49-F238E27FC236}">
                <a16:creationId xmlns:a16="http://schemas.microsoft.com/office/drawing/2014/main" xmlns="" id="{A0319E6C-04AF-AA45-B35D-4F1F103A8FBA}"/>
              </a:ext>
            </a:extLst>
          </p:cNvPr>
          <p:cNvSpPr txBox="1"/>
          <p:nvPr userDrawn="1"/>
        </p:nvSpPr>
        <p:spPr>
          <a:xfrm>
            <a:off x="337930" y="6356352"/>
            <a:ext cx="388917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chemeClr val="bg2">
                    <a:lumMod val="10000"/>
                  </a:schemeClr>
                </a:solidFill>
                <a:effectLst/>
                <a:latin typeface="+mn-lt"/>
                <a:ea typeface="+mn-ea"/>
                <a:cs typeface="+mn-cs"/>
              </a:rPr>
              <a:t>Copyright © 2019 by Educational Testing Service. All rights reserved. ETS, the ETS logo and TOEFL are registered trademarks of Educational Testing Service (ETS) in the United States and other countries. </a:t>
            </a:r>
            <a:br>
              <a:rPr lang="en-US" sz="600" kern="1200" dirty="0">
                <a:solidFill>
                  <a:schemeClr val="bg2">
                    <a:lumMod val="10000"/>
                  </a:schemeClr>
                </a:solidFill>
                <a:effectLst/>
                <a:latin typeface="+mn-lt"/>
                <a:ea typeface="+mn-ea"/>
                <a:cs typeface="+mn-cs"/>
              </a:rPr>
            </a:br>
            <a:r>
              <a:rPr lang="en-US" sz="600" kern="1200" dirty="0">
                <a:solidFill>
                  <a:schemeClr val="bg2">
                    <a:lumMod val="10000"/>
                  </a:schemeClr>
                </a:solidFill>
                <a:effectLst/>
                <a:latin typeface="+mn-lt"/>
                <a:ea typeface="+mn-ea"/>
                <a:cs typeface="+mn-cs"/>
              </a:rPr>
              <a:t>IN ENGLISH WITH CONFIDENCE is a trademark of ETS. 43622</a:t>
            </a:r>
          </a:p>
          <a:p>
            <a:endParaRPr lang="en-US" sz="600" dirty="0">
              <a:solidFill>
                <a:schemeClr val="bg2">
                  <a:lumMod val="10000"/>
                </a:schemeClr>
              </a:solidFill>
            </a:endParaRPr>
          </a:p>
        </p:txBody>
      </p:sp>
    </p:spTree>
    <p:extLst>
      <p:ext uri="{BB962C8B-B14F-4D97-AF65-F5344CB8AC3E}">
        <p14:creationId xmlns:p14="http://schemas.microsoft.com/office/powerpoint/2010/main" val="38818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nal Slide – TOEFL Primary">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xmlns="" id="{2DEA3CC2-AD80-A547-9664-DE98AD96C527}"/>
              </a:ext>
            </a:extLst>
          </p:cNvPr>
          <p:cNvSpPr>
            <a:spLocks noGrp="1"/>
          </p:cNvSpPr>
          <p:nvPr>
            <p:ph idx="1" hasCustomPrompt="1"/>
          </p:nvPr>
        </p:nvSpPr>
        <p:spPr>
          <a:xfrm>
            <a:off x="420758" y="1825625"/>
            <a:ext cx="4846981" cy="4351338"/>
          </a:xfrm>
        </p:spPr>
        <p:txBody>
          <a:bodyPr>
            <a:normAutofit/>
          </a:bodyPr>
          <a:lstStyle>
            <a:lvl1pPr>
              <a:lnSpc>
                <a:spcPct val="150000"/>
              </a:lnSpc>
              <a:defRPr sz="1600"/>
            </a:lvl1pPr>
          </a:lstStyle>
          <a:p>
            <a:r>
              <a:rPr lang="en-US" dirty="0" err="1">
                <a:effectLst/>
                <a:latin typeface="Open Sans" panose="020B0606030504020204" pitchFamily="34" charset="0"/>
              </a:rPr>
              <a:t>Liquidesto</a:t>
            </a:r>
            <a:r>
              <a:rPr lang="en-US" dirty="0">
                <a:effectLst/>
                <a:latin typeface="Open Sans" panose="020B0606030504020204" pitchFamily="34" charset="0"/>
              </a:rPr>
              <a:t> </a:t>
            </a:r>
            <a:r>
              <a:rPr lang="en-US" dirty="0" err="1">
                <a:effectLst/>
                <a:latin typeface="Open Sans" panose="020B0606030504020204" pitchFamily="34" charset="0"/>
              </a:rPr>
              <a:t>vellenia</a:t>
            </a:r>
            <a:r>
              <a:rPr lang="en-US" dirty="0">
                <a:effectLst/>
                <a:latin typeface="Open Sans" panose="020B0606030504020204" pitchFamily="34" charset="0"/>
              </a:rPr>
              <a:t> </a:t>
            </a:r>
            <a:r>
              <a:rPr lang="en-US" dirty="0" err="1">
                <a:effectLst/>
                <a:latin typeface="Open Sans" panose="020B0606030504020204" pitchFamily="34" charset="0"/>
              </a:rPr>
              <a:t>aute</a:t>
            </a:r>
            <a:r>
              <a:rPr lang="en-US" dirty="0">
                <a:effectLst/>
                <a:latin typeface="Open Sans" panose="020B0606030504020204" pitchFamily="34" charset="0"/>
              </a:rPr>
              <a:t> </a:t>
            </a:r>
            <a:r>
              <a:rPr lang="en-US" dirty="0" err="1">
                <a:effectLst/>
                <a:latin typeface="Open Sans" panose="020B0606030504020204" pitchFamily="34" charset="0"/>
              </a:rPr>
              <a:t>eum</a:t>
            </a:r>
            <a:r>
              <a:rPr lang="en-US" dirty="0">
                <a:effectLst/>
                <a:latin typeface="Open Sans" panose="020B0606030504020204" pitchFamily="34" charset="0"/>
              </a:rPr>
              <a:t> que </a:t>
            </a:r>
            <a:r>
              <a:rPr lang="en-US" dirty="0" err="1">
                <a:effectLst/>
                <a:latin typeface="Open Sans" panose="020B0606030504020204" pitchFamily="34" charset="0"/>
              </a:rPr>
              <a:t>nonse</a:t>
            </a:r>
            <a:r>
              <a:rPr lang="en-US" dirty="0">
                <a:effectLst/>
                <a:latin typeface="Open Sans" panose="020B0606030504020204" pitchFamily="34" charset="0"/>
              </a:rPr>
              <a:t> et, </a:t>
            </a:r>
            <a:r>
              <a:rPr lang="en-US" dirty="0" err="1">
                <a:effectLst/>
                <a:latin typeface="Open Sans" panose="020B0606030504020204" pitchFamily="34" charset="0"/>
              </a:rPr>
              <a:t>quamus</a:t>
            </a:r>
            <a:r>
              <a:rPr lang="en-US" dirty="0">
                <a:effectLst/>
                <a:latin typeface="Open Sans" panose="020B0606030504020204" pitchFamily="34" charset="0"/>
              </a:rPr>
              <a:t> </a:t>
            </a:r>
            <a:r>
              <a:rPr lang="en-US" dirty="0" err="1">
                <a:effectLst/>
                <a:latin typeface="Open Sans" panose="020B0606030504020204" pitchFamily="34" charset="0"/>
              </a:rPr>
              <a:t>doluptate</a:t>
            </a:r>
            <a:r>
              <a:rPr lang="en-US" dirty="0">
                <a:effectLst/>
                <a:latin typeface="Open Sans" panose="020B0606030504020204" pitchFamily="34" charset="0"/>
              </a:rPr>
              <a:t> </a:t>
            </a:r>
            <a:r>
              <a:rPr lang="en-US" dirty="0" err="1">
                <a:effectLst/>
                <a:latin typeface="Open Sans" panose="020B0606030504020204" pitchFamily="34" charset="0"/>
              </a:rPr>
              <a:t>pedignamet</a:t>
            </a:r>
            <a:r>
              <a:rPr lang="en-US" dirty="0">
                <a:effectLst/>
                <a:latin typeface="Open Sans" panose="020B0606030504020204" pitchFamily="34" charset="0"/>
              </a:rPr>
              <a:t> </a:t>
            </a:r>
            <a:r>
              <a:rPr lang="en-US" dirty="0" err="1">
                <a:effectLst/>
                <a:latin typeface="Open Sans" panose="020B0606030504020204" pitchFamily="34" charset="0"/>
              </a:rPr>
              <a:t>reped</a:t>
            </a:r>
            <a:r>
              <a:rPr lang="en-US" dirty="0">
                <a:effectLst/>
                <a:latin typeface="Open Sans" panose="020B0606030504020204" pitchFamily="34" charset="0"/>
              </a:rPr>
              <a:t> </a:t>
            </a:r>
            <a:r>
              <a:rPr lang="en-US" dirty="0" err="1">
                <a:effectLst/>
                <a:latin typeface="Open Sans" panose="020B0606030504020204" pitchFamily="34" charset="0"/>
              </a:rPr>
              <a:t>ut</a:t>
            </a:r>
            <a:r>
              <a:rPr lang="en-US" dirty="0">
                <a:effectLst/>
                <a:latin typeface="Open Sans" panose="020B0606030504020204" pitchFamily="34" charset="0"/>
              </a:rPr>
              <a:t> </a:t>
            </a:r>
            <a:r>
              <a:rPr lang="en-US" dirty="0" err="1">
                <a:effectLst/>
                <a:latin typeface="Open Sans" panose="020B0606030504020204" pitchFamily="34" charset="0"/>
              </a:rPr>
              <a:t>faccusda</a:t>
            </a:r>
            <a:r>
              <a:rPr lang="en-US" dirty="0">
                <a:effectLst/>
                <a:latin typeface="Open Sans" panose="020B0606030504020204" pitchFamily="34" charset="0"/>
              </a:rPr>
              <a:t> </a:t>
            </a:r>
            <a:r>
              <a:rPr lang="en-US" dirty="0" err="1">
                <a:effectLst/>
                <a:latin typeface="Open Sans" panose="020B0606030504020204" pitchFamily="34" charset="0"/>
              </a:rPr>
              <a:t>dio</a:t>
            </a:r>
            <a:r>
              <a:rPr lang="en-US" dirty="0">
                <a:effectLst/>
                <a:latin typeface="Open Sans" panose="020B0606030504020204" pitchFamily="34" charset="0"/>
              </a:rPr>
              <a:t> od </a:t>
            </a:r>
            <a:r>
              <a:rPr lang="en-US" dirty="0" err="1">
                <a:effectLst/>
                <a:latin typeface="Open Sans" panose="020B0606030504020204" pitchFamily="34" charset="0"/>
              </a:rPr>
              <a:t>etur</a:t>
            </a:r>
            <a:r>
              <a:rPr lang="en-US" dirty="0">
                <a:effectLst/>
                <a:latin typeface="Open Sans" panose="020B0606030504020204" pitchFamily="34" charset="0"/>
              </a:rPr>
              <a:t>? </a:t>
            </a:r>
            <a:r>
              <a:rPr lang="en-US" dirty="0" err="1">
                <a:effectLst/>
                <a:latin typeface="Open Sans" panose="020B0606030504020204" pitchFamily="34" charset="0"/>
              </a:rPr>
              <a:t>Quiderf</a:t>
            </a:r>
            <a:r>
              <a:rPr lang="en-US" dirty="0">
                <a:effectLst/>
                <a:latin typeface="Open Sans" panose="020B0606030504020204" pitchFamily="34" charset="0"/>
              </a:rPr>
              <a:t> </a:t>
            </a:r>
            <a:r>
              <a:rPr lang="en-US" dirty="0" err="1">
                <a:effectLst/>
                <a:latin typeface="Open Sans" panose="020B0606030504020204" pitchFamily="34" charset="0"/>
              </a:rPr>
              <a:t>erferia</a:t>
            </a:r>
            <a:r>
              <a:rPr lang="en-US" dirty="0">
                <a:effectLst/>
                <a:latin typeface="Open Sans" panose="020B0606030504020204" pitchFamily="34" charset="0"/>
              </a:rPr>
              <a:t> </a:t>
            </a:r>
            <a:r>
              <a:rPr lang="en-US" dirty="0" err="1">
                <a:effectLst/>
                <a:latin typeface="Open Sans" panose="020B0606030504020204" pitchFamily="34" charset="0"/>
              </a:rPr>
              <a:t>dolupitatem</a:t>
            </a:r>
            <a:r>
              <a:rPr lang="en-US" dirty="0">
                <a:effectLst/>
                <a:latin typeface="Open Sans" panose="020B0606030504020204" pitchFamily="34" charset="0"/>
              </a:rPr>
              <a:t> </a:t>
            </a:r>
            <a:r>
              <a:rPr lang="en-US" dirty="0" err="1">
                <a:effectLst/>
                <a:latin typeface="Open Sans" panose="020B0606030504020204" pitchFamily="34" charset="0"/>
              </a:rPr>
              <a:t>asimi</a:t>
            </a:r>
            <a:r>
              <a:rPr lang="en-US" dirty="0">
                <a:effectLst/>
                <a:latin typeface="Open Sans" panose="020B0606030504020204" pitchFamily="34" charset="0"/>
              </a:rPr>
              <a:t>.</a:t>
            </a:r>
          </a:p>
          <a:p>
            <a:r>
              <a:rPr lang="en-US" dirty="0">
                <a:effectLst/>
                <a:latin typeface="Open Sans" panose="020B0606030504020204" pitchFamily="34" charset="0"/>
              </a:rPr>
              <a:t>On </a:t>
            </a:r>
            <a:r>
              <a:rPr lang="en-US" dirty="0" err="1">
                <a:effectLst/>
                <a:latin typeface="Open Sans" panose="020B0606030504020204" pitchFamily="34" charset="0"/>
              </a:rPr>
              <a:t>corendes</a:t>
            </a:r>
            <a:r>
              <a:rPr lang="en-US" dirty="0">
                <a:effectLst/>
                <a:latin typeface="Open Sans" panose="020B0606030504020204" pitchFamily="34" charset="0"/>
              </a:rPr>
              <a:t> </a:t>
            </a:r>
            <a:r>
              <a:rPr lang="en-US" dirty="0" err="1">
                <a:effectLst/>
                <a:latin typeface="Open Sans" panose="020B0606030504020204" pitchFamily="34" charset="0"/>
              </a:rPr>
              <a:t>raerum</a:t>
            </a:r>
            <a:r>
              <a:rPr lang="en-US" dirty="0">
                <a:effectLst/>
                <a:latin typeface="Open Sans" panose="020B0606030504020204" pitchFamily="34" charset="0"/>
              </a:rPr>
              <a:t> fugit, </a:t>
            </a:r>
            <a:r>
              <a:rPr lang="en-US" dirty="0" err="1">
                <a:effectLst/>
                <a:latin typeface="Open Sans" panose="020B0606030504020204" pitchFamily="34" charset="0"/>
              </a:rPr>
              <a:t>consed</a:t>
            </a:r>
            <a:r>
              <a:rPr lang="en-US" dirty="0">
                <a:effectLst/>
                <a:latin typeface="Open Sans" panose="020B0606030504020204" pitchFamily="34" charset="0"/>
              </a:rPr>
              <a:t> </a:t>
            </a:r>
            <a:r>
              <a:rPr lang="en-US" dirty="0" err="1">
                <a:effectLst/>
                <a:latin typeface="Open Sans" panose="020B0606030504020204" pitchFamily="34" charset="0"/>
              </a:rPr>
              <a:t>exeriae</a:t>
            </a:r>
            <a:r>
              <a:rPr lang="en-US" dirty="0">
                <a:effectLst/>
                <a:latin typeface="Open Sans" panose="020B0606030504020204" pitchFamily="34" charset="0"/>
              </a:rPr>
              <a:t> </a:t>
            </a:r>
            <a:r>
              <a:rPr lang="en-US" dirty="0" err="1">
                <a:effectLst/>
                <a:latin typeface="Open Sans" panose="020B0606030504020204" pitchFamily="34" charset="0"/>
              </a:rPr>
              <a:t>scimagnamus</a:t>
            </a:r>
            <a:r>
              <a:rPr lang="en-US" dirty="0">
                <a:effectLst/>
                <a:latin typeface="Open Sans" panose="020B0606030504020204" pitchFamily="34" charset="0"/>
              </a:rPr>
              <a:t> </a:t>
            </a:r>
            <a:r>
              <a:rPr lang="en-US" dirty="0" err="1">
                <a:effectLst/>
                <a:latin typeface="Open Sans" panose="020B0606030504020204" pitchFamily="34" charset="0"/>
              </a:rPr>
              <a:t>distrum</a:t>
            </a:r>
            <a:r>
              <a:rPr lang="en-US" dirty="0">
                <a:effectLst/>
                <a:latin typeface="Open Sans" panose="020B0606030504020204" pitchFamily="34" charset="0"/>
              </a:rPr>
              <a:t> </a:t>
            </a:r>
            <a:r>
              <a:rPr lang="en-US" dirty="0" err="1">
                <a:effectLst/>
                <a:latin typeface="Open Sans" panose="020B0606030504020204" pitchFamily="34" charset="0"/>
              </a:rPr>
              <a:t>vendae</a:t>
            </a:r>
            <a:r>
              <a:rPr lang="en-US" dirty="0">
                <a:effectLst/>
                <a:latin typeface="Open Sans" panose="020B0606030504020204" pitchFamily="34" charset="0"/>
              </a:rPr>
              <a:t> non et </a:t>
            </a:r>
            <a:r>
              <a:rPr lang="en-US" dirty="0" err="1">
                <a:effectLst/>
                <a:latin typeface="Open Sans" panose="020B0606030504020204" pitchFamily="34" charset="0"/>
              </a:rPr>
              <a:t>dit</a:t>
            </a:r>
            <a:r>
              <a:rPr lang="en-US" dirty="0">
                <a:effectLst/>
                <a:latin typeface="Open Sans" panose="020B0606030504020204" pitchFamily="34" charset="0"/>
              </a:rPr>
              <a:t> </a:t>
            </a:r>
            <a:r>
              <a:rPr lang="en-US" dirty="0" err="1">
                <a:effectLst/>
                <a:latin typeface="Open Sans" panose="020B0606030504020204" pitchFamily="34" charset="0"/>
              </a:rPr>
              <a:t>fuga</a:t>
            </a:r>
            <a:r>
              <a:rPr lang="en-US" dirty="0">
                <a:effectLst/>
                <a:latin typeface="Open Sans" panose="020B0606030504020204" pitchFamily="34" charset="0"/>
              </a:rPr>
              <a:t>. Nobis </a:t>
            </a:r>
            <a:r>
              <a:rPr lang="en-US" dirty="0" err="1">
                <a:effectLst/>
                <a:latin typeface="Open Sans" panose="020B0606030504020204" pitchFamily="34" charset="0"/>
              </a:rPr>
              <a:t>inullorem</a:t>
            </a:r>
            <a:r>
              <a:rPr lang="en-US" dirty="0">
                <a:effectLst/>
                <a:latin typeface="Open Sans" panose="020B0606030504020204" pitchFamily="34" charset="0"/>
              </a:rPr>
              <a:t> re </a:t>
            </a:r>
            <a:r>
              <a:rPr lang="en-US" dirty="0" err="1">
                <a:effectLst/>
                <a:latin typeface="Open Sans" panose="020B0606030504020204" pitchFamily="34" charset="0"/>
              </a:rPr>
              <a:t>enima</a:t>
            </a:r>
            <a:r>
              <a:rPr lang="en-US" dirty="0">
                <a:effectLst/>
                <a:latin typeface="Open Sans" panose="020B0606030504020204" pitchFamily="34" charset="0"/>
              </a:rPr>
              <a:t> </a:t>
            </a:r>
            <a:r>
              <a:rPr lang="en-US" dirty="0" err="1">
                <a:effectLst/>
                <a:latin typeface="Open Sans" panose="020B0606030504020204" pitchFamily="34" charset="0"/>
              </a:rPr>
              <a:t>perum</a:t>
            </a:r>
            <a:r>
              <a:rPr lang="en-US" dirty="0">
                <a:effectLst/>
                <a:latin typeface="Open Sans" panose="020B0606030504020204" pitchFamily="34" charset="0"/>
              </a:rPr>
              <a:t> </a:t>
            </a:r>
            <a:r>
              <a:rPr lang="en-US" dirty="0" err="1">
                <a:effectLst/>
                <a:latin typeface="Open Sans" panose="020B0606030504020204" pitchFamily="34" charset="0"/>
              </a:rPr>
              <a:t>facea</a:t>
            </a:r>
            <a:r>
              <a:rPr lang="en-US" dirty="0">
                <a:effectLst/>
                <a:latin typeface="Open Sans" panose="020B0606030504020204" pitchFamily="34" charset="0"/>
              </a:rPr>
              <a:t> </a:t>
            </a:r>
            <a:r>
              <a:rPr lang="en-US" dirty="0" err="1">
                <a:effectLst/>
                <a:latin typeface="Open Sans" panose="020B0606030504020204" pitchFamily="34" charset="0"/>
              </a:rPr>
              <a:t>verumet</a:t>
            </a:r>
            <a:r>
              <a:rPr lang="en-US" dirty="0">
                <a:effectLst/>
                <a:latin typeface="Open Sans" panose="020B0606030504020204" pitchFamily="34" charset="0"/>
              </a:rPr>
              <a:t> </a:t>
            </a:r>
            <a:r>
              <a:rPr lang="en-US" dirty="0" err="1">
                <a:effectLst/>
                <a:latin typeface="Open Sans" panose="020B0606030504020204" pitchFamily="34" charset="0"/>
              </a:rPr>
              <a:t>fugia</a:t>
            </a:r>
            <a:r>
              <a:rPr lang="en-US" dirty="0">
                <a:effectLst/>
                <a:latin typeface="Open Sans" panose="020B0606030504020204" pitchFamily="34" charset="0"/>
              </a:rPr>
              <a:t> </a:t>
            </a:r>
            <a:r>
              <a:rPr lang="en-US" dirty="0" err="1">
                <a:effectLst/>
                <a:latin typeface="Open Sans" panose="020B0606030504020204" pitchFamily="34" charset="0"/>
              </a:rPr>
              <a:t>velectoria</a:t>
            </a:r>
            <a:r>
              <a:rPr lang="en-US" dirty="0">
                <a:effectLst/>
                <a:latin typeface="Open Sans" panose="020B0606030504020204" pitchFamily="34" charset="0"/>
              </a:rPr>
              <a:t> </a:t>
            </a:r>
            <a:r>
              <a:rPr lang="en-US" dirty="0" err="1">
                <a:effectLst/>
                <a:latin typeface="Open Sans" panose="020B0606030504020204" pitchFamily="34" charset="0"/>
              </a:rPr>
              <a:t>nis</a:t>
            </a:r>
            <a:r>
              <a:rPr lang="en-US" dirty="0">
                <a:effectLst/>
                <a:latin typeface="Open Sans" panose="020B0606030504020204" pitchFamily="34" charset="0"/>
              </a:rPr>
              <a:t> qui del </a:t>
            </a:r>
            <a:r>
              <a:rPr lang="en-US" dirty="0" err="1">
                <a:effectLst/>
                <a:latin typeface="Open Sans" panose="020B0606030504020204" pitchFamily="34" charset="0"/>
              </a:rPr>
              <a:t>imi</a:t>
            </a:r>
            <a:r>
              <a:rPr lang="en-US" dirty="0">
                <a:effectLst/>
                <a:latin typeface="Open Sans" panose="020B0606030504020204" pitchFamily="34" charset="0"/>
              </a:rPr>
              <a:t>, </a:t>
            </a:r>
            <a:r>
              <a:rPr lang="en-US" dirty="0" err="1">
                <a:effectLst/>
                <a:latin typeface="Open Sans" panose="020B0606030504020204" pitchFamily="34" charset="0"/>
              </a:rPr>
              <a:t>si</a:t>
            </a:r>
            <a:r>
              <a:rPr lang="en-US" dirty="0">
                <a:effectLst/>
                <a:latin typeface="Open Sans" panose="020B0606030504020204" pitchFamily="34" charset="0"/>
              </a:rPr>
              <a:t> </a:t>
            </a:r>
            <a:r>
              <a:rPr lang="en-US" dirty="0" err="1">
                <a:effectLst/>
                <a:latin typeface="Open Sans" panose="020B0606030504020204" pitchFamily="34" charset="0"/>
              </a:rPr>
              <a:t>omnis</a:t>
            </a:r>
            <a:r>
              <a:rPr lang="en-US" dirty="0">
                <a:effectLst/>
                <a:latin typeface="Open Sans" panose="020B0606030504020204" pitchFamily="34" charset="0"/>
              </a:rPr>
              <a:t> </a:t>
            </a:r>
            <a:r>
              <a:rPr lang="en-US" dirty="0" err="1">
                <a:effectLst/>
                <a:latin typeface="Open Sans" panose="020B0606030504020204" pitchFamily="34" charset="0"/>
              </a:rPr>
              <a:t>sequis</a:t>
            </a:r>
            <a:r>
              <a:rPr lang="en-US" dirty="0">
                <a:effectLst/>
                <a:latin typeface="Open Sans" panose="020B0606030504020204" pitchFamily="34" charset="0"/>
              </a:rPr>
              <a:t> </a:t>
            </a:r>
            <a:r>
              <a:rPr lang="en-US" dirty="0" err="1">
                <a:effectLst/>
                <a:latin typeface="Open Sans" panose="020B0606030504020204" pitchFamily="34" charset="0"/>
              </a:rPr>
              <a:t>delit</a:t>
            </a:r>
            <a:r>
              <a:rPr lang="en-US" dirty="0">
                <a:effectLst/>
                <a:latin typeface="Open Sans" panose="020B0606030504020204" pitchFamily="34" charset="0"/>
              </a:rPr>
              <a:t> </a:t>
            </a:r>
            <a:r>
              <a:rPr lang="en-US" dirty="0" err="1">
                <a:effectLst/>
                <a:latin typeface="Open Sans" panose="020B0606030504020204" pitchFamily="34" charset="0"/>
              </a:rPr>
              <a:t>maio</a:t>
            </a:r>
            <a:r>
              <a:rPr lang="en-US" dirty="0">
                <a:effectLst/>
                <a:latin typeface="Open Sans" panose="020B0606030504020204" pitchFamily="34" charset="0"/>
              </a:rPr>
              <a:t>. Et et </a:t>
            </a:r>
            <a:r>
              <a:rPr lang="en-US" dirty="0" err="1">
                <a:effectLst/>
                <a:latin typeface="Open Sans" panose="020B0606030504020204" pitchFamily="34" charset="0"/>
              </a:rPr>
              <a:t>utatib</a:t>
            </a:r>
            <a:r>
              <a:rPr lang="en-US" dirty="0">
                <a:effectLst/>
                <a:latin typeface="Open Sans" panose="020B0606030504020204" pitchFamily="34" charset="0"/>
              </a:rPr>
              <a:t>.</a:t>
            </a:r>
          </a:p>
          <a:p>
            <a:endParaRPr lang="en-US" dirty="0"/>
          </a:p>
        </p:txBody>
      </p:sp>
      <p:sp>
        <p:nvSpPr>
          <p:cNvPr id="13" name="Slide Number Placeholder 5">
            <a:extLst>
              <a:ext uri="{FF2B5EF4-FFF2-40B4-BE49-F238E27FC236}">
                <a16:creationId xmlns:a16="http://schemas.microsoft.com/office/drawing/2014/main" xmlns="" id="{7C590DA1-076D-BA4C-B653-08D929F7C9D2}"/>
              </a:ext>
            </a:extLst>
          </p:cNvPr>
          <p:cNvSpPr>
            <a:spLocks noGrp="1"/>
          </p:cNvSpPr>
          <p:nvPr>
            <p:ph type="sldNum" sz="quarter" idx="12"/>
          </p:nvPr>
        </p:nvSpPr>
        <p:spPr>
          <a:xfrm>
            <a:off x="3200400" y="6356352"/>
            <a:ext cx="2743200" cy="365125"/>
          </a:xfrm>
        </p:spPr>
        <p:txBody>
          <a:bodyPr/>
          <a:lstStyle>
            <a:lvl1pPr algn="ctr">
              <a:defRPr>
                <a:solidFill>
                  <a:schemeClr val="bg2">
                    <a:lumMod val="25000"/>
                  </a:schemeClr>
                </a:solidFill>
              </a:defRPr>
            </a:lvl1pPr>
          </a:lstStyle>
          <a:p>
            <a:fld id="{58DC3A63-3AA3-FA43-8CD7-58D945BD1DEF}" type="slidenum">
              <a:rPr lang="en-US" smtClean="0"/>
              <a:pPr/>
              <a:t>‹#›</a:t>
            </a:fld>
            <a:endParaRPr lang="en-US" dirty="0"/>
          </a:p>
        </p:txBody>
      </p:sp>
      <p:sp>
        <p:nvSpPr>
          <p:cNvPr id="8" name="Title 1">
            <a:extLst>
              <a:ext uri="{FF2B5EF4-FFF2-40B4-BE49-F238E27FC236}">
                <a16:creationId xmlns:a16="http://schemas.microsoft.com/office/drawing/2014/main" xmlns="" id="{8FB7A8F1-7E83-0B44-A95B-916A969ED152}"/>
              </a:ext>
            </a:extLst>
          </p:cNvPr>
          <p:cNvSpPr>
            <a:spLocks noGrp="1"/>
          </p:cNvSpPr>
          <p:nvPr>
            <p:ph type="title"/>
          </p:nvPr>
        </p:nvSpPr>
        <p:spPr>
          <a:xfrm>
            <a:off x="420758" y="365127"/>
            <a:ext cx="8302484" cy="1325563"/>
          </a:xfrm>
        </p:spPr>
        <p:txBody>
          <a:bodyPr>
            <a:normAutofit/>
          </a:bodyPr>
          <a:lstStyle>
            <a:lvl1pPr>
              <a:defRPr sz="2800"/>
            </a:lvl1pPr>
          </a:lstStyle>
          <a:p>
            <a:endParaRPr lang="en-US" dirty="0"/>
          </a:p>
        </p:txBody>
      </p:sp>
      <p:sp>
        <p:nvSpPr>
          <p:cNvPr id="10" name="Chart Placeholder 4">
            <a:extLst>
              <a:ext uri="{FF2B5EF4-FFF2-40B4-BE49-F238E27FC236}">
                <a16:creationId xmlns:a16="http://schemas.microsoft.com/office/drawing/2014/main" xmlns="" id="{04662493-E0E7-AE4E-9A3E-626F29AFCED4}"/>
              </a:ext>
            </a:extLst>
          </p:cNvPr>
          <p:cNvSpPr>
            <a:spLocks noGrp="1"/>
          </p:cNvSpPr>
          <p:nvPr>
            <p:ph type="chart" sz="quarter" idx="13" hasCustomPrompt="1"/>
          </p:nvPr>
        </p:nvSpPr>
        <p:spPr>
          <a:xfrm>
            <a:off x="5426282" y="1832703"/>
            <a:ext cx="3296960" cy="4344260"/>
          </a:xfrm>
        </p:spPr>
        <p:txBody>
          <a:bodyPr anchor="ctr"/>
          <a:lstStyle>
            <a:lvl1pPr marL="0" indent="0" algn="ctr">
              <a:buNone/>
              <a:defRPr>
                <a:solidFill>
                  <a:schemeClr val="bg2">
                    <a:lumMod val="25000"/>
                  </a:schemeClr>
                </a:solidFill>
              </a:defRPr>
            </a:lvl1pPr>
          </a:lstStyle>
          <a:p>
            <a:r>
              <a:rPr lang="en-US" dirty="0"/>
              <a:t>Chart goes here.</a:t>
            </a:r>
          </a:p>
        </p:txBody>
      </p:sp>
      <p:pic>
        <p:nvPicPr>
          <p:cNvPr id="4" name="Picture 3" descr="A picture containing monitor&#10;&#10;Description automatically generated">
            <a:extLst>
              <a:ext uri="{FF2B5EF4-FFF2-40B4-BE49-F238E27FC236}">
                <a16:creationId xmlns:a16="http://schemas.microsoft.com/office/drawing/2014/main" xmlns="" id="{AE10E1CF-8AC8-3E4C-AD26-3955043A9507}"/>
              </a:ext>
            </a:extLst>
          </p:cNvPr>
          <p:cNvPicPr>
            <a:picLocks noChangeAspect="1"/>
          </p:cNvPicPr>
          <p:nvPr userDrawn="1"/>
        </p:nvPicPr>
        <p:blipFill>
          <a:blip r:embed="rId2"/>
          <a:stretch>
            <a:fillRect/>
          </a:stretch>
        </p:blipFill>
        <p:spPr>
          <a:xfrm>
            <a:off x="0" y="6184900"/>
            <a:ext cx="9144000" cy="673100"/>
          </a:xfrm>
          <a:prstGeom prst="rect">
            <a:avLst/>
          </a:prstGeom>
        </p:spPr>
      </p:pic>
      <p:sp>
        <p:nvSpPr>
          <p:cNvPr id="7" name="TextBox 6">
            <a:extLst>
              <a:ext uri="{FF2B5EF4-FFF2-40B4-BE49-F238E27FC236}">
                <a16:creationId xmlns:a16="http://schemas.microsoft.com/office/drawing/2014/main" xmlns="" id="{6F2BD15E-5DE3-5E40-8A70-3C91B52FDDA0}"/>
              </a:ext>
            </a:extLst>
          </p:cNvPr>
          <p:cNvSpPr txBox="1"/>
          <p:nvPr userDrawn="1"/>
        </p:nvSpPr>
        <p:spPr>
          <a:xfrm>
            <a:off x="337930" y="6356352"/>
            <a:ext cx="388917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chemeClr val="bg2">
                    <a:lumMod val="10000"/>
                  </a:schemeClr>
                </a:solidFill>
                <a:effectLst/>
                <a:latin typeface="+mn-lt"/>
                <a:ea typeface="+mn-ea"/>
                <a:cs typeface="+mn-cs"/>
              </a:rPr>
              <a:t>Copyright © 2019 by Educational Testing Service. All rights reserved. ETS, the ETS logo and TOEFL are registered trademarks of Educational Testing Service (ETS) in the United States and other countries. </a:t>
            </a:r>
            <a:br>
              <a:rPr lang="en-US" sz="600" kern="1200" dirty="0">
                <a:solidFill>
                  <a:schemeClr val="bg2">
                    <a:lumMod val="10000"/>
                  </a:schemeClr>
                </a:solidFill>
                <a:effectLst/>
                <a:latin typeface="+mn-lt"/>
                <a:ea typeface="+mn-ea"/>
                <a:cs typeface="+mn-cs"/>
              </a:rPr>
            </a:br>
            <a:r>
              <a:rPr lang="en-US" sz="600" kern="1200" dirty="0">
                <a:solidFill>
                  <a:schemeClr val="bg2">
                    <a:lumMod val="10000"/>
                  </a:schemeClr>
                </a:solidFill>
                <a:effectLst/>
                <a:latin typeface="+mn-lt"/>
                <a:ea typeface="+mn-ea"/>
                <a:cs typeface="+mn-cs"/>
              </a:rPr>
              <a:t>IN ENGLISH WITH CONFIDENCE is a trademark of ETS. 43622</a:t>
            </a:r>
          </a:p>
          <a:p>
            <a:endParaRPr lang="en-US" sz="600" dirty="0">
              <a:solidFill>
                <a:schemeClr val="bg2">
                  <a:lumMod val="10000"/>
                </a:schemeClr>
              </a:solidFill>
            </a:endParaRPr>
          </a:p>
        </p:txBody>
      </p:sp>
    </p:spTree>
    <p:extLst>
      <p:ext uri="{BB962C8B-B14F-4D97-AF65-F5344CB8AC3E}">
        <p14:creationId xmlns:p14="http://schemas.microsoft.com/office/powerpoint/2010/main" val="1494749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TOEFL iBT">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xmlns="" id="{EC5549C6-FDE6-B045-8D15-FF47D10394CC}"/>
              </a:ext>
            </a:extLst>
          </p:cNvPr>
          <p:cNvPicPr>
            <a:picLocks noChangeAspect="1"/>
          </p:cNvPicPr>
          <p:nvPr userDrawn="1"/>
        </p:nvPicPr>
        <p:blipFill>
          <a:blip r:embed="rId2"/>
          <a:stretch>
            <a:fillRect/>
          </a:stretch>
        </p:blipFill>
        <p:spPr>
          <a:xfrm>
            <a:off x="0" y="6019800"/>
            <a:ext cx="9144000" cy="838200"/>
          </a:xfrm>
          <a:prstGeom prst="rect">
            <a:avLst/>
          </a:prstGeom>
        </p:spPr>
      </p:pic>
      <p:sp>
        <p:nvSpPr>
          <p:cNvPr id="5" name="Title 1">
            <a:extLst>
              <a:ext uri="{FF2B5EF4-FFF2-40B4-BE49-F238E27FC236}">
                <a16:creationId xmlns:a16="http://schemas.microsoft.com/office/drawing/2014/main" xmlns="" id="{F09FF9F5-C67B-6049-A95D-B5C85B1F2C67}"/>
              </a:ext>
            </a:extLst>
          </p:cNvPr>
          <p:cNvSpPr>
            <a:spLocks noGrp="1"/>
          </p:cNvSpPr>
          <p:nvPr>
            <p:ph type="ctrTitle"/>
          </p:nvPr>
        </p:nvSpPr>
        <p:spPr>
          <a:xfrm>
            <a:off x="1239520" y="1431235"/>
            <a:ext cx="7112000" cy="2078728"/>
          </a:xfrm>
          <a:prstGeom prst="rect">
            <a:avLst/>
          </a:prstGeom>
        </p:spPr>
        <p:txBody>
          <a:bodyPr anchor="b">
            <a:normAutofit/>
          </a:bodyPr>
          <a:lstStyle>
            <a:lvl1pPr algn="l">
              <a:defRPr sz="4500" b="1">
                <a:solidFill>
                  <a:schemeClr val="bg1"/>
                </a:solidFill>
              </a:defRPr>
            </a:lvl1pPr>
          </a:lstStyle>
          <a:p>
            <a:r>
              <a:rPr lang="en-US" dirty="0"/>
              <a:t>Click to edit Master title style</a:t>
            </a:r>
          </a:p>
        </p:txBody>
      </p:sp>
      <p:sp>
        <p:nvSpPr>
          <p:cNvPr id="6" name="Subtitle 2">
            <a:extLst>
              <a:ext uri="{FF2B5EF4-FFF2-40B4-BE49-F238E27FC236}">
                <a16:creationId xmlns:a16="http://schemas.microsoft.com/office/drawing/2014/main" xmlns="" id="{55171138-AD72-A44E-AF4B-F23D8B56674A}"/>
              </a:ext>
            </a:extLst>
          </p:cNvPr>
          <p:cNvSpPr>
            <a:spLocks noGrp="1"/>
          </p:cNvSpPr>
          <p:nvPr>
            <p:ph type="subTitle" idx="1"/>
          </p:nvPr>
        </p:nvSpPr>
        <p:spPr>
          <a:xfrm>
            <a:off x="1239520" y="3602038"/>
            <a:ext cx="7112000" cy="1655762"/>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xmlns="" id="{35ED51D5-6420-8C44-B052-EBAC280DF8E6}"/>
              </a:ext>
            </a:extLst>
          </p:cNvPr>
          <p:cNvSpPr txBox="1"/>
          <p:nvPr userDrawn="1"/>
        </p:nvSpPr>
        <p:spPr>
          <a:xfrm>
            <a:off x="337930" y="6273974"/>
            <a:ext cx="665599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chemeClr val="bg1"/>
                </a:solidFill>
                <a:effectLst/>
                <a:latin typeface="+mn-lt"/>
                <a:ea typeface="+mn-ea"/>
                <a:cs typeface="+mn-cs"/>
              </a:rPr>
              <a:t>Copyright © 2019 by Educational Testing Service. All rights reserved. ETS, the ETS logo and TOEFL are registered trademarks of Educational Testing Service (ETS) in the United States and other countries. </a:t>
            </a:r>
            <a:br>
              <a:rPr lang="en-US" sz="600" kern="1200" dirty="0">
                <a:solidFill>
                  <a:schemeClr val="bg1"/>
                </a:solidFill>
                <a:effectLst/>
                <a:latin typeface="+mn-lt"/>
                <a:ea typeface="+mn-ea"/>
                <a:cs typeface="+mn-cs"/>
              </a:rPr>
            </a:br>
            <a:r>
              <a:rPr lang="en-US" sz="600" kern="1200" dirty="0">
                <a:solidFill>
                  <a:schemeClr val="bg1"/>
                </a:solidFill>
                <a:effectLst/>
                <a:latin typeface="+mn-lt"/>
                <a:ea typeface="+mn-ea"/>
                <a:cs typeface="+mn-cs"/>
              </a:rPr>
              <a:t>IN ENGLISH WITH CONFIDENCE is a trademark of ETS. 43622</a:t>
            </a:r>
          </a:p>
          <a:p>
            <a:endParaRPr lang="en-US" sz="600" dirty="0">
              <a:solidFill>
                <a:schemeClr val="bg1"/>
              </a:solidFill>
            </a:endParaRPr>
          </a:p>
        </p:txBody>
      </p:sp>
    </p:spTree>
    <p:extLst>
      <p:ext uri="{BB962C8B-B14F-4D97-AF65-F5344CB8AC3E}">
        <p14:creationId xmlns:p14="http://schemas.microsoft.com/office/powerpoint/2010/main" val="3018484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TOEFL ITP">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F09FF9F5-C67B-6049-A95D-B5C85B1F2C67}"/>
              </a:ext>
            </a:extLst>
          </p:cNvPr>
          <p:cNvSpPr>
            <a:spLocks noGrp="1"/>
          </p:cNvSpPr>
          <p:nvPr>
            <p:ph type="ctrTitle"/>
          </p:nvPr>
        </p:nvSpPr>
        <p:spPr>
          <a:xfrm>
            <a:off x="1239520" y="1431235"/>
            <a:ext cx="7112000" cy="2078728"/>
          </a:xfrm>
          <a:prstGeom prst="rect">
            <a:avLst/>
          </a:prstGeom>
        </p:spPr>
        <p:txBody>
          <a:bodyPr anchor="b">
            <a:normAutofit/>
          </a:bodyPr>
          <a:lstStyle>
            <a:lvl1pPr algn="l">
              <a:defRPr sz="4500" b="1">
                <a:solidFill>
                  <a:schemeClr val="bg1"/>
                </a:solidFill>
              </a:defRPr>
            </a:lvl1pPr>
          </a:lstStyle>
          <a:p>
            <a:r>
              <a:rPr lang="en-US" dirty="0"/>
              <a:t>Click to edit Master title style</a:t>
            </a:r>
          </a:p>
        </p:txBody>
      </p:sp>
      <p:sp>
        <p:nvSpPr>
          <p:cNvPr id="6" name="Subtitle 2">
            <a:extLst>
              <a:ext uri="{FF2B5EF4-FFF2-40B4-BE49-F238E27FC236}">
                <a16:creationId xmlns:a16="http://schemas.microsoft.com/office/drawing/2014/main" xmlns="" id="{55171138-AD72-A44E-AF4B-F23D8B56674A}"/>
              </a:ext>
            </a:extLst>
          </p:cNvPr>
          <p:cNvSpPr>
            <a:spLocks noGrp="1"/>
          </p:cNvSpPr>
          <p:nvPr>
            <p:ph type="subTitle" idx="1"/>
          </p:nvPr>
        </p:nvSpPr>
        <p:spPr>
          <a:xfrm>
            <a:off x="1239520" y="3602038"/>
            <a:ext cx="7112000" cy="1655762"/>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3" name="Picture 2" descr="A close up of a logo&#10;&#10;Description automatically generated">
            <a:extLst>
              <a:ext uri="{FF2B5EF4-FFF2-40B4-BE49-F238E27FC236}">
                <a16:creationId xmlns:a16="http://schemas.microsoft.com/office/drawing/2014/main" xmlns="" id="{1741AD9C-86FE-694B-9360-7A9AE3CC19D7}"/>
              </a:ext>
            </a:extLst>
          </p:cNvPr>
          <p:cNvPicPr>
            <a:picLocks noChangeAspect="1"/>
          </p:cNvPicPr>
          <p:nvPr userDrawn="1"/>
        </p:nvPicPr>
        <p:blipFill>
          <a:blip r:embed="rId2"/>
          <a:stretch>
            <a:fillRect/>
          </a:stretch>
        </p:blipFill>
        <p:spPr>
          <a:xfrm>
            <a:off x="0" y="6019800"/>
            <a:ext cx="9144000" cy="838200"/>
          </a:xfrm>
          <a:prstGeom prst="rect">
            <a:avLst/>
          </a:prstGeom>
        </p:spPr>
      </p:pic>
      <p:sp>
        <p:nvSpPr>
          <p:cNvPr id="7" name="TextBox 6">
            <a:extLst>
              <a:ext uri="{FF2B5EF4-FFF2-40B4-BE49-F238E27FC236}">
                <a16:creationId xmlns:a16="http://schemas.microsoft.com/office/drawing/2014/main" xmlns="" id="{F8A5A3EF-2D56-0745-9714-BF0157B93584}"/>
              </a:ext>
            </a:extLst>
          </p:cNvPr>
          <p:cNvSpPr txBox="1"/>
          <p:nvPr userDrawn="1"/>
        </p:nvSpPr>
        <p:spPr>
          <a:xfrm>
            <a:off x="337930" y="6273974"/>
            <a:ext cx="6655994" cy="276999"/>
          </a:xfrm>
          <a:prstGeom prst="rect">
            <a:avLst/>
          </a:prstGeom>
          <a:noFill/>
        </p:spPr>
        <p:txBody>
          <a:bodyPr wrap="square" rtlCol="0">
            <a:spAutoFit/>
          </a:bodyPr>
          <a:lstStyle/>
          <a:p>
            <a:r>
              <a:rPr lang="en-US" sz="600">
                <a:solidFill>
                  <a:schemeClr val="bg1"/>
                </a:solidFill>
              </a:rPr>
              <a:t>Copyright © 2019 by Educational Testing Service.  All rights reserved.  ETS, the ETS logo, TOEFL, TOEFL iBT, TOEFL ITP, TOEFL JUNIOR and TOEFL PRIMARY are registered trademarks of Educational Testing Service (ETS) in the United States and other countries.  IN ENGLISH WITH CONFIDENCE is a trademark of ETS.  All other trademarks are the property of their respective owners.</a:t>
            </a:r>
            <a:endParaRPr lang="en-US" sz="600" dirty="0">
              <a:solidFill>
                <a:schemeClr val="bg1"/>
              </a:solidFill>
            </a:endParaRPr>
          </a:p>
        </p:txBody>
      </p:sp>
    </p:spTree>
    <p:extLst>
      <p:ext uri="{BB962C8B-B14F-4D97-AF65-F5344CB8AC3E}">
        <p14:creationId xmlns:p14="http://schemas.microsoft.com/office/powerpoint/2010/main" val="4051738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TOEFL Junio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F09FF9F5-C67B-6049-A95D-B5C85B1F2C67}"/>
              </a:ext>
            </a:extLst>
          </p:cNvPr>
          <p:cNvSpPr>
            <a:spLocks noGrp="1"/>
          </p:cNvSpPr>
          <p:nvPr>
            <p:ph type="ctrTitle"/>
          </p:nvPr>
        </p:nvSpPr>
        <p:spPr>
          <a:xfrm>
            <a:off x="1239520" y="1431235"/>
            <a:ext cx="7112000" cy="2078728"/>
          </a:xfrm>
          <a:prstGeom prst="rect">
            <a:avLst/>
          </a:prstGeom>
        </p:spPr>
        <p:txBody>
          <a:bodyPr anchor="b">
            <a:normAutofit/>
          </a:bodyPr>
          <a:lstStyle>
            <a:lvl1pPr algn="l">
              <a:defRPr sz="4500" b="1">
                <a:solidFill>
                  <a:schemeClr val="bg1"/>
                </a:solidFill>
              </a:defRPr>
            </a:lvl1pPr>
          </a:lstStyle>
          <a:p>
            <a:r>
              <a:rPr lang="en-US" dirty="0"/>
              <a:t>Click to edit Master title style</a:t>
            </a:r>
          </a:p>
        </p:txBody>
      </p:sp>
      <p:sp>
        <p:nvSpPr>
          <p:cNvPr id="6" name="Subtitle 2">
            <a:extLst>
              <a:ext uri="{FF2B5EF4-FFF2-40B4-BE49-F238E27FC236}">
                <a16:creationId xmlns:a16="http://schemas.microsoft.com/office/drawing/2014/main" xmlns="" id="{55171138-AD72-A44E-AF4B-F23D8B56674A}"/>
              </a:ext>
            </a:extLst>
          </p:cNvPr>
          <p:cNvSpPr>
            <a:spLocks noGrp="1"/>
          </p:cNvSpPr>
          <p:nvPr>
            <p:ph type="subTitle" idx="1"/>
          </p:nvPr>
        </p:nvSpPr>
        <p:spPr>
          <a:xfrm>
            <a:off x="1239520" y="3602038"/>
            <a:ext cx="7112000" cy="1655762"/>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4" name="Picture 3" descr="A close up of a logo&#10;&#10;Description automatically generated">
            <a:extLst>
              <a:ext uri="{FF2B5EF4-FFF2-40B4-BE49-F238E27FC236}">
                <a16:creationId xmlns:a16="http://schemas.microsoft.com/office/drawing/2014/main" xmlns="" id="{23673B40-5825-5D4B-A102-1B3FCA4B9E70}"/>
              </a:ext>
            </a:extLst>
          </p:cNvPr>
          <p:cNvPicPr>
            <a:picLocks noChangeAspect="1"/>
          </p:cNvPicPr>
          <p:nvPr userDrawn="1"/>
        </p:nvPicPr>
        <p:blipFill>
          <a:blip r:embed="rId2"/>
          <a:stretch>
            <a:fillRect/>
          </a:stretch>
        </p:blipFill>
        <p:spPr>
          <a:xfrm>
            <a:off x="0" y="6019800"/>
            <a:ext cx="9144000" cy="838200"/>
          </a:xfrm>
          <a:prstGeom prst="rect">
            <a:avLst/>
          </a:prstGeom>
        </p:spPr>
      </p:pic>
      <p:sp>
        <p:nvSpPr>
          <p:cNvPr id="7" name="TextBox 6">
            <a:extLst>
              <a:ext uri="{FF2B5EF4-FFF2-40B4-BE49-F238E27FC236}">
                <a16:creationId xmlns:a16="http://schemas.microsoft.com/office/drawing/2014/main" xmlns="" id="{A9F2EB61-6996-B548-ABFF-4EE7179E2537}"/>
              </a:ext>
            </a:extLst>
          </p:cNvPr>
          <p:cNvSpPr txBox="1"/>
          <p:nvPr userDrawn="1"/>
        </p:nvSpPr>
        <p:spPr>
          <a:xfrm>
            <a:off x="337930" y="6273974"/>
            <a:ext cx="665599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chemeClr val="bg1"/>
                </a:solidFill>
                <a:effectLst/>
                <a:latin typeface="+mn-lt"/>
                <a:ea typeface="+mn-ea"/>
                <a:cs typeface="+mn-cs"/>
              </a:rPr>
              <a:t>Copyright © 2019 by Educational Testing Service. All rights reserved. ETS, the ETS logo and TOEFL are registered trademarks of Educational Testing Service (ETS) in the United States and other countries. </a:t>
            </a:r>
            <a:br>
              <a:rPr lang="en-US" sz="600" kern="1200" dirty="0">
                <a:solidFill>
                  <a:schemeClr val="bg1"/>
                </a:solidFill>
                <a:effectLst/>
                <a:latin typeface="+mn-lt"/>
                <a:ea typeface="+mn-ea"/>
                <a:cs typeface="+mn-cs"/>
              </a:rPr>
            </a:br>
            <a:r>
              <a:rPr lang="en-US" sz="600" kern="1200" dirty="0">
                <a:solidFill>
                  <a:schemeClr val="bg1"/>
                </a:solidFill>
                <a:effectLst/>
                <a:latin typeface="+mn-lt"/>
                <a:ea typeface="+mn-ea"/>
                <a:cs typeface="+mn-cs"/>
              </a:rPr>
              <a:t>IN ENGLISH WITH CONFIDENCE is a trademark of ETS. </a:t>
            </a:r>
            <a:r>
              <a:rPr lang="en-US" sz="600" kern="1200">
                <a:solidFill>
                  <a:schemeClr val="bg1"/>
                </a:solidFill>
                <a:effectLst/>
                <a:latin typeface="+mn-lt"/>
                <a:ea typeface="+mn-ea"/>
                <a:cs typeface="+mn-cs"/>
              </a:rPr>
              <a:t>43622</a:t>
            </a:r>
          </a:p>
          <a:p>
            <a:endParaRPr lang="en-US" sz="600" dirty="0">
              <a:solidFill>
                <a:schemeClr val="bg1"/>
              </a:solidFill>
            </a:endParaRPr>
          </a:p>
        </p:txBody>
      </p:sp>
    </p:spTree>
    <p:extLst>
      <p:ext uri="{BB962C8B-B14F-4D97-AF65-F5344CB8AC3E}">
        <p14:creationId xmlns:p14="http://schemas.microsoft.com/office/powerpoint/2010/main" val="3375052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TOEFL Pri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F09FF9F5-C67B-6049-A95D-B5C85B1F2C67}"/>
              </a:ext>
            </a:extLst>
          </p:cNvPr>
          <p:cNvSpPr>
            <a:spLocks noGrp="1"/>
          </p:cNvSpPr>
          <p:nvPr>
            <p:ph type="ctrTitle"/>
          </p:nvPr>
        </p:nvSpPr>
        <p:spPr>
          <a:xfrm>
            <a:off x="1239520" y="1431235"/>
            <a:ext cx="7112000" cy="2078728"/>
          </a:xfrm>
          <a:prstGeom prst="rect">
            <a:avLst/>
          </a:prstGeom>
        </p:spPr>
        <p:txBody>
          <a:bodyPr anchor="b">
            <a:normAutofit/>
          </a:bodyPr>
          <a:lstStyle>
            <a:lvl1pPr algn="l">
              <a:defRPr sz="4500" b="1">
                <a:solidFill>
                  <a:schemeClr val="bg1"/>
                </a:solidFill>
              </a:defRPr>
            </a:lvl1pPr>
          </a:lstStyle>
          <a:p>
            <a:r>
              <a:rPr lang="en-US" dirty="0"/>
              <a:t>Click to edit Master title style</a:t>
            </a:r>
          </a:p>
        </p:txBody>
      </p:sp>
      <p:sp>
        <p:nvSpPr>
          <p:cNvPr id="6" name="Subtitle 2">
            <a:extLst>
              <a:ext uri="{FF2B5EF4-FFF2-40B4-BE49-F238E27FC236}">
                <a16:creationId xmlns:a16="http://schemas.microsoft.com/office/drawing/2014/main" xmlns="" id="{55171138-AD72-A44E-AF4B-F23D8B56674A}"/>
              </a:ext>
            </a:extLst>
          </p:cNvPr>
          <p:cNvSpPr>
            <a:spLocks noGrp="1"/>
          </p:cNvSpPr>
          <p:nvPr>
            <p:ph type="subTitle" idx="1"/>
          </p:nvPr>
        </p:nvSpPr>
        <p:spPr>
          <a:xfrm>
            <a:off x="1239520" y="3602038"/>
            <a:ext cx="7112000" cy="1655762"/>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3" name="Picture 2" descr="A close up of a logo&#10;&#10;Description automatically generated">
            <a:extLst>
              <a:ext uri="{FF2B5EF4-FFF2-40B4-BE49-F238E27FC236}">
                <a16:creationId xmlns:a16="http://schemas.microsoft.com/office/drawing/2014/main" xmlns="" id="{92AE43F0-961C-B549-A20C-948E08FBC3C7}"/>
              </a:ext>
            </a:extLst>
          </p:cNvPr>
          <p:cNvPicPr>
            <a:picLocks noChangeAspect="1"/>
          </p:cNvPicPr>
          <p:nvPr userDrawn="1"/>
        </p:nvPicPr>
        <p:blipFill>
          <a:blip r:embed="rId2"/>
          <a:stretch>
            <a:fillRect/>
          </a:stretch>
        </p:blipFill>
        <p:spPr>
          <a:xfrm>
            <a:off x="0" y="6019800"/>
            <a:ext cx="9144000" cy="838200"/>
          </a:xfrm>
          <a:prstGeom prst="rect">
            <a:avLst/>
          </a:prstGeom>
        </p:spPr>
      </p:pic>
      <p:sp>
        <p:nvSpPr>
          <p:cNvPr id="7" name="TextBox 6">
            <a:extLst>
              <a:ext uri="{FF2B5EF4-FFF2-40B4-BE49-F238E27FC236}">
                <a16:creationId xmlns:a16="http://schemas.microsoft.com/office/drawing/2014/main" xmlns="" id="{56B1BE2C-EC2A-754F-8546-C052E9177C20}"/>
              </a:ext>
            </a:extLst>
          </p:cNvPr>
          <p:cNvSpPr txBox="1"/>
          <p:nvPr userDrawn="1"/>
        </p:nvSpPr>
        <p:spPr>
          <a:xfrm>
            <a:off x="337930" y="6273974"/>
            <a:ext cx="665599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chemeClr val="bg1"/>
                </a:solidFill>
                <a:effectLst/>
                <a:latin typeface="+mn-lt"/>
                <a:ea typeface="+mn-ea"/>
                <a:cs typeface="+mn-cs"/>
              </a:rPr>
              <a:t>Copyright © 2019 by Educational Testing Service. All rights reserved. ETS, the ETS logo, and TOEFL are registered trademarks of Educational Testing Service (ETS) in the United States and other countries. </a:t>
            </a:r>
            <a:br>
              <a:rPr lang="en-US" sz="600" kern="1200" dirty="0">
                <a:solidFill>
                  <a:schemeClr val="bg1"/>
                </a:solidFill>
                <a:effectLst/>
                <a:latin typeface="+mn-lt"/>
                <a:ea typeface="+mn-ea"/>
                <a:cs typeface="+mn-cs"/>
              </a:rPr>
            </a:br>
            <a:r>
              <a:rPr lang="en-US" sz="600" kern="1200" dirty="0">
                <a:solidFill>
                  <a:schemeClr val="bg1"/>
                </a:solidFill>
                <a:effectLst/>
                <a:latin typeface="+mn-lt"/>
                <a:ea typeface="+mn-ea"/>
                <a:cs typeface="+mn-cs"/>
              </a:rPr>
              <a:t>IN ENGLISH WITH CONFIDENCE is a trademark of ETS. 43622</a:t>
            </a:r>
          </a:p>
          <a:p>
            <a:endParaRPr lang="en-US" sz="600" dirty="0">
              <a:solidFill>
                <a:schemeClr val="bg1"/>
              </a:solidFill>
            </a:endParaRPr>
          </a:p>
        </p:txBody>
      </p:sp>
    </p:spTree>
    <p:extLst>
      <p:ext uri="{BB962C8B-B14F-4D97-AF65-F5344CB8AC3E}">
        <p14:creationId xmlns:p14="http://schemas.microsoft.com/office/powerpoint/2010/main" val="229248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nal Page – TOEFL iBT – Option 1">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xmlns="" id="{2E89B316-531F-4D41-860D-028546672D37}"/>
              </a:ext>
            </a:extLst>
          </p:cNvPr>
          <p:cNvSpPr>
            <a:spLocks noChangeAspect="1"/>
          </p:cNvSpPr>
          <p:nvPr userDrawn="1"/>
        </p:nvSpPr>
        <p:spPr>
          <a:xfrm>
            <a:off x="5337651" y="0"/>
            <a:ext cx="3806347" cy="6741355"/>
          </a:xfrm>
          <a:custGeom>
            <a:avLst/>
            <a:gdLst>
              <a:gd name="connsiteX0" fmla="*/ 0 w 3768810"/>
              <a:gd name="connsiteY0" fmla="*/ 0 h 6721477"/>
              <a:gd name="connsiteX1" fmla="*/ 3768810 w 3768810"/>
              <a:gd name="connsiteY1" fmla="*/ 0 h 6721477"/>
              <a:gd name="connsiteX2" fmla="*/ 3768810 w 3768810"/>
              <a:gd name="connsiteY2" fmla="*/ 6721477 h 6721477"/>
              <a:gd name="connsiteX3" fmla="*/ 0 w 3768810"/>
              <a:gd name="connsiteY3" fmla="*/ 6721477 h 6721477"/>
              <a:gd name="connsiteX4" fmla="*/ 0 w 3768810"/>
              <a:gd name="connsiteY4" fmla="*/ 0 h 6721477"/>
              <a:gd name="connsiteX0" fmla="*/ 1075038 w 3768810"/>
              <a:gd name="connsiteY0" fmla="*/ 0 h 6721477"/>
              <a:gd name="connsiteX1" fmla="*/ 3768810 w 3768810"/>
              <a:gd name="connsiteY1" fmla="*/ 0 h 6721477"/>
              <a:gd name="connsiteX2" fmla="*/ 3768810 w 3768810"/>
              <a:gd name="connsiteY2" fmla="*/ 6721477 h 6721477"/>
              <a:gd name="connsiteX3" fmla="*/ 0 w 3768810"/>
              <a:gd name="connsiteY3" fmla="*/ 6721477 h 6721477"/>
              <a:gd name="connsiteX4" fmla="*/ 1075038 w 3768810"/>
              <a:gd name="connsiteY4" fmla="*/ 0 h 6721477"/>
              <a:gd name="connsiteX0" fmla="*/ 667265 w 3768810"/>
              <a:gd name="connsiteY0" fmla="*/ 0 h 6733834"/>
              <a:gd name="connsiteX1" fmla="*/ 3768810 w 3768810"/>
              <a:gd name="connsiteY1" fmla="*/ 12357 h 6733834"/>
              <a:gd name="connsiteX2" fmla="*/ 3768810 w 3768810"/>
              <a:gd name="connsiteY2" fmla="*/ 6733834 h 6733834"/>
              <a:gd name="connsiteX3" fmla="*/ 0 w 3768810"/>
              <a:gd name="connsiteY3" fmla="*/ 6733834 h 6733834"/>
              <a:gd name="connsiteX4" fmla="*/ 667265 w 3768810"/>
              <a:gd name="connsiteY4" fmla="*/ 0 h 6733834"/>
              <a:gd name="connsiteX0" fmla="*/ 1581665 w 4683210"/>
              <a:gd name="connsiteY0" fmla="*/ 0 h 6733834"/>
              <a:gd name="connsiteX1" fmla="*/ 4683210 w 4683210"/>
              <a:gd name="connsiteY1" fmla="*/ 12357 h 6733834"/>
              <a:gd name="connsiteX2" fmla="*/ 4683210 w 4683210"/>
              <a:gd name="connsiteY2" fmla="*/ 6733834 h 6733834"/>
              <a:gd name="connsiteX3" fmla="*/ 0 w 4683210"/>
              <a:gd name="connsiteY3" fmla="*/ 6721477 h 6733834"/>
              <a:gd name="connsiteX4" fmla="*/ 1581665 w 4683210"/>
              <a:gd name="connsiteY4" fmla="*/ 0 h 6733834"/>
              <a:gd name="connsiteX0" fmla="*/ 1950292 w 4683210"/>
              <a:gd name="connsiteY0" fmla="*/ 0 h 8294354"/>
              <a:gd name="connsiteX1" fmla="*/ 4683210 w 4683210"/>
              <a:gd name="connsiteY1" fmla="*/ 1572877 h 8294354"/>
              <a:gd name="connsiteX2" fmla="*/ 4683210 w 4683210"/>
              <a:gd name="connsiteY2" fmla="*/ 8294354 h 8294354"/>
              <a:gd name="connsiteX3" fmla="*/ 0 w 4683210"/>
              <a:gd name="connsiteY3" fmla="*/ 8281997 h 8294354"/>
              <a:gd name="connsiteX4" fmla="*/ 1950292 w 4683210"/>
              <a:gd name="connsiteY4" fmla="*/ 0 h 8294354"/>
              <a:gd name="connsiteX0" fmla="*/ 1950292 w 4683210"/>
              <a:gd name="connsiteY0" fmla="*/ 0 h 8294354"/>
              <a:gd name="connsiteX1" fmla="*/ 4683210 w 4683210"/>
              <a:gd name="connsiteY1" fmla="*/ 70 h 8294354"/>
              <a:gd name="connsiteX2" fmla="*/ 4683210 w 4683210"/>
              <a:gd name="connsiteY2" fmla="*/ 8294354 h 8294354"/>
              <a:gd name="connsiteX3" fmla="*/ 0 w 4683210"/>
              <a:gd name="connsiteY3" fmla="*/ 8281997 h 8294354"/>
              <a:gd name="connsiteX4" fmla="*/ 1950292 w 4683210"/>
              <a:gd name="connsiteY4" fmla="*/ 0 h 82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3210" h="8294354">
                <a:moveTo>
                  <a:pt x="1950292" y="0"/>
                </a:moveTo>
                <a:lnTo>
                  <a:pt x="4683210" y="70"/>
                </a:lnTo>
                <a:lnTo>
                  <a:pt x="4683210" y="8294354"/>
                </a:lnTo>
                <a:lnTo>
                  <a:pt x="0" y="8281997"/>
                </a:lnTo>
                <a:lnTo>
                  <a:pt x="1950292" y="0"/>
                </a:lnTo>
                <a:close/>
              </a:path>
            </a:pathLst>
          </a:custGeom>
          <a:blipFill dpi="0" rotWithShape="1">
            <a:blip r:embed="rId2"/>
            <a:srcRect/>
            <a:stretch>
              <a:fillRect l="-13193" r="-131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35CE4ACD-8861-144D-B21D-BD944796A8B3}"/>
              </a:ext>
            </a:extLst>
          </p:cNvPr>
          <p:cNvPicPr>
            <a:picLocks noChangeAspect="1"/>
          </p:cNvPicPr>
          <p:nvPr userDrawn="1"/>
        </p:nvPicPr>
        <p:blipFill rotWithShape="1">
          <a:blip r:embed="rId3"/>
          <a:srcRect l="58496"/>
          <a:stretch/>
        </p:blipFill>
        <p:spPr>
          <a:xfrm>
            <a:off x="5348875" y="0"/>
            <a:ext cx="3795123" cy="6858000"/>
          </a:xfrm>
          <a:prstGeom prst="rect">
            <a:avLst/>
          </a:prstGeom>
        </p:spPr>
      </p:pic>
      <p:pic>
        <p:nvPicPr>
          <p:cNvPr id="3" name="Picture 2">
            <a:extLst>
              <a:ext uri="{FF2B5EF4-FFF2-40B4-BE49-F238E27FC236}">
                <a16:creationId xmlns:a16="http://schemas.microsoft.com/office/drawing/2014/main" xmlns="" id="{826D7242-BE8F-5B43-81C6-E113605AFB98}"/>
              </a:ext>
            </a:extLst>
          </p:cNvPr>
          <p:cNvPicPr>
            <a:picLocks noChangeAspect="1"/>
          </p:cNvPicPr>
          <p:nvPr userDrawn="1"/>
        </p:nvPicPr>
        <p:blipFill>
          <a:blip r:embed="rId4"/>
          <a:stretch>
            <a:fillRect/>
          </a:stretch>
        </p:blipFill>
        <p:spPr>
          <a:xfrm>
            <a:off x="-2" y="6769100"/>
            <a:ext cx="9144000" cy="88900"/>
          </a:xfrm>
          <a:prstGeom prst="rect">
            <a:avLst/>
          </a:prstGeom>
        </p:spPr>
      </p:pic>
      <p:sp>
        <p:nvSpPr>
          <p:cNvPr id="9" name="Title 1">
            <a:extLst>
              <a:ext uri="{FF2B5EF4-FFF2-40B4-BE49-F238E27FC236}">
                <a16:creationId xmlns:a16="http://schemas.microsoft.com/office/drawing/2014/main" xmlns="" id="{748E23FD-65FB-6F4A-B99B-51612CA8B5FB}"/>
              </a:ext>
            </a:extLst>
          </p:cNvPr>
          <p:cNvSpPr>
            <a:spLocks noGrp="1"/>
          </p:cNvSpPr>
          <p:nvPr>
            <p:ph type="title"/>
          </p:nvPr>
        </p:nvSpPr>
        <p:spPr>
          <a:xfrm>
            <a:off x="420758" y="365127"/>
            <a:ext cx="4846981" cy="1325563"/>
          </a:xfrm>
        </p:spPr>
        <p:txBody>
          <a:bodyPr>
            <a:normAutofit/>
          </a:bodyPr>
          <a:lstStyle>
            <a:lvl1pPr>
              <a:defRPr sz="2800"/>
            </a:lvl1pPr>
          </a:lstStyle>
          <a:p>
            <a:endParaRPr lang="en-US" dirty="0"/>
          </a:p>
        </p:txBody>
      </p:sp>
      <p:sp>
        <p:nvSpPr>
          <p:cNvPr id="11" name="Content Placeholder 2">
            <a:extLst>
              <a:ext uri="{FF2B5EF4-FFF2-40B4-BE49-F238E27FC236}">
                <a16:creationId xmlns:a16="http://schemas.microsoft.com/office/drawing/2014/main" xmlns="" id="{2DEA3CC2-AD80-A547-9664-DE98AD96C527}"/>
              </a:ext>
            </a:extLst>
          </p:cNvPr>
          <p:cNvSpPr>
            <a:spLocks noGrp="1"/>
          </p:cNvSpPr>
          <p:nvPr>
            <p:ph idx="1" hasCustomPrompt="1"/>
          </p:nvPr>
        </p:nvSpPr>
        <p:spPr>
          <a:xfrm>
            <a:off x="420758" y="1825625"/>
            <a:ext cx="4846981" cy="4351338"/>
          </a:xfrm>
        </p:spPr>
        <p:txBody>
          <a:bodyPr>
            <a:normAutofit/>
          </a:bodyPr>
          <a:lstStyle>
            <a:lvl1pPr>
              <a:lnSpc>
                <a:spcPct val="150000"/>
              </a:lnSpc>
              <a:defRPr sz="1600"/>
            </a:lvl1pPr>
          </a:lstStyle>
          <a:p>
            <a:r>
              <a:rPr lang="en-US" dirty="0" err="1">
                <a:effectLst/>
                <a:latin typeface="Open Sans" panose="020B0606030504020204" pitchFamily="34" charset="0"/>
              </a:rPr>
              <a:t>Liquidesto</a:t>
            </a:r>
            <a:r>
              <a:rPr lang="en-US" dirty="0">
                <a:effectLst/>
                <a:latin typeface="Open Sans" panose="020B0606030504020204" pitchFamily="34" charset="0"/>
              </a:rPr>
              <a:t> </a:t>
            </a:r>
            <a:r>
              <a:rPr lang="en-US" dirty="0" err="1">
                <a:effectLst/>
                <a:latin typeface="Open Sans" panose="020B0606030504020204" pitchFamily="34" charset="0"/>
              </a:rPr>
              <a:t>vellenia</a:t>
            </a:r>
            <a:r>
              <a:rPr lang="en-US" dirty="0">
                <a:effectLst/>
                <a:latin typeface="Open Sans" panose="020B0606030504020204" pitchFamily="34" charset="0"/>
              </a:rPr>
              <a:t> </a:t>
            </a:r>
            <a:r>
              <a:rPr lang="en-US" dirty="0" err="1">
                <a:effectLst/>
                <a:latin typeface="Open Sans" panose="020B0606030504020204" pitchFamily="34" charset="0"/>
              </a:rPr>
              <a:t>aute</a:t>
            </a:r>
            <a:r>
              <a:rPr lang="en-US" dirty="0">
                <a:effectLst/>
                <a:latin typeface="Open Sans" panose="020B0606030504020204" pitchFamily="34" charset="0"/>
              </a:rPr>
              <a:t> </a:t>
            </a:r>
            <a:r>
              <a:rPr lang="en-US" dirty="0" err="1">
                <a:effectLst/>
                <a:latin typeface="Open Sans" panose="020B0606030504020204" pitchFamily="34" charset="0"/>
              </a:rPr>
              <a:t>eum</a:t>
            </a:r>
            <a:r>
              <a:rPr lang="en-US" dirty="0">
                <a:effectLst/>
                <a:latin typeface="Open Sans" panose="020B0606030504020204" pitchFamily="34" charset="0"/>
              </a:rPr>
              <a:t> que </a:t>
            </a:r>
            <a:r>
              <a:rPr lang="en-US" dirty="0" err="1">
                <a:effectLst/>
                <a:latin typeface="Open Sans" panose="020B0606030504020204" pitchFamily="34" charset="0"/>
              </a:rPr>
              <a:t>nonse</a:t>
            </a:r>
            <a:r>
              <a:rPr lang="en-US" dirty="0">
                <a:effectLst/>
                <a:latin typeface="Open Sans" panose="020B0606030504020204" pitchFamily="34" charset="0"/>
              </a:rPr>
              <a:t> et, </a:t>
            </a:r>
            <a:r>
              <a:rPr lang="en-US" dirty="0" err="1">
                <a:effectLst/>
                <a:latin typeface="Open Sans" panose="020B0606030504020204" pitchFamily="34" charset="0"/>
              </a:rPr>
              <a:t>quamus</a:t>
            </a:r>
            <a:r>
              <a:rPr lang="en-US" dirty="0">
                <a:effectLst/>
                <a:latin typeface="Open Sans" panose="020B0606030504020204" pitchFamily="34" charset="0"/>
              </a:rPr>
              <a:t> </a:t>
            </a:r>
            <a:r>
              <a:rPr lang="en-US" dirty="0" err="1">
                <a:effectLst/>
                <a:latin typeface="Open Sans" panose="020B0606030504020204" pitchFamily="34" charset="0"/>
              </a:rPr>
              <a:t>doluptate</a:t>
            </a:r>
            <a:r>
              <a:rPr lang="en-US" dirty="0">
                <a:effectLst/>
                <a:latin typeface="Open Sans" panose="020B0606030504020204" pitchFamily="34" charset="0"/>
              </a:rPr>
              <a:t> </a:t>
            </a:r>
            <a:r>
              <a:rPr lang="en-US" dirty="0" err="1">
                <a:effectLst/>
                <a:latin typeface="Open Sans" panose="020B0606030504020204" pitchFamily="34" charset="0"/>
              </a:rPr>
              <a:t>pedignamet</a:t>
            </a:r>
            <a:r>
              <a:rPr lang="en-US" dirty="0">
                <a:effectLst/>
                <a:latin typeface="Open Sans" panose="020B0606030504020204" pitchFamily="34" charset="0"/>
              </a:rPr>
              <a:t> </a:t>
            </a:r>
            <a:r>
              <a:rPr lang="en-US" dirty="0" err="1">
                <a:effectLst/>
                <a:latin typeface="Open Sans" panose="020B0606030504020204" pitchFamily="34" charset="0"/>
              </a:rPr>
              <a:t>reped</a:t>
            </a:r>
            <a:r>
              <a:rPr lang="en-US" dirty="0">
                <a:effectLst/>
                <a:latin typeface="Open Sans" panose="020B0606030504020204" pitchFamily="34" charset="0"/>
              </a:rPr>
              <a:t> </a:t>
            </a:r>
            <a:r>
              <a:rPr lang="en-US" dirty="0" err="1">
                <a:effectLst/>
                <a:latin typeface="Open Sans" panose="020B0606030504020204" pitchFamily="34" charset="0"/>
              </a:rPr>
              <a:t>ut</a:t>
            </a:r>
            <a:r>
              <a:rPr lang="en-US" dirty="0">
                <a:effectLst/>
                <a:latin typeface="Open Sans" panose="020B0606030504020204" pitchFamily="34" charset="0"/>
              </a:rPr>
              <a:t> </a:t>
            </a:r>
            <a:r>
              <a:rPr lang="en-US" dirty="0" err="1">
                <a:effectLst/>
                <a:latin typeface="Open Sans" panose="020B0606030504020204" pitchFamily="34" charset="0"/>
              </a:rPr>
              <a:t>faccusda</a:t>
            </a:r>
            <a:r>
              <a:rPr lang="en-US" dirty="0">
                <a:effectLst/>
                <a:latin typeface="Open Sans" panose="020B0606030504020204" pitchFamily="34" charset="0"/>
              </a:rPr>
              <a:t> </a:t>
            </a:r>
            <a:r>
              <a:rPr lang="en-US" dirty="0" err="1">
                <a:effectLst/>
                <a:latin typeface="Open Sans" panose="020B0606030504020204" pitchFamily="34" charset="0"/>
              </a:rPr>
              <a:t>dio</a:t>
            </a:r>
            <a:r>
              <a:rPr lang="en-US" dirty="0">
                <a:effectLst/>
                <a:latin typeface="Open Sans" panose="020B0606030504020204" pitchFamily="34" charset="0"/>
              </a:rPr>
              <a:t> od </a:t>
            </a:r>
            <a:r>
              <a:rPr lang="en-US" dirty="0" err="1">
                <a:effectLst/>
                <a:latin typeface="Open Sans" panose="020B0606030504020204" pitchFamily="34" charset="0"/>
              </a:rPr>
              <a:t>etur</a:t>
            </a:r>
            <a:r>
              <a:rPr lang="en-US" dirty="0">
                <a:effectLst/>
                <a:latin typeface="Open Sans" panose="020B0606030504020204" pitchFamily="34" charset="0"/>
              </a:rPr>
              <a:t>? </a:t>
            </a:r>
            <a:r>
              <a:rPr lang="en-US" dirty="0" err="1">
                <a:effectLst/>
                <a:latin typeface="Open Sans" panose="020B0606030504020204" pitchFamily="34" charset="0"/>
              </a:rPr>
              <a:t>Quiderf</a:t>
            </a:r>
            <a:r>
              <a:rPr lang="en-US" dirty="0">
                <a:effectLst/>
                <a:latin typeface="Open Sans" panose="020B0606030504020204" pitchFamily="34" charset="0"/>
              </a:rPr>
              <a:t> </a:t>
            </a:r>
            <a:r>
              <a:rPr lang="en-US" dirty="0" err="1">
                <a:effectLst/>
                <a:latin typeface="Open Sans" panose="020B0606030504020204" pitchFamily="34" charset="0"/>
              </a:rPr>
              <a:t>erferia</a:t>
            </a:r>
            <a:r>
              <a:rPr lang="en-US" dirty="0">
                <a:effectLst/>
                <a:latin typeface="Open Sans" panose="020B0606030504020204" pitchFamily="34" charset="0"/>
              </a:rPr>
              <a:t> </a:t>
            </a:r>
            <a:r>
              <a:rPr lang="en-US" dirty="0" err="1">
                <a:effectLst/>
                <a:latin typeface="Open Sans" panose="020B0606030504020204" pitchFamily="34" charset="0"/>
              </a:rPr>
              <a:t>dolupitatem</a:t>
            </a:r>
            <a:r>
              <a:rPr lang="en-US" dirty="0">
                <a:effectLst/>
                <a:latin typeface="Open Sans" panose="020B0606030504020204" pitchFamily="34" charset="0"/>
              </a:rPr>
              <a:t> </a:t>
            </a:r>
            <a:r>
              <a:rPr lang="en-US" dirty="0" err="1">
                <a:effectLst/>
                <a:latin typeface="Open Sans" panose="020B0606030504020204" pitchFamily="34" charset="0"/>
              </a:rPr>
              <a:t>asimi</a:t>
            </a:r>
            <a:r>
              <a:rPr lang="en-US" dirty="0">
                <a:effectLst/>
                <a:latin typeface="Open Sans" panose="020B0606030504020204" pitchFamily="34" charset="0"/>
              </a:rPr>
              <a:t>.</a:t>
            </a:r>
          </a:p>
          <a:p>
            <a:r>
              <a:rPr lang="en-US" dirty="0">
                <a:effectLst/>
                <a:latin typeface="Open Sans" panose="020B0606030504020204" pitchFamily="34" charset="0"/>
              </a:rPr>
              <a:t>On </a:t>
            </a:r>
            <a:r>
              <a:rPr lang="en-US" dirty="0" err="1">
                <a:effectLst/>
                <a:latin typeface="Open Sans" panose="020B0606030504020204" pitchFamily="34" charset="0"/>
              </a:rPr>
              <a:t>corendes</a:t>
            </a:r>
            <a:r>
              <a:rPr lang="en-US" dirty="0">
                <a:effectLst/>
                <a:latin typeface="Open Sans" panose="020B0606030504020204" pitchFamily="34" charset="0"/>
              </a:rPr>
              <a:t> </a:t>
            </a:r>
            <a:r>
              <a:rPr lang="en-US" dirty="0" err="1">
                <a:effectLst/>
                <a:latin typeface="Open Sans" panose="020B0606030504020204" pitchFamily="34" charset="0"/>
              </a:rPr>
              <a:t>raerum</a:t>
            </a:r>
            <a:r>
              <a:rPr lang="en-US" dirty="0">
                <a:effectLst/>
                <a:latin typeface="Open Sans" panose="020B0606030504020204" pitchFamily="34" charset="0"/>
              </a:rPr>
              <a:t> fugit, </a:t>
            </a:r>
            <a:r>
              <a:rPr lang="en-US" dirty="0" err="1">
                <a:effectLst/>
                <a:latin typeface="Open Sans" panose="020B0606030504020204" pitchFamily="34" charset="0"/>
              </a:rPr>
              <a:t>consed</a:t>
            </a:r>
            <a:r>
              <a:rPr lang="en-US" dirty="0">
                <a:effectLst/>
                <a:latin typeface="Open Sans" panose="020B0606030504020204" pitchFamily="34" charset="0"/>
              </a:rPr>
              <a:t> </a:t>
            </a:r>
            <a:r>
              <a:rPr lang="en-US" dirty="0" err="1">
                <a:effectLst/>
                <a:latin typeface="Open Sans" panose="020B0606030504020204" pitchFamily="34" charset="0"/>
              </a:rPr>
              <a:t>exeriae</a:t>
            </a:r>
            <a:r>
              <a:rPr lang="en-US" dirty="0">
                <a:effectLst/>
                <a:latin typeface="Open Sans" panose="020B0606030504020204" pitchFamily="34" charset="0"/>
              </a:rPr>
              <a:t> </a:t>
            </a:r>
            <a:r>
              <a:rPr lang="en-US" dirty="0" err="1">
                <a:effectLst/>
                <a:latin typeface="Open Sans" panose="020B0606030504020204" pitchFamily="34" charset="0"/>
              </a:rPr>
              <a:t>scimagnamus</a:t>
            </a:r>
            <a:r>
              <a:rPr lang="en-US" dirty="0">
                <a:effectLst/>
                <a:latin typeface="Open Sans" panose="020B0606030504020204" pitchFamily="34" charset="0"/>
              </a:rPr>
              <a:t> </a:t>
            </a:r>
            <a:r>
              <a:rPr lang="en-US" dirty="0" err="1">
                <a:effectLst/>
                <a:latin typeface="Open Sans" panose="020B0606030504020204" pitchFamily="34" charset="0"/>
              </a:rPr>
              <a:t>distrum</a:t>
            </a:r>
            <a:r>
              <a:rPr lang="en-US" dirty="0">
                <a:effectLst/>
                <a:latin typeface="Open Sans" panose="020B0606030504020204" pitchFamily="34" charset="0"/>
              </a:rPr>
              <a:t> </a:t>
            </a:r>
            <a:r>
              <a:rPr lang="en-US" dirty="0" err="1">
                <a:effectLst/>
                <a:latin typeface="Open Sans" panose="020B0606030504020204" pitchFamily="34" charset="0"/>
              </a:rPr>
              <a:t>vendae</a:t>
            </a:r>
            <a:r>
              <a:rPr lang="en-US" dirty="0">
                <a:effectLst/>
                <a:latin typeface="Open Sans" panose="020B0606030504020204" pitchFamily="34" charset="0"/>
              </a:rPr>
              <a:t> non et </a:t>
            </a:r>
            <a:r>
              <a:rPr lang="en-US" dirty="0" err="1">
                <a:effectLst/>
                <a:latin typeface="Open Sans" panose="020B0606030504020204" pitchFamily="34" charset="0"/>
              </a:rPr>
              <a:t>dit</a:t>
            </a:r>
            <a:r>
              <a:rPr lang="en-US" dirty="0">
                <a:effectLst/>
                <a:latin typeface="Open Sans" panose="020B0606030504020204" pitchFamily="34" charset="0"/>
              </a:rPr>
              <a:t> </a:t>
            </a:r>
            <a:r>
              <a:rPr lang="en-US" dirty="0" err="1">
                <a:effectLst/>
                <a:latin typeface="Open Sans" panose="020B0606030504020204" pitchFamily="34" charset="0"/>
              </a:rPr>
              <a:t>fuga</a:t>
            </a:r>
            <a:r>
              <a:rPr lang="en-US" dirty="0">
                <a:effectLst/>
                <a:latin typeface="Open Sans" panose="020B0606030504020204" pitchFamily="34" charset="0"/>
              </a:rPr>
              <a:t>. Nobis </a:t>
            </a:r>
            <a:r>
              <a:rPr lang="en-US" dirty="0" err="1">
                <a:effectLst/>
                <a:latin typeface="Open Sans" panose="020B0606030504020204" pitchFamily="34" charset="0"/>
              </a:rPr>
              <a:t>inullorem</a:t>
            </a:r>
            <a:r>
              <a:rPr lang="en-US" dirty="0">
                <a:effectLst/>
                <a:latin typeface="Open Sans" panose="020B0606030504020204" pitchFamily="34" charset="0"/>
              </a:rPr>
              <a:t> re </a:t>
            </a:r>
            <a:r>
              <a:rPr lang="en-US" dirty="0" err="1">
                <a:effectLst/>
                <a:latin typeface="Open Sans" panose="020B0606030504020204" pitchFamily="34" charset="0"/>
              </a:rPr>
              <a:t>enima</a:t>
            </a:r>
            <a:r>
              <a:rPr lang="en-US" dirty="0">
                <a:effectLst/>
                <a:latin typeface="Open Sans" panose="020B0606030504020204" pitchFamily="34" charset="0"/>
              </a:rPr>
              <a:t> </a:t>
            </a:r>
            <a:r>
              <a:rPr lang="en-US" dirty="0" err="1">
                <a:effectLst/>
                <a:latin typeface="Open Sans" panose="020B0606030504020204" pitchFamily="34" charset="0"/>
              </a:rPr>
              <a:t>perum</a:t>
            </a:r>
            <a:r>
              <a:rPr lang="en-US" dirty="0">
                <a:effectLst/>
                <a:latin typeface="Open Sans" panose="020B0606030504020204" pitchFamily="34" charset="0"/>
              </a:rPr>
              <a:t> </a:t>
            </a:r>
            <a:r>
              <a:rPr lang="en-US" dirty="0" err="1">
                <a:effectLst/>
                <a:latin typeface="Open Sans" panose="020B0606030504020204" pitchFamily="34" charset="0"/>
              </a:rPr>
              <a:t>facea</a:t>
            </a:r>
            <a:r>
              <a:rPr lang="en-US" dirty="0">
                <a:effectLst/>
                <a:latin typeface="Open Sans" panose="020B0606030504020204" pitchFamily="34" charset="0"/>
              </a:rPr>
              <a:t> </a:t>
            </a:r>
            <a:r>
              <a:rPr lang="en-US" dirty="0" err="1">
                <a:effectLst/>
                <a:latin typeface="Open Sans" panose="020B0606030504020204" pitchFamily="34" charset="0"/>
              </a:rPr>
              <a:t>verumet</a:t>
            </a:r>
            <a:r>
              <a:rPr lang="en-US" dirty="0">
                <a:effectLst/>
                <a:latin typeface="Open Sans" panose="020B0606030504020204" pitchFamily="34" charset="0"/>
              </a:rPr>
              <a:t> </a:t>
            </a:r>
            <a:r>
              <a:rPr lang="en-US" dirty="0" err="1">
                <a:effectLst/>
                <a:latin typeface="Open Sans" panose="020B0606030504020204" pitchFamily="34" charset="0"/>
              </a:rPr>
              <a:t>fugia</a:t>
            </a:r>
            <a:r>
              <a:rPr lang="en-US" dirty="0">
                <a:effectLst/>
                <a:latin typeface="Open Sans" panose="020B0606030504020204" pitchFamily="34" charset="0"/>
              </a:rPr>
              <a:t> </a:t>
            </a:r>
            <a:r>
              <a:rPr lang="en-US" dirty="0" err="1">
                <a:effectLst/>
                <a:latin typeface="Open Sans" panose="020B0606030504020204" pitchFamily="34" charset="0"/>
              </a:rPr>
              <a:t>velectoria</a:t>
            </a:r>
            <a:r>
              <a:rPr lang="en-US" dirty="0">
                <a:effectLst/>
                <a:latin typeface="Open Sans" panose="020B0606030504020204" pitchFamily="34" charset="0"/>
              </a:rPr>
              <a:t> </a:t>
            </a:r>
            <a:r>
              <a:rPr lang="en-US" dirty="0" err="1">
                <a:effectLst/>
                <a:latin typeface="Open Sans" panose="020B0606030504020204" pitchFamily="34" charset="0"/>
              </a:rPr>
              <a:t>nis</a:t>
            </a:r>
            <a:r>
              <a:rPr lang="en-US" dirty="0">
                <a:effectLst/>
                <a:latin typeface="Open Sans" panose="020B0606030504020204" pitchFamily="34" charset="0"/>
              </a:rPr>
              <a:t> qui del </a:t>
            </a:r>
            <a:r>
              <a:rPr lang="en-US" dirty="0" err="1">
                <a:effectLst/>
                <a:latin typeface="Open Sans" panose="020B0606030504020204" pitchFamily="34" charset="0"/>
              </a:rPr>
              <a:t>imi</a:t>
            </a:r>
            <a:r>
              <a:rPr lang="en-US" dirty="0">
                <a:effectLst/>
                <a:latin typeface="Open Sans" panose="020B0606030504020204" pitchFamily="34" charset="0"/>
              </a:rPr>
              <a:t>, </a:t>
            </a:r>
            <a:r>
              <a:rPr lang="en-US" dirty="0" err="1">
                <a:effectLst/>
                <a:latin typeface="Open Sans" panose="020B0606030504020204" pitchFamily="34" charset="0"/>
              </a:rPr>
              <a:t>si</a:t>
            </a:r>
            <a:r>
              <a:rPr lang="en-US" dirty="0">
                <a:effectLst/>
                <a:latin typeface="Open Sans" panose="020B0606030504020204" pitchFamily="34" charset="0"/>
              </a:rPr>
              <a:t> </a:t>
            </a:r>
            <a:r>
              <a:rPr lang="en-US" dirty="0" err="1">
                <a:effectLst/>
                <a:latin typeface="Open Sans" panose="020B0606030504020204" pitchFamily="34" charset="0"/>
              </a:rPr>
              <a:t>omnis</a:t>
            </a:r>
            <a:r>
              <a:rPr lang="en-US" dirty="0">
                <a:effectLst/>
                <a:latin typeface="Open Sans" panose="020B0606030504020204" pitchFamily="34" charset="0"/>
              </a:rPr>
              <a:t> </a:t>
            </a:r>
            <a:r>
              <a:rPr lang="en-US" dirty="0" err="1">
                <a:effectLst/>
                <a:latin typeface="Open Sans" panose="020B0606030504020204" pitchFamily="34" charset="0"/>
              </a:rPr>
              <a:t>sequis</a:t>
            </a:r>
            <a:r>
              <a:rPr lang="en-US" dirty="0">
                <a:effectLst/>
                <a:latin typeface="Open Sans" panose="020B0606030504020204" pitchFamily="34" charset="0"/>
              </a:rPr>
              <a:t> </a:t>
            </a:r>
            <a:r>
              <a:rPr lang="en-US" dirty="0" err="1">
                <a:effectLst/>
                <a:latin typeface="Open Sans" panose="020B0606030504020204" pitchFamily="34" charset="0"/>
              </a:rPr>
              <a:t>delit</a:t>
            </a:r>
            <a:r>
              <a:rPr lang="en-US" dirty="0">
                <a:effectLst/>
                <a:latin typeface="Open Sans" panose="020B0606030504020204" pitchFamily="34" charset="0"/>
              </a:rPr>
              <a:t> </a:t>
            </a:r>
            <a:r>
              <a:rPr lang="en-US" dirty="0" err="1">
                <a:effectLst/>
                <a:latin typeface="Open Sans" panose="020B0606030504020204" pitchFamily="34" charset="0"/>
              </a:rPr>
              <a:t>maio</a:t>
            </a:r>
            <a:r>
              <a:rPr lang="en-US" dirty="0">
                <a:effectLst/>
                <a:latin typeface="Open Sans" panose="020B0606030504020204" pitchFamily="34" charset="0"/>
              </a:rPr>
              <a:t>. Et et </a:t>
            </a:r>
            <a:r>
              <a:rPr lang="en-US" dirty="0" err="1">
                <a:effectLst/>
                <a:latin typeface="Open Sans" panose="020B0606030504020204" pitchFamily="34" charset="0"/>
              </a:rPr>
              <a:t>utatib</a:t>
            </a:r>
            <a:r>
              <a:rPr lang="en-US" dirty="0">
                <a:effectLst/>
                <a:latin typeface="Open Sans" panose="020B0606030504020204" pitchFamily="34" charset="0"/>
              </a:rPr>
              <a:t>.</a:t>
            </a:r>
          </a:p>
          <a:p>
            <a:endParaRPr lang="en-US" dirty="0"/>
          </a:p>
        </p:txBody>
      </p:sp>
      <p:sp>
        <p:nvSpPr>
          <p:cNvPr id="13" name="Slide Number Placeholder 5">
            <a:extLst>
              <a:ext uri="{FF2B5EF4-FFF2-40B4-BE49-F238E27FC236}">
                <a16:creationId xmlns:a16="http://schemas.microsoft.com/office/drawing/2014/main" xmlns="" id="{7C590DA1-076D-BA4C-B653-08D929F7C9D2}"/>
              </a:ext>
            </a:extLst>
          </p:cNvPr>
          <p:cNvSpPr>
            <a:spLocks noGrp="1"/>
          </p:cNvSpPr>
          <p:nvPr>
            <p:ph type="sldNum" sz="quarter" idx="12"/>
          </p:nvPr>
        </p:nvSpPr>
        <p:spPr>
          <a:xfrm>
            <a:off x="3200400" y="6356352"/>
            <a:ext cx="2743200" cy="365125"/>
          </a:xfrm>
        </p:spPr>
        <p:txBody>
          <a:bodyPr/>
          <a:lstStyle>
            <a:lvl1pPr algn="ctr">
              <a:defRPr>
                <a:solidFill>
                  <a:schemeClr val="bg2">
                    <a:lumMod val="25000"/>
                  </a:schemeClr>
                </a:solidFill>
              </a:defRPr>
            </a:lvl1pPr>
          </a:lstStyle>
          <a:p>
            <a:fld id="{58DC3A63-3AA3-FA43-8CD7-58D945BD1DEF}" type="slidenum">
              <a:rPr lang="en-US" smtClean="0"/>
              <a:pPr/>
              <a:t>‹#›</a:t>
            </a:fld>
            <a:endParaRPr lang="en-US" dirty="0"/>
          </a:p>
        </p:txBody>
      </p:sp>
      <p:sp>
        <p:nvSpPr>
          <p:cNvPr id="2" name="TextBox 1">
            <a:extLst>
              <a:ext uri="{FF2B5EF4-FFF2-40B4-BE49-F238E27FC236}">
                <a16:creationId xmlns:a16="http://schemas.microsoft.com/office/drawing/2014/main" xmlns="" id="{7A39AADE-04B6-F148-B365-DF6CDB308223}"/>
              </a:ext>
            </a:extLst>
          </p:cNvPr>
          <p:cNvSpPr txBox="1"/>
          <p:nvPr userDrawn="1"/>
        </p:nvSpPr>
        <p:spPr>
          <a:xfrm>
            <a:off x="337930" y="6356352"/>
            <a:ext cx="388917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chemeClr val="bg2">
                    <a:lumMod val="10000"/>
                  </a:schemeClr>
                </a:solidFill>
                <a:effectLst/>
                <a:latin typeface="+mn-lt"/>
                <a:ea typeface="+mn-ea"/>
                <a:cs typeface="+mn-cs"/>
              </a:rPr>
              <a:t>Copyright © 2019 by Educational Testing Service. All rights reserved. ETS, the ETS logo and TOEFL are registered trademarks of Educational Testing Service (ETS) in the United States and other countries. </a:t>
            </a:r>
            <a:br>
              <a:rPr lang="en-US" sz="600" kern="1200" dirty="0">
                <a:solidFill>
                  <a:schemeClr val="bg2">
                    <a:lumMod val="10000"/>
                  </a:schemeClr>
                </a:solidFill>
                <a:effectLst/>
                <a:latin typeface="+mn-lt"/>
                <a:ea typeface="+mn-ea"/>
                <a:cs typeface="+mn-cs"/>
              </a:rPr>
            </a:br>
            <a:r>
              <a:rPr lang="en-US" sz="600" kern="1200" dirty="0">
                <a:solidFill>
                  <a:schemeClr val="bg2">
                    <a:lumMod val="10000"/>
                  </a:schemeClr>
                </a:solidFill>
                <a:effectLst/>
                <a:latin typeface="+mn-lt"/>
                <a:ea typeface="+mn-ea"/>
                <a:cs typeface="+mn-cs"/>
              </a:rPr>
              <a:t>IN ENGLISH WITH CONFIDENCE is a trademark of ETS. 43622</a:t>
            </a:r>
          </a:p>
          <a:p>
            <a:endParaRPr lang="en-US" sz="600" dirty="0">
              <a:solidFill>
                <a:schemeClr val="bg2">
                  <a:lumMod val="10000"/>
                </a:schemeClr>
              </a:solidFill>
            </a:endParaRPr>
          </a:p>
        </p:txBody>
      </p:sp>
    </p:spTree>
    <p:extLst>
      <p:ext uri="{BB962C8B-B14F-4D97-AF65-F5344CB8AC3E}">
        <p14:creationId xmlns:p14="http://schemas.microsoft.com/office/powerpoint/2010/main" val="366853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nal Page – TOEFL iBT – Option 2">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xmlns="" id="{2E89B316-531F-4D41-860D-028546672D37}"/>
              </a:ext>
            </a:extLst>
          </p:cNvPr>
          <p:cNvSpPr>
            <a:spLocks noChangeAspect="1"/>
          </p:cNvSpPr>
          <p:nvPr userDrawn="1"/>
        </p:nvSpPr>
        <p:spPr>
          <a:xfrm>
            <a:off x="5337651" y="0"/>
            <a:ext cx="3806347" cy="6741355"/>
          </a:xfrm>
          <a:custGeom>
            <a:avLst/>
            <a:gdLst>
              <a:gd name="connsiteX0" fmla="*/ 0 w 3768810"/>
              <a:gd name="connsiteY0" fmla="*/ 0 h 6721477"/>
              <a:gd name="connsiteX1" fmla="*/ 3768810 w 3768810"/>
              <a:gd name="connsiteY1" fmla="*/ 0 h 6721477"/>
              <a:gd name="connsiteX2" fmla="*/ 3768810 w 3768810"/>
              <a:gd name="connsiteY2" fmla="*/ 6721477 h 6721477"/>
              <a:gd name="connsiteX3" fmla="*/ 0 w 3768810"/>
              <a:gd name="connsiteY3" fmla="*/ 6721477 h 6721477"/>
              <a:gd name="connsiteX4" fmla="*/ 0 w 3768810"/>
              <a:gd name="connsiteY4" fmla="*/ 0 h 6721477"/>
              <a:gd name="connsiteX0" fmla="*/ 1075038 w 3768810"/>
              <a:gd name="connsiteY0" fmla="*/ 0 h 6721477"/>
              <a:gd name="connsiteX1" fmla="*/ 3768810 w 3768810"/>
              <a:gd name="connsiteY1" fmla="*/ 0 h 6721477"/>
              <a:gd name="connsiteX2" fmla="*/ 3768810 w 3768810"/>
              <a:gd name="connsiteY2" fmla="*/ 6721477 h 6721477"/>
              <a:gd name="connsiteX3" fmla="*/ 0 w 3768810"/>
              <a:gd name="connsiteY3" fmla="*/ 6721477 h 6721477"/>
              <a:gd name="connsiteX4" fmla="*/ 1075038 w 3768810"/>
              <a:gd name="connsiteY4" fmla="*/ 0 h 6721477"/>
              <a:gd name="connsiteX0" fmla="*/ 667265 w 3768810"/>
              <a:gd name="connsiteY0" fmla="*/ 0 h 6733834"/>
              <a:gd name="connsiteX1" fmla="*/ 3768810 w 3768810"/>
              <a:gd name="connsiteY1" fmla="*/ 12357 h 6733834"/>
              <a:gd name="connsiteX2" fmla="*/ 3768810 w 3768810"/>
              <a:gd name="connsiteY2" fmla="*/ 6733834 h 6733834"/>
              <a:gd name="connsiteX3" fmla="*/ 0 w 3768810"/>
              <a:gd name="connsiteY3" fmla="*/ 6733834 h 6733834"/>
              <a:gd name="connsiteX4" fmla="*/ 667265 w 3768810"/>
              <a:gd name="connsiteY4" fmla="*/ 0 h 6733834"/>
              <a:gd name="connsiteX0" fmla="*/ 1581665 w 4683210"/>
              <a:gd name="connsiteY0" fmla="*/ 0 h 6733834"/>
              <a:gd name="connsiteX1" fmla="*/ 4683210 w 4683210"/>
              <a:gd name="connsiteY1" fmla="*/ 12357 h 6733834"/>
              <a:gd name="connsiteX2" fmla="*/ 4683210 w 4683210"/>
              <a:gd name="connsiteY2" fmla="*/ 6733834 h 6733834"/>
              <a:gd name="connsiteX3" fmla="*/ 0 w 4683210"/>
              <a:gd name="connsiteY3" fmla="*/ 6721477 h 6733834"/>
              <a:gd name="connsiteX4" fmla="*/ 1581665 w 4683210"/>
              <a:gd name="connsiteY4" fmla="*/ 0 h 6733834"/>
              <a:gd name="connsiteX0" fmla="*/ 1950292 w 4683210"/>
              <a:gd name="connsiteY0" fmla="*/ 0 h 8294354"/>
              <a:gd name="connsiteX1" fmla="*/ 4683210 w 4683210"/>
              <a:gd name="connsiteY1" fmla="*/ 1572877 h 8294354"/>
              <a:gd name="connsiteX2" fmla="*/ 4683210 w 4683210"/>
              <a:gd name="connsiteY2" fmla="*/ 8294354 h 8294354"/>
              <a:gd name="connsiteX3" fmla="*/ 0 w 4683210"/>
              <a:gd name="connsiteY3" fmla="*/ 8281997 h 8294354"/>
              <a:gd name="connsiteX4" fmla="*/ 1950292 w 4683210"/>
              <a:gd name="connsiteY4" fmla="*/ 0 h 8294354"/>
              <a:gd name="connsiteX0" fmla="*/ 1950292 w 4683210"/>
              <a:gd name="connsiteY0" fmla="*/ 0 h 8294354"/>
              <a:gd name="connsiteX1" fmla="*/ 4683210 w 4683210"/>
              <a:gd name="connsiteY1" fmla="*/ 70 h 8294354"/>
              <a:gd name="connsiteX2" fmla="*/ 4683210 w 4683210"/>
              <a:gd name="connsiteY2" fmla="*/ 8294354 h 8294354"/>
              <a:gd name="connsiteX3" fmla="*/ 0 w 4683210"/>
              <a:gd name="connsiteY3" fmla="*/ 8281997 h 8294354"/>
              <a:gd name="connsiteX4" fmla="*/ 1950292 w 4683210"/>
              <a:gd name="connsiteY4" fmla="*/ 0 h 82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3210" h="8294354">
                <a:moveTo>
                  <a:pt x="1950292" y="0"/>
                </a:moveTo>
                <a:lnTo>
                  <a:pt x="4683210" y="70"/>
                </a:lnTo>
                <a:lnTo>
                  <a:pt x="4683210" y="8294354"/>
                </a:lnTo>
                <a:lnTo>
                  <a:pt x="0" y="8281997"/>
                </a:lnTo>
                <a:lnTo>
                  <a:pt x="1950292" y="0"/>
                </a:lnTo>
                <a:close/>
              </a:path>
            </a:pathLst>
          </a:custGeom>
          <a:blipFill dpi="0" rotWithShape="1">
            <a:blip r:embed="rId2"/>
            <a:srcRect/>
            <a:stretch>
              <a:fillRect l="-13193" r="-131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35CE4ACD-8861-144D-B21D-BD944796A8B3}"/>
              </a:ext>
            </a:extLst>
          </p:cNvPr>
          <p:cNvPicPr>
            <a:picLocks noChangeAspect="1"/>
          </p:cNvPicPr>
          <p:nvPr userDrawn="1"/>
        </p:nvPicPr>
        <p:blipFill rotWithShape="1">
          <a:blip r:embed="rId3"/>
          <a:srcRect l="58496"/>
          <a:stretch/>
        </p:blipFill>
        <p:spPr>
          <a:xfrm>
            <a:off x="5348875" y="0"/>
            <a:ext cx="3795123" cy="6858000"/>
          </a:xfrm>
          <a:prstGeom prst="rect">
            <a:avLst/>
          </a:prstGeom>
        </p:spPr>
      </p:pic>
      <p:sp>
        <p:nvSpPr>
          <p:cNvPr id="9" name="Title 1">
            <a:extLst>
              <a:ext uri="{FF2B5EF4-FFF2-40B4-BE49-F238E27FC236}">
                <a16:creationId xmlns:a16="http://schemas.microsoft.com/office/drawing/2014/main" xmlns="" id="{748E23FD-65FB-6F4A-B99B-51612CA8B5FB}"/>
              </a:ext>
            </a:extLst>
          </p:cNvPr>
          <p:cNvSpPr>
            <a:spLocks noGrp="1"/>
          </p:cNvSpPr>
          <p:nvPr>
            <p:ph type="title"/>
          </p:nvPr>
        </p:nvSpPr>
        <p:spPr>
          <a:xfrm>
            <a:off x="420758" y="365127"/>
            <a:ext cx="4846981" cy="1325563"/>
          </a:xfrm>
        </p:spPr>
        <p:txBody>
          <a:bodyPr>
            <a:normAutofit/>
          </a:bodyPr>
          <a:lstStyle>
            <a:lvl1pPr>
              <a:defRPr sz="2800"/>
            </a:lvl1pPr>
          </a:lstStyle>
          <a:p>
            <a:endParaRPr lang="en-US" dirty="0"/>
          </a:p>
        </p:txBody>
      </p:sp>
      <p:sp>
        <p:nvSpPr>
          <p:cNvPr id="11" name="Content Placeholder 2">
            <a:extLst>
              <a:ext uri="{FF2B5EF4-FFF2-40B4-BE49-F238E27FC236}">
                <a16:creationId xmlns:a16="http://schemas.microsoft.com/office/drawing/2014/main" xmlns="" id="{2DEA3CC2-AD80-A547-9664-DE98AD96C527}"/>
              </a:ext>
            </a:extLst>
          </p:cNvPr>
          <p:cNvSpPr>
            <a:spLocks noGrp="1"/>
          </p:cNvSpPr>
          <p:nvPr>
            <p:ph idx="1" hasCustomPrompt="1"/>
          </p:nvPr>
        </p:nvSpPr>
        <p:spPr>
          <a:xfrm>
            <a:off x="420758" y="1825625"/>
            <a:ext cx="4846981" cy="4351338"/>
          </a:xfrm>
        </p:spPr>
        <p:txBody>
          <a:bodyPr>
            <a:normAutofit/>
          </a:bodyPr>
          <a:lstStyle>
            <a:lvl1pPr>
              <a:lnSpc>
                <a:spcPct val="150000"/>
              </a:lnSpc>
              <a:defRPr sz="1600"/>
            </a:lvl1pPr>
          </a:lstStyle>
          <a:p>
            <a:r>
              <a:rPr lang="en-US" dirty="0" err="1">
                <a:effectLst/>
                <a:latin typeface="Open Sans" panose="020B0606030504020204" pitchFamily="34" charset="0"/>
              </a:rPr>
              <a:t>Liquidesto</a:t>
            </a:r>
            <a:r>
              <a:rPr lang="en-US" dirty="0">
                <a:effectLst/>
                <a:latin typeface="Open Sans" panose="020B0606030504020204" pitchFamily="34" charset="0"/>
              </a:rPr>
              <a:t> </a:t>
            </a:r>
            <a:r>
              <a:rPr lang="en-US" dirty="0" err="1">
                <a:effectLst/>
                <a:latin typeface="Open Sans" panose="020B0606030504020204" pitchFamily="34" charset="0"/>
              </a:rPr>
              <a:t>vellenia</a:t>
            </a:r>
            <a:r>
              <a:rPr lang="en-US" dirty="0">
                <a:effectLst/>
                <a:latin typeface="Open Sans" panose="020B0606030504020204" pitchFamily="34" charset="0"/>
              </a:rPr>
              <a:t> </a:t>
            </a:r>
            <a:r>
              <a:rPr lang="en-US" dirty="0" err="1">
                <a:effectLst/>
                <a:latin typeface="Open Sans" panose="020B0606030504020204" pitchFamily="34" charset="0"/>
              </a:rPr>
              <a:t>aute</a:t>
            </a:r>
            <a:r>
              <a:rPr lang="en-US" dirty="0">
                <a:effectLst/>
                <a:latin typeface="Open Sans" panose="020B0606030504020204" pitchFamily="34" charset="0"/>
              </a:rPr>
              <a:t> </a:t>
            </a:r>
            <a:r>
              <a:rPr lang="en-US" dirty="0" err="1">
                <a:effectLst/>
                <a:latin typeface="Open Sans" panose="020B0606030504020204" pitchFamily="34" charset="0"/>
              </a:rPr>
              <a:t>eum</a:t>
            </a:r>
            <a:r>
              <a:rPr lang="en-US" dirty="0">
                <a:effectLst/>
                <a:latin typeface="Open Sans" panose="020B0606030504020204" pitchFamily="34" charset="0"/>
              </a:rPr>
              <a:t> que </a:t>
            </a:r>
            <a:r>
              <a:rPr lang="en-US" dirty="0" err="1">
                <a:effectLst/>
                <a:latin typeface="Open Sans" panose="020B0606030504020204" pitchFamily="34" charset="0"/>
              </a:rPr>
              <a:t>nonse</a:t>
            </a:r>
            <a:r>
              <a:rPr lang="en-US" dirty="0">
                <a:effectLst/>
                <a:latin typeface="Open Sans" panose="020B0606030504020204" pitchFamily="34" charset="0"/>
              </a:rPr>
              <a:t> et, </a:t>
            </a:r>
            <a:r>
              <a:rPr lang="en-US" dirty="0" err="1">
                <a:effectLst/>
                <a:latin typeface="Open Sans" panose="020B0606030504020204" pitchFamily="34" charset="0"/>
              </a:rPr>
              <a:t>quamus</a:t>
            </a:r>
            <a:r>
              <a:rPr lang="en-US" dirty="0">
                <a:effectLst/>
                <a:latin typeface="Open Sans" panose="020B0606030504020204" pitchFamily="34" charset="0"/>
              </a:rPr>
              <a:t> </a:t>
            </a:r>
            <a:r>
              <a:rPr lang="en-US" dirty="0" err="1">
                <a:effectLst/>
                <a:latin typeface="Open Sans" panose="020B0606030504020204" pitchFamily="34" charset="0"/>
              </a:rPr>
              <a:t>doluptate</a:t>
            </a:r>
            <a:r>
              <a:rPr lang="en-US" dirty="0">
                <a:effectLst/>
                <a:latin typeface="Open Sans" panose="020B0606030504020204" pitchFamily="34" charset="0"/>
              </a:rPr>
              <a:t> </a:t>
            </a:r>
            <a:r>
              <a:rPr lang="en-US" dirty="0" err="1">
                <a:effectLst/>
                <a:latin typeface="Open Sans" panose="020B0606030504020204" pitchFamily="34" charset="0"/>
              </a:rPr>
              <a:t>pedignamet</a:t>
            </a:r>
            <a:r>
              <a:rPr lang="en-US" dirty="0">
                <a:effectLst/>
                <a:latin typeface="Open Sans" panose="020B0606030504020204" pitchFamily="34" charset="0"/>
              </a:rPr>
              <a:t> </a:t>
            </a:r>
            <a:r>
              <a:rPr lang="en-US" dirty="0" err="1">
                <a:effectLst/>
                <a:latin typeface="Open Sans" panose="020B0606030504020204" pitchFamily="34" charset="0"/>
              </a:rPr>
              <a:t>reped</a:t>
            </a:r>
            <a:r>
              <a:rPr lang="en-US" dirty="0">
                <a:effectLst/>
                <a:latin typeface="Open Sans" panose="020B0606030504020204" pitchFamily="34" charset="0"/>
              </a:rPr>
              <a:t> </a:t>
            </a:r>
            <a:r>
              <a:rPr lang="en-US" dirty="0" err="1">
                <a:effectLst/>
                <a:latin typeface="Open Sans" panose="020B0606030504020204" pitchFamily="34" charset="0"/>
              </a:rPr>
              <a:t>ut</a:t>
            </a:r>
            <a:r>
              <a:rPr lang="en-US" dirty="0">
                <a:effectLst/>
                <a:latin typeface="Open Sans" panose="020B0606030504020204" pitchFamily="34" charset="0"/>
              </a:rPr>
              <a:t> </a:t>
            </a:r>
            <a:r>
              <a:rPr lang="en-US" dirty="0" err="1">
                <a:effectLst/>
                <a:latin typeface="Open Sans" panose="020B0606030504020204" pitchFamily="34" charset="0"/>
              </a:rPr>
              <a:t>faccusda</a:t>
            </a:r>
            <a:r>
              <a:rPr lang="en-US" dirty="0">
                <a:effectLst/>
                <a:latin typeface="Open Sans" panose="020B0606030504020204" pitchFamily="34" charset="0"/>
              </a:rPr>
              <a:t> </a:t>
            </a:r>
            <a:r>
              <a:rPr lang="en-US" dirty="0" err="1">
                <a:effectLst/>
                <a:latin typeface="Open Sans" panose="020B0606030504020204" pitchFamily="34" charset="0"/>
              </a:rPr>
              <a:t>dio</a:t>
            </a:r>
            <a:r>
              <a:rPr lang="en-US" dirty="0">
                <a:effectLst/>
                <a:latin typeface="Open Sans" panose="020B0606030504020204" pitchFamily="34" charset="0"/>
              </a:rPr>
              <a:t> od </a:t>
            </a:r>
            <a:r>
              <a:rPr lang="en-US" dirty="0" err="1">
                <a:effectLst/>
                <a:latin typeface="Open Sans" panose="020B0606030504020204" pitchFamily="34" charset="0"/>
              </a:rPr>
              <a:t>etur</a:t>
            </a:r>
            <a:r>
              <a:rPr lang="en-US" dirty="0">
                <a:effectLst/>
                <a:latin typeface="Open Sans" panose="020B0606030504020204" pitchFamily="34" charset="0"/>
              </a:rPr>
              <a:t>? </a:t>
            </a:r>
            <a:r>
              <a:rPr lang="en-US" dirty="0" err="1">
                <a:effectLst/>
                <a:latin typeface="Open Sans" panose="020B0606030504020204" pitchFamily="34" charset="0"/>
              </a:rPr>
              <a:t>Quiderf</a:t>
            </a:r>
            <a:r>
              <a:rPr lang="en-US" dirty="0">
                <a:effectLst/>
                <a:latin typeface="Open Sans" panose="020B0606030504020204" pitchFamily="34" charset="0"/>
              </a:rPr>
              <a:t> </a:t>
            </a:r>
            <a:r>
              <a:rPr lang="en-US" dirty="0" err="1">
                <a:effectLst/>
                <a:latin typeface="Open Sans" panose="020B0606030504020204" pitchFamily="34" charset="0"/>
              </a:rPr>
              <a:t>erferia</a:t>
            </a:r>
            <a:r>
              <a:rPr lang="en-US" dirty="0">
                <a:effectLst/>
                <a:latin typeface="Open Sans" panose="020B0606030504020204" pitchFamily="34" charset="0"/>
              </a:rPr>
              <a:t> </a:t>
            </a:r>
            <a:r>
              <a:rPr lang="en-US" dirty="0" err="1">
                <a:effectLst/>
                <a:latin typeface="Open Sans" panose="020B0606030504020204" pitchFamily="34" charset="0"/>
              </a:rPr>
              <a:t>dolupitatem</a:t>
            </a:r>
            <a:r>
              <a:rPr lang="en-US" dirty="0">
                <a:effectLst/>
                <a:latin typeface="Open Sans" panose="020B0606030504020204" pitchFamily="34" charset="0"/>
              </a:rPr>
              <a:t> </a:t>
            </a:r>
            <a:r>
              <a:rPr lang="en-US" dirty="0" err="1">
                <a:effectLst/>
                <a:latin typeface="Open Sans" panose="020B0606030504020204" pitchFamily="34" charset="0"/>
              </a:rPr>
              <a:t>asimi</a:t>
            </a:r>
            <a:r>
              <a:rPr lang="en-US" dirty="0">
                <a:effectLst/>
                <a:latin typeface="Open Sans" panose="020B0606030504020204" pitchFamily="34" charset="0"/>
              </a:rPr>
              <a:t>.</a:t>
            </a:r>
          </a:p>
          <a:p>
            <a:r>
              <a:rPr lang="en-US" dirty="0">
                <a:effectLst/>
                <a:latin typeface="Open Sans" panose="020B0606030504020204" pitchFamily="34" charset="0"/>
              </a:rPr>
              <a:t>On </a:t>
            </a:r>
            <a:r>
              <a:rPr lang="en-US" dirty="0" err="1">
                <a:effectLst/>
                <a:latin typeface="Open Sans" panose="020B0606030504020204" pitchFamily="34" charset="0"/>
              </a:rPr>
              <a:t>corendes</a:t>
            </a:r>
            <a:r>
              <a:rPr lang="en-US" dirty="0">
                <a:effectLst/>
                <a:latin typeface="Open Sans" panose="020B0606030504020204" pitchFamily="34" charset="0"/>
              </a:rPr>
              <a:t> </a:t>
            </a:r>
            <a:r>
              <a:rPr lang="en-US" dirty="0" err="1">
                <a:effectLst/>
                <a:latin typeface="Open Sans" panose="020B0606030504020204" pitchFamily="34" charset="0"/>
              </a:rPr>
              <a:t>raerum</a:t>
            </a:r>
            <a:r>
              <a:rPr lang="en-US" dirty="0">
                <a:effectLst/>
                <a:latin typeface="Open Sans" panose="020B0606030504020204" pitchFamily="34" charset="0"/>
              </a:rPr>
              <a:t> fugit, </a:t>
            </a:r>
            <a:r>
              <a:rPr lang="en-US" dirty="0" err="1">
                <a:effectLst/>
                <a:latin typeface="Open Sans" panose="020B0606030504020204" pitchFamily="34" charset="0"/>
              </a:rPr>
              <a:t>consed</a:t>
            </a:r>
            <a:r>
              <a:rPr lang="en-US" dirty="0">
                <a:effectLst/>
                <a:latin typeface="Open Sans" panose="020B0606030504020204" pitchFamily="34" charset="0"/>
              </a:rPr>
              <a:t> </a:t>
            </a:r>
            <a:r>
              <a:rPr lang="en-US" dirty="0" err="1">
                <a:effectLst/>
                <a:latin typeface="Open Sans" panose="020B0606030504020204" pitchFamily="34" charset="0"/>
              </a:rPr>
              <a:t>exeriae</a:t>
            </a:r>
            <a:r>
              <a:rPr lang="en-US" dirty="0">
                <a:effectLst/>
                <a:latin typeface="Open Sans" panose="020B0606030504020204" pitchFamily="34" charset="0"/>
              </a:rPr>
              <a:t> </a:t>
            </a:r>
            <a:r>
              <a:rPr lang="en-US" dirty="0" err="1">
                <a:effectLst/>
                <a:latin typeface="Open Sans" panose="020B0606030504020204" pitchFamily="34" charset="0"/>
              </a:rPr>
              <a:t>scimagnamus</a:t>
            </a:r>
            <a:r>
              <a:rPr lang="en-US" dirty="0">
                <a:effectLst/>
                <a:latin typeface="Open Sans" panose="020B0606030504020204" pitchFamily="34" charset="0"/>
              </a:rPr>
              <a:t> </a:t>
            </a:r>
            <a:r>
              <a:rPr lang="en-US" dirty="0" err="1">
                <a:effectLst/>
                <a:latin typeface="Open Sans" panose="020B0606030504020204" pitchFamily="34" charset="0"/>
              </a:rPr>
              <a:t>distrum</a:t>
            </a:r>
            <a:r>
              <a:rPr lang="en-US" dirty="0">
                <a:effectLst/>
                <a:latin typeface="Open Sans" panose="020B0606030504020204" pitchFamily="34" charset="0"/>
              </a:rPr>
              <a:t> </a:t>
            </a:r>
            <a:r>
              <a:rPr lang="en-US" dirty="0" err="1">
                <a:effectLst/>
                <a:latin typeface="Open Sans" panose="020B0606030504020204" pitchFamily="34" charset="0"/>
              </a:rPr>
              <a:t>vendae</a:t>
            </a:r>
            <a:r>
              <a:rPr lang="en-US" dirty="0">
                <a:effectLst/>
                <a:latin typeface="Open Sans" panose="020B0606030504020204" pitchFamily="34" charset="0"/>
              </a:rPr>
              <a:t> non et </a:t>
            </a:r>
            <a:r>
              <a:rPr lang="en-US" dirty="0" err="1">
                <a:effectLst/>
                <a:latin typeface="Open Sans" panose="020B0606030504020204" pitchFamily="34" charset="0"/>
              </a:rPr>
              <a:t>dit</a:t>
            </a:r>
            <a:r>
              <a:rPr lang="en-US" dirty="0">
                <a:effectLst/>
                <a:latin typeface="Open Sans" panose="020B0606030504020204" pitchFamily="34" charset="0"/>
              </a:rPr>
              <a:t> </a:t>
            </a:r>
            <a:r>
              <a:rPr lang="en-US" dirty="0" err="1">
                <a:effectLst/>
                <a:latin typeface="Open Sans" panose="020B0606030504020204" pitchFamily="34" charset="0"/>
              </a:rPr>
              <a:t>fuga</a:t>
            </a:r>
            <a:r>
              <a:rPr lang="en-US" dirty="0">
                <a:effectLst/>
                <a:latin typeface="Open Sans" panose="020B0606030504020204" pitchFamily="34" charset="0"/>
              </a:rPr>
              <a:t>. Nobis </a:t>
            </a:r>
            <a:r>
              <a:rPr lang="en-US" dirty="0" err="1">
                <a:effectLst/>
                <a:latin typeface="Open Sans" panose="020B0606030504020204" pitchFamily="34" charset="0"/>
              </a:rPr>
              <a:t>inullorem</a:t>
            </a:r>
            <a:r>
              <a:rPr lang="en-US" dirty="0">
                <a:effectLst/>
                <a:latin typeface="Open Sans" panose="020B0606030504020204" pitchFamily="34" charset="0"/>
              </a:rPr>
              <a:t> re </a:t>
            </a:r>
            <a:r>
              <a:rPr lang="en-US" dirty="0" err="1">
                <a:effectLst/>
                <a:latin typeface="Open Sans" panose="020B0606030504020204" pitchFamily="34" charset="0"/>
              </a:rPr>
              <a:t>enima</a:t>
            </a:r>
            <a:r>
              <a:rPr lang="en-US" dirty="0">
                <a:effectLst/>
                <a:latin typeface="Open Sans" panose="020B0606030504020204" pitchFamily="34" charset="0"/>
              </a:rPr>
              <a:t> </a:t>
            </a:r>
            <a:r>
              <a:rPr lang="en-US" dirty="0" err="1">
                <a:effectLst/>
                <a:latin typeface="Open Sans" panose="020B0606030504020204" pitchFamily="34" charset="0"/>
              </a:rPr>
              <a:t>perum</a:t>
            </a:r>
            <a:r>
              <a:rPr lang="en-US" dirty="0">
                <a:effectLst/>
                <a:latin typeface="Open Sans" panose="020B0606030504020204" pitchFamily="34" charset="0"/>
              </a:rPr>
              <a:t> </a:t>
            </a:r>
            <a:r>
              <a:rPr lang="en-US" dirty="0" err="1">
                <a:effectLst/>
                <a:latin typeface="Open Sans" panose="020B0606030504020204" pitchFamily="34" charset="0"/>
              </a:rPr>
              <a:t>facea</a:t>
            </a:r>
            <a:r>
              <a:rPr lang="en-US" dirty="0">
                <a:effectLst/>
                <a:latin typeface="Open Sans" panose="020B0606030504020204" pitchFamily="34" charset="0"/>
              </a:rPr>
              <a:t> </a:t>
            </a:r>
            <a:r>
              <a:rPr lang="en-US" dirty="0" err="1">
                <a:effectLst/>
                <a:latin typeface="Open Sans" panose="020B0606030504020204" pitchFamily="34" charset="0"/>
              </a:rPr>
              <a:t>verumet</a:t>
            </a:r>
            <a:r>
              <a:rPr lang="en-US" dirty="0">
                <a:effectLst/>
                <a:latin typeface="Open Sans" panose="020B0606030504020204" pitchFamily="34" charset="0"/>
              </a:rPr>
              <a:t> </a:t>
            </a:r>
            <a:r>
              <a:rPr lang="en-US" dirty="0" err="1">
                <a:effectLst/>
                <a:latin typeface="Open Sans" panose="020B0606030504020204" pitchFamily="34" charset="0"/>
              </a:rPr>
              <a:t>fugia</a:t>
            </a:r>
            <a:r>
              <a:rPr lang="en-US" dirty="0">
                <a:effectLst/>
                <a:latin typeface="Open Sans" panose="020B0606030504020204" pitchFamily="34" charset="0"/>
              </a:rPr>
              <a:t> </a:t>
            </a:r>
            <a:r>
              <a:rPr lang="en-US" dirty="0" err="1">
                <a:effectLst/>
                <a:latin typeface="Open Sans" panose="020B0606030504020204" pitchFamily="34" charset="0"/>
              </a:rPr>
              <a:t>velectoria</a:t>
            </a:r>
            <a:r>
              <a:rPr lang="en-US" dirty="0">
                <a:effectLst/>
                <a:latin typeface="Open Sans" panose="020B0606030504020204" pitchFamily="34" charset="0"/>
              </a:rPr>
              <a:t> </a:t>
            </a:r>
            <a:r>
              <a:rPr lang="en-US" dirty="0" err="1">
                <a:effectLst/>
                <a:latin typeface="Open Sans" panose="020B0606030504020204" pitchFamily="34" charset="0"/>
              </a:rPr>
              <a:t>nis</a:t>
            </a:r>
            <a:r>
              <a:rPr lang="en-US" dirty="0">
                <a:effectLst/>
                <a:latin typeface="Open Sans" panose="020B0606030504020204" pitchFamily="34" charset="0"/>
              </a:rPr>
              <a:t> qui del </a:t>
            </a:r>
            <a:r>
              <a:rPr lang="en-US" dirty="0" err="1">
                <a:effectLst/>
                <a:latin typeface="Open Sans" panose="020B0606030504020204" pitchFamily="34" charset="0"/>
              </a:rPr>
              <a:t>imi</a:t>
            </a:r>
            <a:r>
              <a:rPr lang="en-US" dirty="0">
                <a:effectLst/>
                <a:latin typeface="Open Sans" panose="020B0606030504020204" pitchFamily="34" charset="0"/>
              </a:rPr>
              <a:t>, </a:t>
            </a:r>
            <a:r>
              <a:rPr lang="en-US" dirty="0" err="1">
                <a:effectLst/>
                <a:latin typeface="Open Sans" panose="020B0606030504020204" pitchFamily="34" charset="0"/>
              </a:rPr>
              <a:t>si</a:t>
            </a:r>
            <a:r>
              <a:rPr lang="en-US" dirty="0">
                <a:effectLst/>
                <a:latin typeface="Open Sans" panose="020B0606030504020204" pitchFamily="34" charset="0"/>
              </a:rPr>
              <a:t> </a:t>
            </a:r>
            <a:r>
              <a:rPr lang="en-US" dirty="0" err="1">
                <a:effectLst/>
                <a:latin typeface="Open Sans" panose="020B0606030504020204" pitchFamily="34" charset="0"/>
              </a:rPr>
              <a:t>omnis</a:t>
            </a:r>
            <a:r>
              <a:rPr lang="en-US" dirty="0">
                <a:effectLst/>
                <a:latin typeface="Open Sans" panose="020B0606030504020204" pitchFamily="34" charset="0"/>
              </a:rPr>
              <a:t> </a:t>
            </a:r>
            <a:r>
              <a:rPr lang="en-US" dirty="0" err="1">
                <a:effectLst/>
                <a:latin typeface="Open Sans" panose="020B0606030504020204" pitchFamily="34" charset="0"/>
              </a:rPr>
              <a:t>sequis</a:t>
            </a:r>
            <a:r>
              <a:rPr lang="en-US" dirty="0">
                <a:effectLst/>
                <a:latin typeface="Open Sans" panose="020B0606030504020204" pitchFamily="34" charset="0"/>
              </a:rPr>
              <a:t> </a:t>
            </a:r>
            <a:r>
              <a:rPr lang="en-US" dirty="0" err="1">
                <a:effectLst/>
                <a:latin typeface="Open Sans" panose="020B0606030504020204" pitchFamily="34" charset="0"/>
              </a:rPr>
              <a:t>delit</a:t>
            </a:r>
            <a:r>
              <a:rPr lang="en-US" dirty="0">
                <a:effectLst/>
                <a:latin typeface="Open Sans" panose="020B0606030504020204" pitchFamily="34" charset="0"/>
              </a:rPr>
              <a:t> </a:t>
            </a:r>
            <a:r>
              <a:rPr lang="en-US" dirty="0" err="1">
                <a:effectLst/>
                <a:latin typeface="Open Sans" panose="020B0606030504020204" pitchFamily="34" charset="0"/>
              </a:rPr>
              <a:t>maio</a:t>
            </a:r>
            <a:r>
              <a:rPr lang="en-US" dirty="0">
                <a:effectLst/>
                <a:latin typeface="Open Sans" panose="020B0606030504020204" pitchFamily="34" charset="0"/>
              </a:rPr>
              <a:t>. Et et </a:t>
            </a:r>
            <a:r>
              <a:rPr lang="en-US" dirty="0" err="1">
                <a:effectLst/>
                <a:latin typeface="Open Sans" panose="020B0606030504020204" pitchFamily="34" charset="0"/>
              </a:rPr>
              <a:t>utatib</a:t>
            </a:r>
            <a:r>
              <a:rPr lang="en-US" dirty="0">
                <a:effectLst/>
                <a:latin typeface="Open Sans" panose="020B0606030504020204" pitchFamily="34" charset="0"/>
              </a:rPr>
              <a:t>.</a:t>
            </a:r>
          </a:p>
          <a:p>
            <a:endParaRPr lang="en-US" dirty="0"/>
          </a:p>
        </p:txBody>
      </p:sp>
      <p:sp>
        <p:nvSpPr>
          <p:cNvPr id="13" name="Slide Number Placeholder 5">
            <a:extLst>
              <a:ext uri="{FF2B5EF4-FFF2-40B4-BE49-F238E27FC236}">
                <a16:creationId xmlns:a16="http://schemas.microsoft.com/office/drawing/2014/main" xmlns="" id="{7C590DA1-076D-BA4C-B653-08D929F7C9D2}"/>
              </a:ext>
            </a:extLst>
          </p:cNvPr>
          <p:cNvSpPr>
            <a:spLocks noGrp="1"/>
          </p:cNvSpPr>
          <p:nvPr>
            <p:ph type="sldNum" sz="quarter" idx="12"/>
          </p:nvPr>
        </p:nvSpPr>
        <p:spPr>
          <a:xfrm>
            <a:off x="3200400" y="6356352"/>
            <a:ext cx="2743200" cy="365125"/>
          </a:xfrm>
        </p:spPr>
        <p:txBody>
          <a:bodyPr/>
          <a:lstStyle>
            <a:lvl1pPr algn="ctr">
              <a:defRPr>
                <a:solidFill>
                  <a:schemeClr val="bg2">
                    <a:lumMod val="25000"/>
                  </a:schemeClr>
                </a:solidFill>
              </a:defRPr>
            </a:lvl1pPr>
          </a:lstStyle>
          <a:p>
            <a:fld id="{58DC3A63-3AA3-FA43-8CD7-58D945BD1DEF}" type="slidenum">
              <a:rPr lang="en-US" smtClean="0"/>
              <a:pPr/>
              <a:t>‹#›</a:t>
            </a:fld>
            <a:endParaRPr lang="en-US" dirty="0"/>
          </a:p>
        </p:txBody>
      </p:sp>
      <p:pic>
        <p:nvPicPr>
          <p:cNvPr id="8" name="Picture 7">
            <a:extLst>
              <a:ext uri="{FF2B5EF4-FFF2-40B4-BE49-F238E27FC236}">
                <a16:creationId xmlns:a16="http://schemas.microsoft.com/office/drawing/2014/main" xmlns="" id="{6CA5A048-B809-2440-9016-32F78757EE51}"/>
              </a:ext>
            </a:extLst>
          </p:cNvPr>
          <p:cNvPicPr>
            <a:picLocks noChangeAspect="1"/>
          </p:cNvPicPr>
          <p:nvPr userDrawn="1"/>
        </p:nvPicPr>
        <p:blipFill>
          <a:blip r:embed="rId4"/>
          <a:stretch>
            <a:fillRect/>
          </a:stretch>
        </p:blipFill>
        <p:spPr>
          <a:xfrm>
            <a:off x="0" y="6769100"/>
            <a:ext cx="9144000" cy="88900"/>
          </a:xfrm>
          <a:prstGeom prst="rect">
            <a:avLst/>
          </a:prstGeom>
        </p:spPr>
      </p:pic>
    </p:spTree>
    <p:extLst>
      <p:ext uri="{BB962C8B-B14F-4D97-AF65-F5344CB8AC3E}">
        <p14:creationId xmlns:p14="http://schemas.microsoft.com/office/powerpoint/2010/main" val="296405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nal Page – TOEFL iBT – Option 3">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xmlns="" id="{2E89B316-531F-4D41-860D-028546672D37}"/>
              </a:ext>
            </a:extLst>
          </p:cNvPr>
          <p:cNvSpPr>
            <a:spLocks noChangeAspect="1"/>
          </p:cNvSpPr>
          <p:nvPr userDrawn="1"/>
        </p:nvSpPr>
        <p:spPr>
          <a:xfrm>
            <a:off x="5337651" y="0"/>
            <a:ext cx="3806347" cy="6741355"/>
          </a:xfrm>
          <a:custGeom>
            <a:avLst/>
            <a:gdLst>
              <a:gd name="connsiteX0" fmla="*/ 0 w 3768810"/>
              <a:gd name="connsiteY0" fmla="*/ 0 h 6721477"/>
              <a:gd name="connsiteX1" fmla="*/ 3768810 w 3768810"/>
              <a:gd name="connsiteY1" fmla="*/ 0 h 6721477"/>
              <a:gd name="connsiteX2" fmla="*/ 3768810 w 3768810"/>
              <a:gd name="connsiteY2" fmla="*/ 6721477 h 6721477"/>
              <a:gd name="connsiteX3" fmla="*/ 0 w 3768810"/>
              <a:gd name="connsiteY3" fmla="*/ 6721477 h 6721477"/>
              <a:gd name="connsiteX4" fmla="*/ 0 w 3768810"/>
              <a:gd name="connsiteY4" fmla="*/ 0 h 6721477"/>
              <a:gd name="connsiteX0" fmla="*/ 1075038 w 3768810"/>
              <a:gd name="connsiteY0" fmla="*/ 0 h 6721477"/>
              <a:gd name="connsiteX1" fmla="*/ 3768810 w 3768810"/>
              <a:gd name="connsiteY1" fmla="*/ 0 h 6721477"/>
              <a:gd name="connsiteX2" fmla="*/ 3768810 w 3768810"/>
              <a:gd name="connsiteY2" fmla="*/ 6721477 h 6721477"/>
              <a:gd name="connsiteX3" fmla="*/ 0 w 3768810"/>
              <a:gd name="connsiteY3" fmla="*/ 6721477 h 6721477"/>
              <a:gd name="connsiteX4" fmla="*/ 1075038 w 3768810"/>
              <a:gd name="connsiteY4" fmla="*/ 0 h 6721477"/>
              <a:gd name="connsiteX0" fmla="*/ 667265 w 3768810"/>
              <a:gd name="connsiteY0" fmla="*/ 0 h 6733834"/>
              <a:gd name="connsiteX1" fmla="*/ 3768810 w 3768810"/>
              <a:gd name="connsiteY1" fmla="*/ 12357 h 6733834"/>
              <a:gd name="connsiteX2" fmla="*/ 3768810 w 3768810"/>
              <a:gd name="connsiteY2" fmla="*/ 6733834 h 6733834"/>
              <a:gd name="connsiteX3" fmla="*/ 0 w 3768810"/>
              <a:gd name="connsiteY3" fmla="*/ 6733834 h 6733834"/>
              <a:gd name="connsiteX4" fmla="*/ 667265 w 3768810"/>
              <a:gd name="connsiteY4" fmla="*/ 0 h 6733834"/>
              <a:gd name="connsiteX0" fmla="*/ 1581665 w 4683210"/>
              <a:gd name="connsiteY0" fmla="*/ 0 h 6733834"/>
              <a:gd name="connsiteX1" fmla="*/ 4683210 w 4683210"/>
              <a:gd name="connsiteY1" fmla="*/ 12357 h 6733834"/>
              <a:gd name="connsiteX2" fmla="*/ 4683210 w 4683210"/>
              <a:gd name="connsiteY2" fmla="*/ 6733834 h 6733834"/>
              <a:gd name="connsiteX3" fmla="*/ 0 w 4683210"/>
              <a:gd name="connsiteY3" fmla="*/ 6721477 h 6733834"/>
              <a:gd name="connsiteX4" fmla="*/ 1581665 w 4683210"/>
              <a:gd name="connsiteY4" fmla="*/ 0 h 6733834"/>
              <a:gd name="connsiteX0" fmla="*/ 1950292 w 4683210"/>
              <a:gd name="connsiteY0" fmla="*/ 0 h 8294354"/>
              <a:gd name="connsiteX1" fmla="*/ 4683210 w 4683210"/>
              <a:gd name="connsiteY1" fmla="*/ 1572877 h 8294354"/>
              <a:gd name="connsiteX2" fmla="*/ 4683210 w 4683210"/>
              <a:gd name="connsiteY2" fmla="*/ 8294354 h 8294354"/>
              <a:gd name="connsiteX3" fmla="*/ 0 w 4683210"/>
              <a:gd name="connsiteY3" fmla="*/ 8281997 h 8294354"/>
              <a:gd name="connsiteX4" fmla="*/ 1950292 w 4683210"/>
              <a:gd name="connsiteY4" fmla="*/ 0 h 8294354"/>
              <a:gd name="connsiteX0" fmla="*/ 1950292 w 4683210"/>
              <a:gd name="connsiteY0" fmla="*/ 0 h 8294354"/>
              <a:gd name="connsiteX1" fmla="*/ 4683210 w 4683210"/>
              <a:gd name="connsiteY1" fmla="*/ 70 h 8294354"/>
              <a:gd name="connsiteX2" fmla="*/ 4683210 w 4683210"/>
              <a:gd name="connsiteY2" fmla="*/ 8294354 h 8294354"/>
              <a:gd name="connsiteX3" fmla="*/ 0 w 4683210"/>
              <a:gd name="connsiteY3" fmla="*/ 8281997 h 8294354"/>
              <a:gd name="connsiteX4" fmla="*/ 1950292 w 4683210"/>
              <a:gd name="connsiteY4" fmla="*/ 0 h 82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3210" h="8294354">
                <a:moveTo>
                  <a:pt x="1950292" y="0"/>
                </a:moveTo>
                <a:lnTo>
                  <a:pt x="4683210" y="70"/>
                </a:lnTo>
                <a:lnTo>
                  <a:pt x="4683210" y="8294354"/>
                </a:lnTo>
                <a:lnTo>
                  <a:pt x="0" y="8281997"/>
                </a:lnTo>
                <a:lnTo>
                  <a:pt x="1950292" y="0"/>
                </a:lnTo>
                <a:close/>
              </a:path>
            </a:pathLst>
          </a:custGeom>
          <a:blipFill dpi="0" rotWithShape="1">
            <a:blip r:embed="rId2"/>
            <a:srcRect/>
            <a:stretch>
              <a:fillRect l="-13193" r="-131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35CE4ACD-8861-144D-B21D-BD944796A8B3}"/>
              </a:ext>
            </a:extLst>
          </p:cNvPr>
          <p:cNvPicPr>
            <a:picLocks noChangeAspect="1"/>
          </p:cNvPicPr>
          <p:nvPr userDrawn="1"/>
        </p:nvPicPr>
        <p:blipFill rotWithShape="1">
          <a:blip r:embed="rId3"/>
          <a:srcRect l="58496"/>
          <a:stretch/>
        </p:blipFill>
        <p:spPr>
          <a:xfrm>
            <a:off x="5348875" y="0"/>
            <a:ext cx="3795123" cy="6858000"/>
          </a:xfrm>
          <a:prstGeom prst="rect">
            <a:avLst/>
          </a:prstGeom>
        </p:spPr>
      </p:pic>
      <p:sp>
        <p:nvSpPr>
          <p:cNvPr id="9" name="Title 1">
            <a:extLst>
              <a:ext uri="{FF2B5EF4-FFF2-40B4-BE49-F238E27FC236}">
                <a16:creationId xmlns:a16="http://schemas.microsoft.com/office/drawing/2014/main" xmlns="" id="{748E23FD-65FB-6F4A-B99B-51612CA8B5FB}"/>
              </a:ext>
            </a:extLst>
          </p:cNvPr>
          <p:cNvSpPr>
            <a:spLocks noGrp="1"/>
          </p:cNvSpPr>
          <p:nvPr>
            <p:ph type="title"/>
          </p:nvPr>
        </p:nvSpPr>
        <p:spPr>
          <a:xfrm>
            <a:off x="420758" y="365127"/>
            <a:ext cx="4846981" cy="1325563"/>
          </a:xfrm>
        </p:spPr>
        <p:txBody>
          <a:bodyPr>
            <a:normAutofit/>
          </a:bodyPr>
          <a:lstStyle>
            <a:lvl1pPr>
              <a:defRPr sz="2800"/>
            </a:lvl1pPr>
          </a:lstStyle>
          <a:p>
            <a:endParaRPr lang="en-US" dirty="0"/>
          </a:p>
        </p:txBody>
      </p:sp>
      <p:sp>
        <p:nvSpPr>
          <p:cNvPr id="11" name="Content Placeholder 2">
            <a:extLst>
              <a:ext uri="{FF2B5EF4-FFF2-40B4-BE49-F238E27FC236}">
                <a16:creationId xmlns:a16="http://schemas.microsoft.com/office/drawing/2014/main" xmlns="" id="{2DEA3CC2-AD80-A547-9664-DE98AD96C527}"/>
              </a:ext>
            </a:extLst>
          </p:cNvPr>
          <p:cNvSpPr>
            <a:spLocks noGrp="1"/>
          </p:cNvSpPr>
          <p:nvPr>
            <p:ph idx="1" hasCustomPrompt="1"/>
          </p:nvPr>
        </p:nvSpPr>
        <p:spPr>
          <a:xfrm>
            <a:off x="420758" y="1825625"/>
            <a:ext cx="4846981" cy="4351338"/>
          </a:xfrm>
        </p:spPr>
        <p:txBody>
          <a:bodyPr>
            <a:normAutofit/>
          </a:bodyPr>
          <a:lstStyle>
            <a:lvl1pPr>
              <a:lnSpc>
                <a:spcPct val="150000"/>
              </a:lnSpc>
              <a:defRPr sz="1600"/>
            </a:lvl1pPr>
          </a:lstStyle>
          <a:p>
            <a:r>
              <a:rPr lang="en-US" dirty="0" err="1">
                <a:effectLst/>
                <a:latin typeface="Open Sans" panose="020B0606030504020204" pitchFamily="34" charset="0"/>
              </a:rPr>
              <a:t>Liquidesto</a:t>
            </a:r>
            <a:r>
              <a:rPr lang="en-US" dirty="0">
                <a:effectLst/>
                <a:latin typeface="Open Sans" panose="020B0606030504020204" pitchFamily="34" charset="0"/>
              </a:rPr>
              <a:t> </a:t>
            </a:r>
            <a:r>
              <a:rPr lang="en-US" dirty="0" err="1">
                <a:effectLst/>
                <a:latin typeface="Open Sans" panose="020B0606030504020204" pitchFamily="34" charset="0"/>
              </a:rPr>
              <a:t>vellenia</a:t>
            </a:r>
            <a:r>
              <a:rPr lang="en-US" dirty="0">
                <a:effectLst/>
                <a:latin typeface="Open Sans" panose="020B0606030504020204" pitchFamily="34" charset="0"/>
              </a:rPr>
              <a:t> </a:t>
            </a:r>
            <a:r>
              <a:rPr lang="en-US" dirty="0" err="1">
                <a:effectLst/>
                <a:latin typeface="Open Sans" panose="020B0606030504020204" pitchFamily="34" charset="0"/>
              </a:rPr>
              <a:t>aute</a:t>
            </a:r>
            <a:r>
              <a:rPr lang="en-US" dirty="0">
                <a:effectLst/>
                <a:latin typeface="Open Sans" panose="020B0606030504020204" pitchFamily="34" charset="0"/>
              </a:rPr>
              <a:t> </a:t>
            </a:r>
            <a:r>
              <a:rPr lang="en-US" dirty="0" err="1">
                <a:effectLst/>
                <a:latin typeface="Open Sans" panose="020B0606030504020204" pitchFamily="34" charset="0"/>
              </a:rPr>
              <a:t>eum</a:t>
            </a:r>
            <a:r>
              <a:rPr lang="en-US" dirty="0">
                <a:effectLst/>
                <a:latin typeface="Open Sans" panose="020B0606030504020204" pitchFamily="34" charset="0"/>
              </a:rPr>
              <a:t> que </a:t>
            </a:r>
            <a:r>
              <a:rPr lang="en-US" dirty="0" err="1">
                <a:effectLst/>
                <a:latin typeface="Open Sans" panose="020B0606030504020204" pitchFamily="34" charset="0"/>
              </a:rPr>
              <a:t>nonse</a:t>
            </a:r>
            <a:r>
              <a:rPr lang="en-US" dirty="0">
                <a:effectLst/>
                <a:latin typeface="Open Sans" panose="020B0606030504020204" pitchFamily="34" charset="0"/>
              </a:rPr>
              <a:t> et, </a:t>
            </a:r>
            <a:r>
              <a:rPr lang="en-US" dirty="0" err="1">
                <a:effectLst/>
                <a:latin typeface="Open Sans" panose="020B0606030504020204" pitchFamily="34" charset="0"/>
              </a:rPr>
              <a:t>quamus</a:t>
            </a:r>
            <a:r>
              <a:rPr lang="en-US" dirty="0">
                <a:effectLst/>
                <a:latin typeface="Open Sans" panose="020B0606030504020204" pitchFamily="34" charset="0"/>
              </a:rPr>
              <a:t> </a:t>
            </a:r>
            <a:r>
              <a:rPr lang="en-US" dirty="0" err="1">
                <a:effectLst/>
                <a:latin typeface="Open Sans" panose="020B0606030504020204" pitchFamily="34" charset="0"/>
              </a:rPr>
              <a:t>doluptate</a:t>
            </a:r>
            <a:r>
              <a:rPr lang="en-US" dirty="0">
                <a:effectLst/>
                <a:latin typeface="Open Sans" panose="020B0606030504020204" pitchFamily="34" charset="0"/>
              </a:rPr>
              <a:t> </a:t>
            </a:r>
            <a:r>
              <a:rPr lang="en-US" dirty="0" err="1">
                <a:effectLst/>
                <a:latin typeface="Open Sans" panose="020B0606030504020204" pitchFamily="34" charset="0"/>
              </a:rPr>
              <a:t>pedignamet</a:t>
            </a:r>
            <a:r>
              <a:rPr lang="en-US" dirty="0">
                <a:effectLst/>
                <a:latin typeface="Open Sans" panose="020B0606030504020204" pitchFamily="34" charset="0"/>
              </a:rPr>
              <a:t> </a:t>
            </a:r>
            <a:r>
              <a:rPr lang="en-US" dirty="0" err="1">
                <a:effectLst/>
                <a:latin typeface="Open Sans" panose="020B0606030504020204" pitchFamily="34" charset="0"/>
              </a:rPr>
              <a:t>reped</a:t>
            </a:r>
            <a:r>
              <a:rPr lang="en-US" dirty="0">
                <a:effectLst/>
                <a:latin typeface="Open Sans" panose="020B0606030504020204" pitchFamily="34" charset="0"/>
              </a:rPr>
              <a:t> </a:t>
            </a:r>
            <a:r>
              <a:rPr lang="en-US" dirty="0" err="1">
                <a:effectLst/>
                <a:latin typeface="Open Sans" panose="020B0606030504020204" pitchFamily="34" charset="0"/>
              </a:rPr>
              <a:t>ut</a:t>
            </a:r>
            <a:r>
              <a:rPr lang="en-US" dirty="0">
                <a:effectLst/>
                <a:latin typeface="Open Sans" panose="020B0606030504020204" pitchFamily="34" charset="0"/>
              </a:rPr>
              <a:t> </a:t>
            </a:r>
            <a:r>
              <a:rPr lang="en-US" dirty="0" err="1">
                <a:effectLst/>
                <a:latin typeface="Open Sans" panose="020B0606030504020204" pitchFamily="34" charset="0"/>
              </a:rPr>
              <a:t>faccusda</a:t>
            </a:r>
            <a:r>
              <a:rPr lang="en-US" dirty="0">
                <a:effectLst/>
                <a:latin typeface="Open Sans" panose="020B0606030504020204" pitchFamily="34" charset="0"/>
              </a:rPr>
              <a:t> </a:t>
            </a:r>
            <a:r>
              <a:rPr lang="en-US" dirty="0" err="1">
                <a:effectLst/>
                <a:latin typeface="Open Sans" panose="020B0606030504020204" pitchFamily="34" charset="0"/>
              </a:rPr>
              <a:t>dio</a:t>
            </a:r>
            <a:r>
              <a:rPr lang="en-US" dirty="0">
                <a:effectLst/>
                <a:latin typeface="Open Sans" panose="020B0606030504020204" pitchFamily="34" charset="0"/>
              </a:rPr>
              <a:t> od </a:t>
            </a:r>
            <a:r>
              <a:rPr lang="en-US" dirty="0" err="1">
                <a:effectLst/>
                <a:latin typeface="Open Sans" panose="020B0606030504020204" pitchFamily="34" charset="0"/>
              </a:rPr>
              <a:t>etur</a:t>
            </a:r>
            <a:r>
              <a:rPr lang="en-US" dirty="0">
                <a:effectLst/>
                <a:latin typeface="Open Sans" panose="020B0606030504020204" pitchFamily="34" charset="0"/>
              </a:rPr>
              <a:t>? </a:t>
            </a:r>
            <a:r>
              <a:rPr lang="en-US" dirty="0" err="1">
                <a:effectLst/>
                <a:latin typeface="Open Sans" panose="020B0606030504020204" pitchFamily="34" charset="0"/>
              </a:rPr>
              <a:t>Quiderf</a:t>
            </a:r>
            <a:r>
              <a:rPr lang="en-US" dirty="0">
                <a:effectLst/>
                <a:latin typeface="Open Sans" panose="020B0606030504020204" pitchFamily="34" charset="0"/>
              </a:rPr>
              <a:t> </a:t>
            </a:r>
            <a:r>
              <a:rPr lang="en-US" dirty="0" err="1">
                <a:effectLst/>
                <a:latin typeface="Open Sans" panose="020B0606030504020204" pitchFamily="34" charset="0"/>
              </a:rPr>
              <a:t>erferia</a:t>
            </a:r>
            <a:r>
              <a:rPr lang="en-US" dirty="0">
                <a:effectLst/>
                <a:latin typeface="Open Sans" panose="020B0606030504020204" pitchFamily="34" charset="0"/>
              </a:rPr>
              <a:t> </a:t>
            </a:r>
            <a:r>
              <a:rPr lang="en-US" dirty="0" err="1">
                <a:effectLst/>
                <a:latin typeface="Open Sans" panose="020B0606030504020204" pitchFamily="34" charset="0"/>
              </a:rPr>
              <a:t>dolupitatem</a:t>
            </a:r>
            <a:r>
              <a:rPr lang="en-US" dirty="0">
                <a:effectLst/>
                <a:latin typeface="Open Sans" panose="020B0606030504020204" pitchFamily="34" charset="0"/>
              </a:rPr>
              <a:t> </a:t>
            </a:r>
            <a:r>
              <a:rPr lang="en-US" dirty="0" err="1">
                <a:effectLst/>
                <a:latin typeface="Open Sans" panose="020B0606030504020204" pitchFamily="34" charset="0"/>
              </a:rPr>
              <a:t>asimi</a:t>
            </a:r>
            <a:r>
              <a:rPr lang="en-US" dirty="0">
                <a:effectLst/>
                <a:latin typeface="Open Sans" panose="020B0606030504020204" pitchFamily="34" charset="0"/>
              </a:rPr>
              <a:t>.</a:t>
            </a:r>
          </a:p>
          <a:p>
            <a:r>
              <a:rPr lang="en-US" dirty="0">
                <a:effectLst/>
                <a:latin typeface="Open Sans" panose="020B0606030504020204" pitchFamily="34" charset="0"/>
              </a:rPr>
              <a:t>On </a:t>
            </a:r>
            <a:r>
              <a:rPr lang="en-US" dirty="0" err="1">
                <a:effectLst/>
                <a:latin typeface="Open Sans" panose="020B0606030504020204" pitchFamily="34" charset="0"/>
              </a:rPr>
              <a:t>corendes</a:t>
            </a:r>
            <a:r>
              <a:rPr lang="en-US" dirty="0">
                <a:effectLst/>
                <a:latin typeface="Open Sans" panose="020B0606030504020204" pitchFamily="34" charset="0"/>
              </a:rPr>
              <a:t> </a:t>
            </a:r>
            <a:r>
              <a:rPr lang="en-US" dirty="0" err="1">
                <a:effectLst/>
                <a:latin typeface="Open Sans" panose="020B0606030504020204" pitchFamily="34" charset="0"/>
              </a:rPr>
              <a:t>raerum</a:t>
            </a:r>
            <a:r>
              <a:rPr lang="en-US" dirty="0">
                <a:effectLst/>
                <a:latin typeface="Open Sans" panose="020B0606030504020204" pitchFamily="34" charset="0"/>
              </a:rPr>
              <a:t> fugit, </a:t>
            </a:r>
            <a:r>
              <a:rPr lang="en-US" dirty="0" err="1">
                <a:effectLst/>
                <a:latin typeface="Open Sans" panose="020B0606030504020204" pitchFamily="34" charset="0"/>
              </a:rPr>
              <a:t>consed</a:t>
            </a:r>
            <a:r>
              <a:rPr lang="en-US" dirty="0">
                <a:effectLst/>
                <a:latin typeface="Open Sans" panose="020B0606030504020204" pitchFamily="34" charset="0"/>
              </a:rPr>
              <a:t> </a:t>
            </a:r>
            <a:r>
              <a:rPr lang="en-US" dirty="0" err="1">
                <a:effectLst/>
                <a:latin typeface="Open Sans" panose="020B0606030504020204" pitchFamily="34" charset="0"/>
              </a:rPr>
              <a:t>exeriae</a:t>
            </a:r>
            <a:r>
              <a:rPr lang="en-US" dirty="0">
                <a:effectLst/>
                <a:latin typeface="Open Sans" panose="020B0606030504020204" pitchFamily="34" charset="0"/>
              </a:rPr>
              <a:t> </a:t>
            </a:r>
            <a:r>
              <a:rPr lang="en-US" dirty="0" err="1">
                <a:effectLst/>
                <a:latin typeface="Open Sans" panose="020B0606030504020204" pitchFamily="34" charset="0"/>
              </a:rPr>
              <a:t>scimagnamus</a:t>
            </a:r>
            <a:r>
              <a:rPr lang="en-US" dirty="0">
                <a:effectLst/>
                <a:latin typeface="Open Sans" panose="020B0606030504020204" pitchFamily="34" charset="0"/>
              </a:rPr>
              <a:t> </a:t>
            </a:r>
            <a:r>
              <a:rPr lang="en-US" dirty="0" err="1">
                <a:effectLst/>
                <a:latin typeface="Open Sans" panose="020B0606030504020204" pitchFamily="34" charset="0"/>
              </a:rPr>
              <a:t>distrum</a:t>
            </a:r>
            <a:r>
              <a:rPr lang="en-US" dirty="0">
                <a:effectLst/>
                <a:latin typeface="Open Sans" panose="020B0606030504020204" pitchFamily="34" charset="0"/>
              </a:rPr>
              <a:t> </a:t>
            </a:r>
            <a:r>
              <a:rPr lang="en-US" dirty="0" err="1">
                <a:effectLst/>
                <a:latin typeface="Open Sans" panose="020B0606030504020204" pitchFamily="34" charset="0"/>
              </a:rPr>
              <a:t>vendae</a:t>
            </a:r>
            <a:r>
              <a:rPr lang="en-US" dirty="0">
                <a:effectLst/>
                <a:latin typeface="Open Sans" panose="020B0606030504020204" pitchFamily="34" charset="0"/>
              </a:rPr>
              <a:t> non et </a:t>
            </a:r>
            <a:r>
              <a:rPr lang="en-US" dirty="0" err="1">
                <a:effectLst/>
                <a:latin typeface="Open Sans" panose="020B0606030504020204" pitchFamily="34" charset="0"/>
              </a:rPr>
              <a:t>dit</a:t>
            </a:r>
            <a:r>
              <a:rPr lang="en-US" dirty="0">
                <a:effectLst/>
                <a:latin typeface="Open Sans" panose="020B0606030504020204" pitchFamily="34" charset="0"/>
              </a:rPr>
              <a:t> </a:t>
            </a:r>
            <a:r>
              <a:rPr lang="en-US" dirty="0" err="1">
                <a:effectLst/>
                <a:latin typeface="Open Sans" panose="020B0606030504020204" pitchFamily="34" charset="0"/>
              </a:rPr>
              <a:t>fuga</a:t>
            </a:r>
            <a:r>
              <a:rPr lang="en-US" dirty="0">
                <a:effectLst/>
                <a:latin typeface="Open Sans" panose="020B0606030504020204" pitchFamily="34" charset="0"/>
              </a:rPr>
              <a:t>. Nobis </a:t>
            </a:r>
            <a:r>
              <a:rPr lang="en-US" dirty="0" err="1">
                <a:effectLst/>
                <a:latin typeface="Open Sans" panose="020B0606030504020204" pitchFamily="34" charset="0"/>
              </a:rPr>
              <a:t>inullorem</a:t>
            </a:r>
            <a:r>
              <a:rPr lang="en-US" dirty="0">
                <a:effectLst/>
                <a:latin typeface="Open Sans" panose="020B0606030504020204" pitchFamily="34" charset="0"/>
              </a:rPr>
              <a:t> re </a:t>
            </a:r>
            <a:r>
              <a:rPr lang="en-US" dirty="0" err="1">
                <a:effectLst/>
                <a:latin typeface="Open Sans" panose="020B0606030504020204" pitchFamily="34" charset="0"/>
              </a:rPr>
              <a:t>enima</a:t>
            </a:r>
            <a:r>
              <a:rPr lang="en-US" dirty="0">
                <a:effectLst/>
                <a:latin typeface="Open Sans" panose="020B0606030504020204" pitchFamily="34" charset="0"/>
              </a:rPr>
              <a:t> </a:t>
            </a:r>
            <a:r>
              <a:rPr lang="en-US" dirty="0" err="1">
                <a:effectLst/>
                <a:latin typeface="Open Sans" panose="020B0606030504020204" pitchFamily="34" charset="0"/>
              </a:rPr>
              <a:t>perum</a:t>
            </a:r>
            <a:r>
              <a:rPr lang="en-US" dirty="0">
                <a:effectLst/>
                <a:latin typeface="Open Sans" panose="020B0606030504020204" pitchFamily="34" charset="0"/>
              </a:rPr>
              <a:t> </a:t>
            </a:r>
            <a:r>
              <a:rPr lang="en-US" dirty="0" err="1">
                <a:effectLst/>
                <a:latin typeface="Open Sans" panose="020B0606030504020204" pitchFamily="34" charset="0"/>
              </a:rPr>
              <a:t>facea</a:t>
            </a:r>
            <a:r>
              <a:rPr lang="en-US" dirty="0">
                <a:effectLst/>
                <a:latin typeface="Open Sans" panose="020B0606030504020204" pitchFamily="34" charset="0"/>
              </a:rPr>
              <a:t> </a:t>
            </a:r>
            <a:r>
              <a:rPr lang="en-US" dirty="0" err="1">
                <a:effectLst/>
                <a:latin typeface="Open Sans" panose="020B0606030504020204" pitchFamily="34" charset="0"/>
              </a:rPr>
              <a:t>verumet</a:t>
            </a:r>
            <a:r>
              <a:rPr lang="en-US" dirty="0">
                <a:effectLst/>
                <a:latin typeface="Open Sans" panose="020B0606030504020204" pitchFamily="34" charset="0"/>
              </a:rPr>
              <a:t> </a:t>
            </a:r>
            <a:r>
              <a:rPr lang="en-US" dirty="0" err="1">
                <a:effectLst/>
                <a:latin typeface="Open Sans" panose="020B0606030504020204" pitchFamily="34" charset="0"/>
              </a:rPr>
              <a:t>fugia</a:t>
            </a:r>
            <a:r>
              <a:rPr lang="en-US" dirty="0">
                <a:effectLst/>
                <a:latin typeface="Open Sans" panose="020B0606030504020204" pitchFamily="34" charset="0"/>
              </a:rPr>
              <a:t> </a:t>
            </a:r>
            <a:r>
              <a:rPr lang="en-US" dirty="0" err="1">
                <a:effectLst/>
                <a:latin typeface="Open Sans" panose="020B0606030504020204" pitchFamily="34" charset="0"/>
              </a:rPr>
              <a:t>velectoria</a:t>
            </a:r>
            <a:r>
              <a:rPr lang="en-US" dirty="0">
                <a:effectLst/>
                <a:latin typeface="Open Sans" panose="020B0606030504020204" pitchFamily="34" charset="0"/>
              </a:rPr>
              <a:t> </a:t>
            </a:r>
            <a:r>
              <a:rPr lang="en-US" dirty="0" err="1">
                <a:effectLst/>
                <a:latin typeface="Open Sans" panose="020B0606030504020204" pitchFamily="34" charset="0"/>
              </a:rPr>
              <a:t>nis</a:t>
            </a:r>
            <a:r>
              <a:rPr lang="en-US" dirty="0">
                <a:effectLst/>
                <a:latin typeface="Open Sans" panose="020B0606030504020204" pitchFamily="34" charset="0"/>
              </a:rPr>
              <a:t> qui del </a:t>
            </a:r>
            <a:r>
              <a:rPr lang="en-US" dirty="0" err="1">
                <a:effectLst/>
                <a:latin typeface="Open Sans" panose="020B0606030504020204" pitchFamily="34" charset="0"/>
              </a:rPr>
              <a:t>imi</a:t>
            </a:r>
            <a:r>
              <a:rPr lang="en-US" dirty="0">
                <a:effectLst/>
                <a:latin typeface="Open Sans" panose="020B0606030504020204" pitchFamily="34" charset="0"/>
              </a:rPr>
              <a:t>, </a:t>
            </a:r>
            <a:r>
              <a:rPr lang="en-US" dirty="0" err="1">
                <a:effectLst/>
                <a:latin typeface="Open Sans" panose="020B0606030504020204" pitchFamily="34" charset="0"/>
              </a:rPr>
              <a:t>si</a:t>
            </a:r>
            <a:r>
              <a:rPr lang="en-US" dirty="0">
                <a:effectLst/>
                <a:latin typeface="Open Sans" panose="020B0606030504020204" pitchFamily="34" charset="0"/>
              </a:rPr>
              <a:t> </a:t>
            </a:r>
            <a:r>
              <a:rPr lang="en-US" dirty="0" err="1">
                <a:effectLst/>
                <a:latin typeface="Open Sans" panose="020B0606030504020204" pitchFamily="34" charset="0"/>
              </a:rPr>
              <a:t>omnis</a:t>
            </a:r>
            <a:r>
              <a:rPr lang="en-US" dirty="0">
                <a:effectLst/>
                <a:latin typeface="Open Sans" panose="020B0606030504020204" pitchFamily="34" charset="0"/>
              </a:rPr>
              <a:t> </a:t>
            </a:r>
            <a:r>
              <a:rPr lang="en-US" dirty="0" err="1">
                <a:effectLst/>
                <a:latin typeface="Open Sans" panose="020B0606030504020204" pitchFamily="34" charset="0"/>
              </a:rPr>
              <a:t>sequis</a:t>
            </a:r>
            <a:r>
              <a:rPr lang="en-US" dirty="0">
                <a:effectLst/>
                <a:latin typeface="Open Sans" panose="020B0606030504020204" pitchFamily="34" charset="0"/>
              </a:rPr>
              <a:t> </a:t>
            </a:r>
            <a:r>
              <a:rPr lang="en-US" dirty="0" err="1">
                <a:effectLst/>
                <a:latin typeface="Open Sans" panose="020B0606030504020204" pitchFamily="34" charset="0"/>
              </a:rPr>
              <a:t>delit</a:t>
            </a:r>
            <a:r>
              <a:rPr lang="en-US" dirty="0">
                <a:effectLst/>
                <a:latin typeface="Open Sans" panose="020B0606030504020204" pitchFamily="34" charset="0"/>
              </a:rPr>
              <a:t> </a:t>
            </a:r>
            <a:r>
              <a:rPr lang="en-US" dirty="0" err="1">
                <a:effectLst/>
                <a:latin typeface="Open Sans" panose="020B0606030504020204" pitchFamily="34" charset="0"/>
              </a:rPr>
              <a:t>maio</a:t>
            </a:r>
            <a:r>
              <a:rPr lang="en-US" dirty="0">
                <a:effectLst/>
                <a:latin typeface="Open Sans" panose="020B0606030504020204" pitchFamily="34" charset="0"/>
              </a:rPr>
              <a:t>. Et et </a:t>
            </a:r>
            <a:r>
              <a:rPr lang="en-US" dirty="0" err="1">
                <a:effectLst/>
                <a:latin typeface="Open Sans" panose="020B0606030504020204" pitchFamily="34" charset="0"/>
              </a:rPr>
              <a:t>utatib</a:t>
            </a:r>
            <a:r>
              <a:rPr lang="en-US" dirty="0">
                <a:effectLst/>
                <a:latin typeface="Open Sans" panose="020B0606030504020204" pitchFamily="34" charset="0"/>
              </a:rPr>
              <a:t>.</a:t>
            </a:r>
          </a:p>
          <a:p>
            <a:endParaRPr lang="en-US" dirty="0"/>
          </a:p>
        </p:txBody>
      </p:sp>
      <p:sp>
        <p:nvSpPr>
          <p:cNvPr id="13" name="Slide Number Placeholder 5">
            <a:extLst>
              <a:ext uri="{FF2B5EF4-FFF2-40B4-BE49-F238E27FC236}">
                <a16:creationId xmlns:a16="http://schemas.microsoft.com/office/drawing/2014/main" xmlns="" id="{7C590DA1-076D-BA4C-B653-08D929F7C9D2}"/>
              </a:ext>
            </a:extLst>
          </p:cNvPr>
          <p:cNvSpPr>
            <a:spLocks noGrp="1"/>
          </p:cNvSpPr>
          <p:nvPr>
            <p:ph type="sldNum" sz="quarter" idx="12"/>
          </p:nvPr>
        </p:nvSpPr>
        <p:spPr>
          <a:xfrm>
            <a:off x="3200400" y="6356352"/>
            <a:ext cx="2743200" cy="365125"/>
          </a:xfrm>
        </p:spPr>
        <p:txBody>
          <a:bodyPr/>
          <a:lstStyle>
            <a:lvl1pPr algn="ctr">
              <a:defRPr>
                <a:solidFill>
                  <a:schemeClr val="bg2">
                    <a:lumMod val="25000"/>
                  </a:schemeClr>
                </a:solidFill>
              </a:defRPr>
            </a:lvl1pPr>
          </a:lstStyle>
          <a:p>
            <a:fld id="{58DC3A63-3AA3-FA43-8CD7-58D945BD1DEF}" type="slidenum">
              <a:rPr lang="en-US" smtClean="0"/>
              <a:pPr/>
              <a:t>‹#›</a:t>
            </a:fld>
            <a:endParaRPr lang="en-US" dirty="0"/>
          </a:p>
        </p:txBody>
      </p:sp>
      <p:pic>
        <p:nvPicPr>
          <p:cNvPr id="8" name="Picture 7">
            <a:extLst>
              <a:ext uri="{FF2B5EF4-FFF2-40B4-BE49-F238E27FC236}">
                <a16:creationId xmlns:a16="http://schemas.microsoft.com/office/drawing/2014/main" xmlns="" id="{783DE1E3-345F-2D48-A7FB-3A0922276640}"/>
              </a:ext>
            </a:extLst>
          </p:cNvPr>
          <p:cNvPicPr>
            <a:picLocks noChangeAspect="1"/>
          </p:cNvPicPr>
          <p:nvPr userDrawn="1"/>
        </p:nvPicPr>
        <p:blipFill>
          <a:blip r:embed="rId4"/>
          <a:stretch>
            <a:fillRect/>
          </a:stretch>
        </p:blipFill>
        <p:spPr>
          <a:xfrm>
            <a:off x="0" y="6769100"/>
            <a:ext cx="9144000" cy="88900"/>
          </a:xfrm>
          <a:prstGeom prst="rect">
            <a:avLst/>
          </a:prstGeom>
        </p:spPr>
      </p:pic>
    </p:spTree>
    <p:extLst>
      <p:ext uri="{BB962C8B-B14F-4D97-AF65-F5344CB8AC3E}">
        <p14:creationId xmlns:p14="http://schemas.microsoft.com/office/powerpoint/2010/main" val="317093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nal Page – TOEFL ITP">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xmlns="" id="{2E89B316-531F-4D41-860D-028546672D37}"/>
              </a:ext>
            </a:extLst>
          </p:cNvPr>
          <p:cNvSpPr>
            <a:spLocks noChangeAspect="1"/>
          </p:cNvSpPr>
          <p:nvPr userDrawn="1"/>
        </p:nvSpPr>
        <p:spPr>
          <a:xfrm>
            <a:off x="5337651" y="0"/>
            <a:ext cx="3806347" cy="6741355"/>
          </a:xfrm>
          <a:custGeom>
            <a:avLst/>
            <a:gdLst>
              <a:gd name="connsiteX0" fmla="*/ 0 w 3768810"/>
              <a:gd name="connsiteY0" fmla="*/ 0 h 6721477"/>
              <a:gd name="connsiteX1" fmla="*/ 3768810 w 3768810"/>
              <a:gd name="connsiteY1" fmla="*/ 0 h 6721477"/>
              <a:gd name="connsiteX2" fmla="*/ 3768810 w 3768810"/>
              <a:gd name="connsiteY2" fmla="*/ 6721477 h 6721477"/>
              <a:gd name="connsiteX3" fmla="*/ 0 w 3768810"/>
              <a:gd name="connsiteY3" fmla="*/ 6721477 h 6721477"/>
              <a:gd name="connsiteX4" fmla="*/ 0 w 3768810"/>
              <a:gd name="connsiteY4" fmla="*/ 0 h 6721477"/>
              <a:gd name="connsiteX0" fmla="*/ 1075038 w 3768810"/>
              <a:gd name="connsiteY0" fmla="*/ 0 h 6721477"/>
              <a:gd name="connsiteX1" fmla="*/ 3768810 w 3768810"/>
              <a:gd name="connsiteY1" fmla="*/ 0 h 6721477"/>
              <a:gd name="connsiteX2" fmla="*/ 3768810 w 3768810"/>
              <a:gd name="connsiteY2" fmla="*/ 6721477 h 6721477"/>
              <a:gd name="connsiteX3" fmla="*/ 0 w 3768810"/>
              <a:gd name="connsiteY3" fmla="*/ 6721477 h 6721477"/>
              <a:gd name="connsiteX4" fmla="*/ 1075038 w 3768810"/>
              <a:gd name="connsiteY4" fmla="*/ 0 h 6721477"/>
              <a:gd name="connsiteX0" fmla="*/ 667265 w 3768810"/>
              <a:gd name="connsiteY0" fmla="*/ 0 h 6733834"/>
              <a:gd name="connsiteX1" fmla="*/ 3768810 w 3768810"/>
              <a:gd name="connsiteY1" fmla="*/ 12357 h 6733834"/>
              <a:gd name="connsiteX2" fmla="*/ 3768810 w 3768810"/>
              <a:gd name="connsiteY2" fmla="*/ 6733834 h 6733834"/>
              <a:gd name="connsiteX3" fmla="*/ 0 w 3768810"/>
              <a:gd name="connsiteY3" fmla="*/ 6733834 h 6733834"/>
              <a:gd name="connsiteX4" fmla="*/ 667265 w 3768810"/>
              <a:gd name="connsiteY4" fmla="*/ 0 h 6733834"/>
              <a:gd name="connsiteX0" fmla="*/ 1581665 w 4683210"/>
              <a:gd name="connsiteY0" fmla="*/ 0 h 6733834"/>
              <a:gd name="connsiteX1" fmla="*/ 4683210 w 4683210"/>
              <a:gd name="connsiteY1" fmla="*/ 12357 h 6733834"/>
              <a:gd name="connsiteX2" fmla="*/ 4683210 w 4683210"/>
              <a:gd name="connsiteY2" fmla="*/ 6733834 h 6733834"/>
              <a:gd name="connsiteX3" fmla="*/ 0 w 4683210"/>
              <a:gd name="connsiteY3" fmla="*/ 6721477 h 6733834"/>
              <a:gd name="connsiteX4" fmla="*/ 1581665 w 4683210"/>
              <a:gd name="connsiteY4" fmla="*/ 0 h 6733834"/>
              <a:gd name="connsiteX0" fmla="*/ 1950292 w 4683210"/>
              <a:gd name="connsiteY0" fmla="*/ 0 h 8294354"/>
              <a:gd name="connsiteX1" fmla="*/ 4683210 w 4683210"/>
              <a:gd name="connsiteY1" fmla="*/ 1572877 h 8294354"/>
              <a:gd name="connsiteX2" fmla="*/ 4683210 w 4683210"/>
              <a:gd name="connsiteY2" fmla="*/ 8294354 h 8294354"/>
              <a:gd name="connsiteX3" fmla="*/ 0 w 4683210"/>
              <a:gd name="connsiteY3" fmla="*/ 8281997 h 8294354"/>
              <a:gd name="connsiteX4" fmla="*/ 1950292 w 4683210"/>
              <a:gd name="connsiteY4" fmla="*/ 0 h 8294354"/>
              <a:gd name="connsiteX0" fmla="*/ 1950292 w 4683210"/>
              <a:gd name="connsiteY0" fmla="*/ 0 h 8294354"/>
              <a:gd name="connsiteX1" fmla="*/ 4683210 w 4683210"/>
              <a:gd name="connsiteY1" fmla="*/ 70 h 8294354"/>
              <a:gd name="connsiteX2" fmla="*/ 4683210 w 4683210"/>
              <a:gd name="connsiteY2" fmla="*/ 8294354 h 8294354"/>
              <a:gd name="connsiteX3" fmla="*/ 0 w 4683210"/>
              <a:gd name="connsiteY3" fmla="*/ 8281997 h 8294354"/>
              <a:gd name="connsiteX4" fmla="*/ 1950292 w 4683210"/>
              <a:gd name="connsiteY4" fmla="*/ 0 h 82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3210" h="8294354">
                <a:moveTo>
                  <a:pt x="1950292" y="0"/>
                </a:moveTo>
                <a:lnTo>
                  <a:pt x="4683210" y="70"/>
                </a:lnTo>
                <a:lnTo>
                  <a:pt x="4683210" y="8294354"/>
                </a:lnTo>
                <a:lnTo>
                  <a:pt x="0" y="8281997"/>
                </a:lnTo>
                <a:lnTo>
                  <a:pt x="1950292" y="0"/>
                </a:lnTo>
                <a:close/>
              </a:path>
            </a:pathLst>
          </a:custGeom>
          <a:blipFill dpi="0" rotWithShape="1">
            <a:blip r:embed="rId2"/>
            <a:srcRect/>
            <a:stretch>
              <a:fillRect l="-13865" t="-15965" r="-33790" b="-8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35CE4ACD-8861-144D-B21D-BD944796A8B3}"/>
              </a:ext>
            </a:extLst>
          </p:cNvPr>
          <p:cNvPicPr>
            <a:picLocks noChangeAspect="1"/>
          </p:cNvPicPr>
          <p:nvPr userDrawn="1"/>
        </p:nvPicPr>
        <p:blipFill rotWithShape="1">
          <a:blip r:embed="rId3"/>
          <a:srcRect l="58496"/>
          <a:stretch/>
        </p:blipFill>
        <p:spPr>
          <a:xfrm>
            <a:off x="5348875" y="0"/>
            <a:ext cx="3795123" cy="6858000"/>
          </a:xfrm>
          <a:prstGeom prst="rect">
            <a:avLst/>
          </a:prstGeom>
        </p:spPr>
      </p:pic>
      <p:sp>
        <p:nvSpPr>
          <p:cNvPr id="9" name="Title 1">
            <a:extLst>
              <a:ext uri="{FF2B5EF4-FFF2-40B4-BE49-F238E27FC236}">
                <a16:creationId xmlns:a16="http://schemas.microsoft.com/office/drawing/2014/main" xmlns="" id="{748E23FD-65FB-6F4A-B99B-51612CA8B5FB}"/>
              </a:ext>
            </a:extLst>
          </p:cNvPr>
          <p:cNvSpPr>
            <a:spLocks noGrp="1"/>
          </p:cNvSpPr>
          <p:nvPr>
            <p:ph type="title"/>
          </p:nvPr>
        </p:nvSpPr>
        <p:spPr>
          <a:xfrm>
            <a:off x="420758" y="365127"/>
            <a:ext cx="4846981" cy="1325563"/>
          </a:xfrm>
        </p:spPr>
        <p:txBody>
          <a:bodyPr>
            <a:normAutofit/>
          </a:bodyPr>
          <a:lstStyle>
            <a:lvl1pPr>
              <a:defRPr sz="2800"/>
            </a:lvl1pPr>
          </a:lstStyle>
          <a:p>
            <a:endParaRPr lang="en-US" dirty="0"/>
          </a:p>
        </p:txBody>
      </p:sp>
      <p:sp>
        <p:nvSpPr>
          <p:cNvPr id="11" name="Content Placeholder 2">
            <a:extLst>
              <a:ext uri="{FF2B5EF4-FFF2-40B4-BE49-F238E27FC236}">
                <a16:creationId xmlns:a16="http://schemas.microsoft.com/office/drawing/2014/main" xmlns="" id="{2DEA3CC2-AD80-A547-9664-DE98AD96C527}"/>
              </a:ext>
            </a:extLst>
          </p:cNvPr>
          <p:cNvSpPr>
            <a:spLocks noGrp="1"/>
          </p:cNvSpPr>
          <p:nvPr>
            <p:ph idx="1" hasCustomPrompt="1"/>
          </p:nvPr>
        </p:nvSpPr>
        <p:spPr>
          <a:xfrm>
            <a:off x="420758" y="1825625"/>
            <a:ext cx="4846981" cy="4351338"/>
          </a:xfrm>
        </p:spPr>
        <p:txBody>
          <a:bodyPr>
            <a:normAutofit/>
          </a:bodyPr>
          <a:lstStyle>
            <a:lvl1pPr>
              <a:lnSpc>
                <a:spcPct val="150000"/>
              </a:lnSpc>
              <a:defRPr sz="1600"/>
            </a:lvl1pPr>
          </a:lstStyle>
          <a:p>
            <a:r>
              <a:rPr lang="en-US" dirty="0" err="1">
                <a:effectLst/>
                <a:latin typeface="Open Sans" panose="020B0606030504020204" pitchFamily="34" charset="0"/>
              </a:rPr>
              <a:t>Liquidesto</a:t>
            </a:r>
            <a:r>
              <a:rPr lang="en-US" dirty="0">
                <a:effectLst/>
                <a:latin typeface="Open Sans" panose="020B0606030504020204" pitchFamily="34" charset="0"/>
              </a:rPr>
              <a:t> </a:t>
            </a:r>
            <a:r>
              <a:rPr lang="en-US" dirty="0" err="1">
                <a:effectLst/>
                <a:latin typeface="Open Sans" panose="020B0606030504020204" pitchFamily="34" charset="0"/>
              </a:rPr>
              <a:t>vellenia</a:t>
            </a:r>
            <a:r>
              <a:rPr lang="en-US" dirty="0">
                <a:effectLst/>
                <a:latin typeface="Open Sans" panose="020B0606030504020204" pitchFamily="34" charset="0"/>
              </a:rPr>
              <a:t> </a:t>
            </a:r>
            <a:r>
              <a:rPr lang="en-US" dirty="0" err="1">
                <a:effectLst/>
                <a:latin typeface="Open Sans" panose="020B0606030504020204" pitchFamily="34" charset="0"/>
              </a:rPr>
              <a:t>aute</a:t>
            </a:r>
            <a:r>
              <a:rPr lang="en-US" dirty="0">
                <a:effectLst/>
                <a:latin typeface="Open Sans" panose="020B0606030504020204" pitchFamily="34" charset="0"/>
              </a:rPr>
              <a:t> </a:t>
            </a:r>
            <a:r>
              <a:rPr lang="en-US" dirty="0" err="1">
                <a:effectLst/>
                <a:latin typeface="Open Sans" panose="020B0606030504020204" pitchFamily="34" charset="0"/>
              </a:rPr>
              <a:t>eum</a:t>
            </a:r>
            <a:r>
              <a:rPr lang="en-US" dirty="0">
                <a:effectLst/>
                <a:latin typeface="Open Sans" panose="020B0606030504020204" pitchFamily="34" charset="0"/>
              </a:rPr>
              <a:t> que </a:t>
            </a:r>
            <a:r>
              <a:rPr lang="en-US" dirty="0" err="1">
                <a:effectLst/>
                <a:latin typeface="Open Sans" panose="020B0606030504020204" pitchFamily="34" charset="0"/>
              </a:rPr>
              <a:t>nonse</a:t>
            </a:r>
            <a:r>
              <a:rPr lang="en-US" dirty="0">
                <a:effectLst/>
                <a:latin typeface="Open Sans" panose="020B0606030504020204" pitchFamily="34" charset="0"/>
              </a:rPr>
              <a:t> et, </a:t>
            </a:r>
            <a:r>
              <a:rPr lang="en-US" dirty="0" err="1">
                <a:effectLst/>
                <a:latin typeface="Open Sans" panose="020B0606030504020204" pitchFamily="34" charset="0"/>
              </a:rPr>
              <a:t>quamus</a:t>
            </a:r>
            <a:r>
              <a:rPr lang="en-US" dirty="0">
                <a:effectLst/>
                <a:latin typeface="Open Sans" panose="020B0606030504020204" pitchFamily="34" charset="0"/>
              </a:rPr>
              <a:t> </a:t>
            </a:r>
            <a:r>
              <a:rPr lang="en-US" dirty="0" err="1">
                <a:effectLst/>
                <a:latin typeface="Open Sans" panose="020B0606030504020204" pitchFamily="34" charset="0"/>
              </a:rPr>
              <a:t>doluptate</a:t>
            </a:r>
            <a:r>
              <a:rPr lang="en-US" dirty="0">
                <a:effectLst/>
                <a:latin typeface="Open Sans" panose="020B0606030504020204" pitchFamily="34" charset="0"/>
              </a:rPr>
              <a:t> </a:t>
            </a:r>
            <a:r>
              <a:rPr lang="en-US" dirty="0" err="1">
                <a:effectLst/>
                <a:latin typeface="Open Sans" panose="020B0606030504020204" pitchFamily="34" charset="0"/>
              </a:rPr>
              <a:t>pedignamet</a:t>
            </a:r>
            <a:r>
              <a:rPr lang="en-US" dirty="0">
                <a:effectLst/>
                <a:latin typeface="Open Sans" panose="020B0606030504020204" pitchFamily="34" charset="0"/>
              </a:rPr>
              <a:t> </a:t>
            </a:r>
            <a:r>
              <a:rPr lang="en-US" dirty="0" err="1">
                <a:effectLst/>
                <a:latin typeface="Open Sans" panose="020B0606030504020204" pitchFamily="34" charset="0"/>
              </a:rPr>
              <a:t>reped</a:t>
            </a:r>
            <a:r>
              <a:rPr lang="en-US" dirty="0">
                <a:effectLst/>
                <a:latin typeface="Open Sans" panose="020B0606030504020204" pitchFamily="34" charset="0"/>
              </a:rPr>
              <a:t> </a:t>
            </a:r>
            <a:r>
              <a:rPr lang="en-US" dirty="0" err="1">
                <a:effectLst/>
                <a:latin typeface="Open Sans" panose="020B0606030504020204" pitchFamily="34" charset="0"/>
              </a:rPr>
              <a:t>ut</a:t>
            </a:r>
            <a:r>
              <a:rPr lang="en-US" dirty="0">
                <a:effectLst/>
                <a:latin typeface="Open Sans" panose="020B0606030504020204" pitchFamily="34" charset="0"/>
              </a:rPr>
              <a:t> </a:t>
            </a:r>
            <a:r>
              <a:rPr lang="en-US" dirty="0" err="1">
                <a:effectLst/>
                <a:latin typeface="Open Sans" panose="020B0606030504020204" pitchFamily="34" charset="0"/>
              </a:rPr>
              <a:t>faccusda</a:t>
            </a:r>
            <a:r>
              <a:rPr lang="en-US" dirty="0">
                <a:effectLst/>
                <a:latin typeface="Open Sans" panose="020B0606030504020204" pitchFamily="34" charset="0"/>
              </a:rPr>
              <a:t> </a:t>
            </a:r>
            <a:r>
              <a:rPr lang="en-US" dirty="0" err="1">
                <a:effectLst/>
                <a:latin typeface="Open Sans" panose="020B0606030504020204" pitchFamily="34" charset="0"/>
              </a:rPr>
              <a:t>dio</a:t>
            </a:r>
            <a:r>
              <a:rPr lang="en-US" dirty="0">
                <a:effectLst/>
                <a:latin typeface="Open Sans" panose="020B0606030504020204" pitchFamily="34" charset="0"/>
              </a:rPr>
              <a:t> od </a:t>
            </a:r>
            <a:r>
              <a:rPr lang="en-US" dirty="0" err="1">
                <a:effectLst/>
                <a:latin typeface="Open Sans" panose="020B0606030504020204" pitchFamily="34" charset="0"/>
              </a:rPr>
              <a:t>etur</a:t>
            </a:r>
            <a:r>
              <a:rPr lang="en-US" dirty="0">
                <a:effectLst/>
                <a:latin typeface="Open Sans" panose="020B0606030504020204" pitchFamily="34" charset="0"/>
              </a:rPr>
              <a:t>? </a:t>
            </a:r>
            <a:r>
              <a:rPr lang="en-US" dirty="0" err="1">
                <a:effectLst/>
                <a:latin typeface="Open Sans" panose="020B0606030504020204" pitchFamily="34" charset="0"/>
              </a:rPr>
              <a:t>Quiderf</a:t>
            </a:r>
            <a:r>
              <a:rPr lang="en-US" dirty="0">
                <a:effectLst/>
                <a:latin typeface="Open Sans" panose="020B0606030504020204" pitchFamily="34" charset="0"/>
              </a:rPr>
              <a:t> </a:t>
            </a:r>
            <a:r>
              <a:rPr lang="en-US" dirty="0" err="1">
                <a:effectLst/>
                <a:latin typeface="Open Sans" panose="020B0606030504020204" pitchFamily="34" charset="0"/>
              </a:rPr>
              <a:t>erferia</a:t>
            </a:r>
            <a:r>
              <a:rPr lang="en-US" dirty="0">
                <a:effectLst/>
                <a:latin typeface="Open Sans" panose="020B0606030504020204" pitchFamily="34" charset="0"/>
              </a:rPr>
              <a:t> </a:t>
            </a:r>
            <a:r>
              <a:rPr lang="en-US" dirty="0" err="1">
                <a:effectLst/>
                <a:latin typeface="Open Sans" panose="020B0606030504020204" pitchFamily="34" charset="0"/>
              </a:rPr>
              <a:t>dolupitatem</a:t>
            </a:r>
            <a:r>
              <a:rPr lang="en-US" dirty="0">
                <a:effectLst/>
                <a:latin typeface="Open Sans" panose="020B0606030504020204" pitchFamily="34" charset="0"/>
              </a:rPr>
              <a:t> </a:t>
            </a:r>
            <a:r>
              <a:rPr lang="en-US" dirty="0" err="1">
                <a:effectLst/>
                <a:latin typeface="Open Sans" panose="020B0606030504020204" pitchFamily="34" charset="0"/>
              </a:rPr>
              <a:t>asimi</a:t>
            </a:r>
            <a:r>
              <a:rPr lang="en-US" dirty="0">
                <a:effectLst/>
                <a:latin typeface="Open Sans" panose="020B0606030504020204" pitchFamily="34" charset="0"/>
              </a:rPr>
              <a:t>.</a:t>
            </a:r>
          </a:p>
          <a:p>
            <a:r>
              <a:rPr lang="en-US" dirty="0">
                <a:effectLst/>
                <a:latin typeface="Open Sans" panose="020B0606030504020204" pitchFamily="34" charset="0"/>
              </a:rPr>
              <a:t>On </a:t>
            </a:r>
            <a:r>
              <a:rPr lang="en-US" dirty="0" err="1">
                <a:effectLst/>
                <a:latin typeface="Open Sans" panose="020B0606030504020204" pitchFamily="34" charset="0"/>
              </a:rPr>
              <a:t>corendes</a:t>
            </a:r>
            <a:r>
              <a:rPr lang="en-US" dirty="0">
                <a:effectLst/>
                <a:latin typeface="Open Sans" panose="020B0606030504020204" pitchFamily="34" charset="0"/>
              </a:rPr>
              <a:t> </a:t>
            </a:r>
            <a:r>
              <a:rPr lang="en-US" dirty="0" err="1">
                <a:effectLst/>
                <a:latin typeface="Open Sans" panose="020B0606030504020204" pitchFamily="34" charset="0"/>
              </a:rPr>
              <a:t>raerum</a:t>
            </a:r>
            <a:r>
              <a:rPr lang="en-US" dirty="0">
                <a:effectLst/>
                <a:latin typeface="Open Sans" panose="020B0606030504020204" pitchFamily="34" charset="0"/>
              </a:rPr>
              <a:t> fugit, </a:t>
            </a:r>
            <a:r>
              <a:rPr lang="en-US" dirty="0" err="1">
                <a:effectLst/>
                <a:latin typeface="Open Sans" panose="020B0606030504020204" pitchFamily="34" charset="0"/>
              </a:rPr>
              <a:t>consed</a:t>
            </a:r>
            <a:r>
              <a:rPr lang="en-US" dirty="0">
                <a:effectLst/>
                <a:latin typeface="Open Sans" panose="020B0606030504020204" pitchFamily="34" charset="0"/>
              </a:rPr>
              <a:t> </a:t>
            </a:r>
            <a:r>
              <a:rPr lang="en-US" dirty="0" err="1">
                <a:effectLst/>
                <a:latin typeface="Open Sans" panose="020B0606030504020204" pitchFamily="34" charset="0"/>
              </a:rPr>
              <a:t>exeriae</a:t>
            </a:r>
            <a:r>
              <a:rPr lang="en-US" dirty="0">
                <a:effectLst/>
                <a:latin typeface="Open Sans" panose="020B0606030504020204" pitchFamily="34" charset="0"/>
              </a:rPr>
              <a:t> </a:t>
            </a:r>
            <a:r>
              <a:rPr lang="en-US" dirty="0" err="1">
                <a:effectLst/>
                <a:latin typeface="Open Sans" panose="020B0606030504020204" pitchFamily="34" charset="0"/>
              </a:rPr>
              <a:t>scimagnamus</a:t>
            </a:r>
            <a:r>
              <a:rPr lang="en-US" dirty="0">
                <a:effectLst/>
                <a:latin typeface="Open Sans" panose="020B0606030504020204" pitchFamily="34" charset="0"/>
              </a:rPr>
              <a:t> </a:t>
            </a:r>
            <a:r>
              <a:rPr lang="en-US" dirty="0" err="1">
                <a:effectLst/>
                <a:latin typeface="Open Sans" panose="020B0606030504020204" pitchFamily="34" charset="0"/>
              </a:rPr>
              <a:t>distrum</a:t>
            </a:r>
            <a:r>
              <a:rPr lang="en-US" dirty="0">
                <a:effectLst/>
                <a:latin typeface="Open Sans" panose="020B0606030504020204" pitchFamily="34" charset="0"/>
              </a:rPr>
              <a:t> </a:t>
            </a:r>
            <a:r>
              <a:rPr lang="en-US" dirty="0" err="1">
                <a:effectLst/>
                <a:latin typeface="Open Sans" panose="020B0606030504020204" pitchFamily="34" charset="0"/>
              </a:rPr>
              <a:t>vendae</a:t>
            </a:r>
            <a:r>
              <a:rPr lang="en-US" dirty="0">
                <a:effectLst/>
                <a:latin typeface="Open Sans" panose="020B0606030504020204" pitchFamily="34" charset="0"/>
              </a:rPr>
              <a:t> non et </a:t>
            </a:r>
            <a:r>
              <a:rPr lang="en-US" dirty="0" err="1">
                <a:effectLst/>
                <a:latin typeface="Open Sans" panose="020B0606030504020204" pitchFamily="34" charset="0"/>
              </a:rPr>
              <a:t>dit</a:t>
            </a:r>
            <a:r>
              <a:rPr lang="en-US" dirty="0">
                <a:effectLst/>
                <a:latin typeface="Open Sans" panose="020B0606030504020204" pitchFamily="34" charset="0"/>
              </a:rPr>
              <a:t> </a:t>
            </a:r>
            <a:r>
              <a:rPr lang="en-US" dirty="0" err="1">
                <a:effectLst/>
                <a:latin typeface="Open Sans" panose="020B0606030504020204" pitchFamily="34" charset="0"/>
              </a:rPr>
              <a:t>fuga</a:t>
            </a:r>
            <a:r>
              <a:rPr lang="en-US" dirty="0">
                <a:effectLst/>
                <a:latin typeface="Open Sans" panose="020B0606030504020204" pitchFamily="34" charset="0"/>
              </a:rPr>
              <a:t>. Nobis </a:t>
            </a:r>
            <a:r>
              <a:rPr lang="en-US" dirty="0" err="1">
                <a:effectLst/>
                <a:latin typeface="Open Sans" panose="020B0606030504020204" pitchFamily="34" charset="0"/>
              </a:rPr>
              <a:t>inullorem</a:t>
            </a:r>
            <a:r>
              <a:rPr lang="en-US" dirty="0">
                <a:effectLst/>
                <a:latin typeface="Open Sans" panose="020B0606030504020204" pitchFamily="34" charset="0"/>
              </a:rPr>
              <a:t> re </a:t>
            </a:r>
            <a:r>
              <a:rPr lang="en-US" dirty="0" err="1">
                <a:effectLst/>
                <a:latin typeface="Open Sans" panose="020B0606030504020204" pitchFamily="34" charset="0"/>
              </a:rPr>
              <a:t>enima</a:t>
            </a:r>
            <a:r>
              <a:rPr lang="en-US" dirty="0">
                <a:effectLst/>
                <a:latin typeface="Open Sans" panose="020B0606030504020204" pitchFamily="34" charset="0"/>
              </a:rPr>
              <a:t> </a:t>
            </a:r>
            <a:r>
              <a:rPr lang="en-US" dirty="0" err="1">
                <a:effectLst/>
                <a:latin typeface="Open Sans" panose="020B0606030504020204" pitchFamily="34" charset="0"/>
              </a:rPr>
              <a:t>perum</a:t>
            </a:r>
            <a:r>
              <a:rPr lang="en-US" dirty="0">
                <a:effectLst/>
                <a:latin typeface="Open Sans" panose="020B0606030504020204" pitchFamily="34" charset="0"/>
              </a:rPr>
              <a:t> </a:t>
            </a:r>
            <a:r>
              <a:rPr lang="en-US" dirty="0" err="1">
                <a:effectLst/>
                <a:latin typeface="Open Sans" panose="020B0606030504020204" pitchFamily="34" charset="0"/>
              </a:rPr>
              <a:t>facea</a:t>
            </a:r>
            <a:r>
              <a:rPr lang="en-US" dirty="0">
                <a:effectLst/>
                <a:latin typeface="Open Sans" panose="020B0606030504020204" pitchFamily="34" charset="0"/>
              </a:rPr>
              <a:t> </a:t>
            </a:r>
            <a:r>
              <a:rPr lang="en-US" dirty="0" err="1">
                <a:effectLst/>
                <a:latin typeface="Open Sans" panose="020B0606030504020204" pitchFamily="34" charset="0"/>
              </a:rPr>
              <a:t>verumet</a:t>
            </a:r>
            <a:r>
              <a:rPr lang="en-US" dirty="0">
                <a:effectLst/>
                <a:latin typeface="Open Sans" panose="020B0606030504020204" pitchFamily="34" charset="0"/>
              </a:rPr>
              <a:t> </a:t>
            </a:r>
            <a:r>
              <a:rPr lang="en-US" dirty="0" err="1">
                <a:effectLst/>
                <a:latin typeface="Open Sans" panose="020B0606030504020204" pitchFamily="34" charset="0"/>
              </a:rPr>
              <a:t>fugia</a:t>
            </a:r>
            <a:r>
              <a:rPr lang="en-US" dirty="0">
                <a:effectLst/>
                <a:latin typeface="Open Sans" panose="020B0606030504020204" pitchFamily="34" charset="0"/>
              </a:rPr>
              <a:t> </a:t>
            </a:r>
            <a:r>
              <a:rPr lang="en-US" dirty="0" err="1">
                <a:effectLst/>
                <a:latin typeface="Open Sans" panose="020B0606030504020204" pitchFamily="34" charset="0"/>
              </a:rPr>
              <a:t>velectoria</a:t>
            </a:r>
            <a:r>
              <a:rPr lang="en-US" dirty="0">
                <a:effectLst/>
                <a:latin typeface="Open Sans" panose="020B0606030504020204" pitchFamily="34" charset="0"/>
              </a:rPr>
              <a:t> </a:t>
            </a:r>
            <a:r>
              <a:rPr lang="en-US" dirty="0" err="1">
                <a:effectLst/>
                <a:latin typeface="Open Sans" panose="020B0606030504020204" pitchFamily="34" charset="0"/>
              </a:rPr>
              <a:t>nis</a:t>
            </a:r>
            <a:r>
              <a:rPr lang="en-US" dirty="0">
                <a:effectLst/>
                <a:latin typeface="Open Sans" panose="020B0606030504020204" pitchFamily="34" charset="0"/>
              </a:rPr>
              <a:t> qui del </a:t>
            </a:r>
            <a:r>
              <a:rPr lang="en-US" dirty="0" err="1">
                <a:effectLst/>
                <a:latin typeface="Open Sans" panose="020B0606030504020204" pitchFamily="34" charset="0"/>
              </a:rPr>
              <a:t>imi</a:t>
            </a:r>
            <a:r>
              <a:rPr lang="en-US" dirty="0">
                <a:effectLst/>
                <a:latin typeface="Open Sans" panose="020B0606030504020204" pitchFamily="34" charset="0"/>
              </a:rPr>
              <a:t>, </a:t>
            </a:r>
            <a:r>
              <a:rPr lang="en-US" dirty="0" err="1">
                <a:effectLst/>
                <a:latin typeface="Open Sans" panose="020B0606030504020204" pitchFamily="34" charset="0"/>
              </a:rPr>
              <a:t>si</a:t>
            </a:r>
            <a:r>
              <a:rPr lang="en-US" dirty="0">
                <a:effectLst/>
                <a:latin typeface="Open Sans" panose="020B0606030504020204" pitchFamily="34" charset="0"/>
              </a:rPr>
              <a:t> </a:t>
            </a:r>
            <a:r>
              <a:rPr lang="en-US" dirty="0" err="1">
                <a:effectLst/>
                <a:latin typeface="Open Sans" panose="020B0606030504020204" pitchFamily="34" charset="0"/>
              </a:rPr>
              <a:t>omnis</a:t>
            </a:r>
            <a:r>
              <a:rPr lang="en-US" dirty="0">
                <a:effectLst/>
                <a:latin typeface="Open Sans" panose="020B0606030504020204" pitchFamily="34" charset="0"/>
              </a:rPr>
              <a:t> </a:t>
            </a:r>
            <a:r>
              <a:rPr lang="en-US" dirty="0" err="1">
                <a:effectLst/>
                <a:latin typeface="Open Sans" panose="020B0606030504020204" pitchFamily="34" charset="0"/>
              </a:rPr>
              <a:t>sequis</a:t>
            </a:r>
            <a:r>
              <a:rPr lang="en-US" dirty="0">
                <a:effectLst/>
                <a:latin typeface="Open Sans" panose="020B0606030504020204" pitchFamily="34" charset="0"/>
              </a:rPr>
              <a:t> </a:t>
            </a:r>
            <a:r>
              <a:rPr lang="en-US" dirty="0" err="1">
                <a:effectLst/>
                <a:latin typeface="Open Sans" panose="020B0606030504020204" pitchFamily="34" charset="0"/>
              </a:rPr>
              <a:t>delit</a:t>
            </a:r>
            <a:r>
              <a:rPr lang="en-US" dirty="0">
                <a:effectLst/>
                <a:latin typeface="Open Sans" panose="020B0606030504020204" pitchFamily="34" charset="0"/>
              </a:rPr>
              <a:t> </a:t>
            </a:r>
            <a:r>
              <a:rPr lang="en-US" dirty="0" err="1">
                <a:effectLst/>
                <a:latin typeface="Open Sans" panose="020B0606030504020204" pitchFamily="34" charset="0"/>
              </a:rPr>
              <a:t>maio</a:t>
            </a:r>
            <a:r>
              <a:rPr lang="en-US" dirty="0">
                <a:effectLst/>
                <a:latin typeface="Open Sans" panose="020B0606030504020204" pitchFamily="34" charset="0"/>
              </a:rPr>
              <a:t>. Et et </a:t>
            </a:r>
            <a:r>
              <a:rPr lang="en-US" dirty="0" err="1">
                <a:effectLst/>
                <a:latin typeface="Open Sans" panose="020B0606030504020204" pitchFamily="34" charset="0"/>
              </a:rPr>
              <a:t>utatib</a:t>
            </a:r>
            <a:r>
              <a:rPr lang="en-US" dirty="0">
                <a:effectLst/>
                <a:latin typeface="Open Sans" panose="020B0606030504020204" pitchFamily="34" charset="0"/>
              </a:rPr>
              <a:t>.</a:t>
            </a:r>
          </a:p>
          <a:p>
            <a:endParaRPr lang="en-US" dirty="0"/>
          </a:p>
        </p:txBody>
      </p:sp>
      <p:sp>
        <p:nvSpPr>
          <p:cNvPr id="13" name="Slide Number Placeholder 5">
            <a:extLst>
              <a:ext uri="{FF2B5EF4-FFF2-40B4-BE49-F238E27FC236}">
                <a16:creationId xmlns:a16="http://schemas.microsoft.com/office/drawing/2014/main" xmlns="" id="{7C590DA1-076D-BA4C-B653-08D929F7C9D2}"/>
              </a:ext>
            </a:extLst>
          </p:cNvPr>
          <p:cNvSpPr>
            <a:spLocks noGrp="1"/>
          </p:cNvSpPr>
          <p:nvPr>
            <p:ph type="sldNum" sz="quarter" idx="12"/>
          </p:nvPr>
        </p:nvSpPr>
        <p:spPr>
          <a:xfrm>
            <a:off x="3200400" y="6356352"/>
            <a:ext cx="2743200" cy="365125"/>
          </a:xfrm>
        </p:spPr>
        <p:txBody>
          <a:bodyPr/>
          <a:lstStyle>
            <a:lvl1pPr algn="ctr">
              <a:defRPr>
                <a:solidFill>
                  <a:schemeClr val="bg2">
                    <a:lumMod val="25000"/>
                  </a:schemeClr>
                </a:solidFill>
              </a:defRPr>
            </a:lvl1pPr>
          </a:lstStyle>
          <a:p>
            <a:fld id="{58DC3A63-3AA3-FA43-8CD7-58D945BD1DEF}" type="slidenum">
              <a:rPr lang="en-US" smtClean="0"/>
              <a:pPr/>
              <a:t>‹#›</a:t>
            </a:fld>
            <a:endParaRPr lang="en-US" dirty="0"/>
          </a:p>
        </p:txBody>
      </p:sp>
      <p:pic>
        <p:nvPicPr>
          <p:cNvPr id="7" name="Picture 6">
            <a:extLst>
              <a:ext uri="{FF2B5EF4-FFF2-40B4-BE49-F238E27FC236}">
                <a16:creationId xmlns:a16="http://schemas.microsoft.com/office/drawing/2014/main" xmlns="" id="{619247C8-F82B-C243-987B-A5CF84E61698}"/>
              </a:ext>
            </a:extLst>
          </p:cNvPr>
          <p:cNvPicPr>
            <a:picLocks noChangeAspect="1"/>
          </p:cNvPicPr>
          <p:nvPr userDrawn="1"/>
        </p:nvPicPr>
        <p:blipFill>
          <a:blip r:embed="rId4"/>
          <a:stretch>
            <a:fillRect/>
          </a:stretch>
        </p:blipFill>
        <p:spPr>
          <a:xfrm>
            <a:off x="0" y="6764372"/>
            <a:ext cx="9144000" cy="88900"/>
          </a:xfrm>
          <a:prstGeom prst="rect">
            <a:avLst/>
          </a:prstGeom>
        </p:spPr>
      </p:pic>
      <p:sp>
        <p:nvSpPr>
          <p:cNvPr id="8" name="TextBox 7">
            <a:extLst>
              <a:ext uri="{FF2B5EF4-FFF2-40B4-BE49-F238E27FC236}">
                <a16:creationId xmlns:a16="http://schemas.microsoft.com/office/drawing/2014/main" xmlns="" id="{A75D87FE-2849-B549-9E16-04559BC18DA6}"/>
              </a:ext>
            </a:extLst>
          </p:cNvPr>
          <p:cNvSpPr txBox="1"/>
          <p:nvPr userDrawn="1"/>
        </p:nvSpPr>
        <p:spPr>
          <a:xfrm>
            <a:off x="337930" y="6356352"/>
            <a:ext cx="388917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chemeClr val="bg2">
                    <a:lumMod val="10000"/>
                  </a:schemeClr>
                </a:solidFill>
                <a:effectLst/>
                <a:latin typeface="+mn-lt"/>
                <a:ea typeface="+mn-ea"/>
                <a:cs typeface="+mn-cs"/>
              </a:rPr>
              <a:t>Copyright © 2019 by Educational Testing Service. All rights reserved. ETS, the ETS logo and TOEFL are registered trademarks of Educational Testing Service (ETS) in the United States and other countries. </a:t>
            </a:r>
            <a:br>
              <a:rPr lang="en-US" sz="600" kern="1200" dirty="0">
                <a:solidFill>
                  <a:schemeClr val="bg2">
                    <a:lumMod val="10000"/>
                  </a:schemeClr>
                </a:solidFill>
                <a:effectLst/>
                <a:latin typeface="+mn-lt"/>
                <a:ea typeface="+mn-ea"/>
                <a:cs typeface="+mn-cs"/>
              </a:rPr>
            </a:br>
            <a:r>
              <a:rPr lang="en-US" sz="600" kern="1200" dirty="0">
                <a:solidFill>
                  <a:schemeClr val="bg2">
                    <a:lumMod val="10000"/>
                  </a:schemeClr>
                </a:solidFill>
                <a:effectLst/>
                <a:latin typeface="+mn-lt"/>
                <a:ea typeface="+mn-ea"/>
                <a:cs typeface="+mn-cs"/>
              </a:rPr>
              <a:t>IN ENGLISH WITH CONFIDENCE is a trademark of ETS. 43622</a:t>
            </a:r>
          </a:p>
          <a:p>
            <a:endParaRPr lang="en-US" sz="600" dirty="0">
              <a:solidFill>
                <a:schemeClr val="bg2">
                  <a:lumMod val="10000"/>
                </a:schemeClr>
              </a:solidFill>
            </a:endParaRPr>
          </a:p>
        </p:txBody>
      </p:sp>
    </p:spTree>
    <p:extLst>
      <p:ext uri="{BB962C8B-B14F-4D97-AF65-F5344CB8AC3E}">
        <p14:creationId xmlns:p14="http://schemas.microsoft.com/office/powerpoint/2010/main" val="354424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nal Page – TOEFL Junior">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xmlns="" id="{2E89B316-531F-4D41-860D-028546672D37}"/>
              </a:ext>
            </a:extLst>
          </p:cNvPr>
          <p:cNvSpPr>
            <a:spLocks noChangeAspect="1"/>
          </p:cNvSpPr>
          <p:nvPr userDrawn="1"/>
        </p:nvSpPr>
        <p:spPr>
          <a:xfrm>
            <a:off x="5337651" y="0"/>
            <a:ext cx="3806347" cy="6741355"/>
          </a:xfrm>
          <a:custGeom>
            <a:avLst/>
            <a:gdLst>
              <a:gd name="connsiteX0" fmla="*/ 0 w 3768810"/>
              <a:gd name="connsiteY0" fmla="*/ 0 h 6721477"/>
              <a:gd name="connsiteX1" fmla="*/ 3768810 w 3768810"/>
              <a:gd name="connsiteY1" fmla="*/ 0 h 6721477"/>
              <a:gd name="connsiteX2" fmla="*/ 3768810 w 3768810"/>
              <a:gd name="connsiteY2" fmla="*/ 6721477 h 6721477"/>
              <a:gd name="connsiteX3" fmla="*/ 0 w 3768810"/>
              <a:gd name="connsiteY3" fmla="*/ 6721477 h 6721477"/>
              <a:gd name="connsiteX4" fmla="*/ 0 w 3768810"/>
              <a:gd name="connsiteY4" fmla="*/ 0 h 6721477"/>
              <a:gd name="connsiteX0" fmla="*/ 1075038 w 3768810"/>
              <a:gd name="connsiteY0" fmla="*/ 0 h 6721477"/>
              <a:gd name="connsiteX1" fmla="*/ 3768810 w 3768810"/>
              <a:gd name="connsiteY1" fmla="*/ 0 h 6721477"/>
              <a:gd name="connsiteX2" fmla="*/ 3768810 w 3768810"/>
              <a:gd name="connsiteY2" fmla="*/ 6721477 h 6721477"/>
              <a:gd name="connsiteX3" fmla="*/ 0 w 3768810"/>
              <a:gd name="connsiteY3" fmla="*/ 6721477 h 6721477"/>
              <a:gd name="connsiteX4" fmla="*/ 1075038 w 3768810"/>
              <a:gd name="connsiteY4" fmla="*/ 0 h 6721477"/>
              <a:gd name="connsiteX0" fmla="*/ 667265 w 3768810"/>
              <a:gd name="connsiteY0" fmla="*/ 0 h 6733834"/>
              <a:gd name="connsiteX1" fmla="*/ 3768810 w 3768810"/>
              <a:gd name="connsiteY1" fmla="*/ 12357 h 6733834"/>
              <a:gd name="connsiteX2" fmla="*/ 3768810 w 3768810"/>
              <a:gd name="connsiteY2" fmla="*/ 6733834 h 6733834"/>
              <a:gd name="connsiteX3" fmla="*/ 0 w 3768810"/>
              <a:gd name="connsiteY3" fmla="*/ 6733834 h 6733834"/>
              <a:gd name="connsiteX4" fmla="*/ 667265 w 3768810"/>
              <a:gd name="connsiteY4" fmla="*/ 0 h 6733834"/>
              <a:gd name="connsiteX0" fmla="*/ 1581665 w 4683210"/>
              <a:gd name="connsiteY0" fmla="*/ 0 h 6733834"/>
              <a:gd name="connsiteX1" fmla="*/ 4683210 w 4683210"/>
              <a:gd name="connsiteY1" fmla="*/ 12357 h 6733834"/>
              <a:gd name="connsiteX2" fmla="*/ 4683210 w 4683210"/>
              <a:gd name="connsiteY2" fmla="*/ 6733834 h 6733834"/>
              <a:gd name="connsiteX3" fmla="*/ 0 w 4683210"/>
              <a:gd name="connsiteY3" fmla="*/ 6721477 h 6733834"/>
              <a:gd name="connsiteX4" fmla="*/ 1581665 w 4683210"/>
              <a:gd name="connsiteY4" fmla="*/ 0 h 6733834"/>
              <a:gd name="connsiteX0" fmla="*/ 1950292 w 4683210"/>
              <a:gd name="connsiteY0" fmla="*/ 0 h 8294354"/>
              <a:gd name="connsiteX1" fmla="*/ 4683210 w 4683210"/>
              <a:gd name="connsiteY1" fmla="*/ 1572877 h 8294354"/>
              <a:gd name="connsiteX2" fmla="*/ 4683210 w 4683210"/>
              <a:gd name="connsiteY2" fmla="*/ 8294354 h 8294354"/>
              <a:gd name="connsiteX3" fmla="*/ 0 w 4683210"/>
              <a:gd name="connsiteY3" fmla="*/ 8281997 h 8294354"/>
              <a:gd name="connsiteX4" fmla="*/ 1950292 w 4683210"/>
              <a:gd name="connsiteY4" fmla="*/ 0 h 8294354"/>
              <a:gd name="connsiteX0" fmla="*/ 1950292 w 4683210"/>
              <a:gd name="connsiteY0" fmla="*/ 0 h 8294354"/>
              <a:gd name="connsiteX1" fmla="*/ 4683210 w 4683210"/>
              <a:gd name="connsiteY1" fmla="*/ 70 h 8294354"/>
              <a:gd name="connsiteX2" fmla="*/ 4683210 w 4683210"/>
              <a:gd name="connsiteY2" fmla="*/ 8294354 h 8294354"/>
              <a:gd name="connsiteX3" fmla="*/ 0 w 4683210"/>
              <a:gd name="connsiteY3" fmla="*/ 8281997 h 8294354"/>
              <a:gd name="connsiteX4" fmla="*/ 1950292 w 4683210"/>
              <a:gd name="connsiteY4" fmla="*/ 0 h 82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3210" h="8294354">
                <a:moveTo>
                  <a:pt x="1950292" y="0"/>
                </a:moveTo>
                <a:lnTo>
                  <a:pt x="4683210" y="70"/>
                </a:lnTo>
                <a:lnTo>
                  <a:pt x="4683210" y="8294354"/>
                </a:lnTo>
                <a:lnTo>
                  <a:pt x="0" y="8281997"/>
                </a:lnTo>
                <a:lnTo>
                  <a:pt x="1950292" y="0"/>
                </a:lnTo>
                <a:close/>
              </a:path>
            </a:pathLst>
          </a:custGeom>
          <a:blipFill dpi="0" rotWithShape="1">
            <a:blip r:embed="rId2"/>
            <a:srcRect/>
            <a:stretch>
              <a:fillRect l="-13865" t="-15965" r="-33790" b="-8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35CE4ACD-8861-144D-B21D-BD944796A8B3}"/>
              </a:ext>
            </a:extLst>
          </p:cNvPr>
          <p:cNvPicPr>
            <a:picLocks noChangeAspect="1"/>
          </p:cNvPicPr>
          <p:nvPr userDrawn="1"/>
        </p:nvPicPr>
        <p:blipFill rotWithShape="1">
          <a:blip r:embed="rId3"/>
          <a:srcRect l="58496"/>
          <a:stretch/>
        </p:blipFill>
        <p:spPr>
          <a:xfrm>
            <a:off x="5348875" y="0"/>
            <a:ext cx="3795123" cy="6858000"/>
          </a:xfrm>
          <a:prstGeom prst="rect">
            <a:avLst/>
          </a:prstGeom>
        </p:spPr>
      </p:pic>
      <p:sp>
        <p:nvSpPr>
          <p:cNvPr id="9" name="Title 1">
            <a:extLst>
              <a:ext uri="{FF2B5EF4-FFF2-40B4-BE49-F238E27FC236}">
                <a16:creationId xmlns:a16="http://schemas.microsoft.com/office/drawing/2014/main" xmlns="" id="{748E23FD-65FB-6F4A-B99B-51612CA8B5FB}"/>
              </a:ext>
            </a:extLst>
          </p:cNvPr>
          <p:cNvSpPr>
            <a:spLocks noGrp="1"/>
          </p:cNvSpPr>
          <p:nvPr>
            <p:ph type="title"/>
          </p:nvPr>
        </p:nvSpPr>
        <p:spPr>
          <a:xfrm>
            <a:off x="420758" y="365127"/>
            <a:ext cx="4846981" cy="1325563"/>
          </a:xfrm>
        </p:spPr>
        <p:txBody>
          <a:bodyPr>
            <a:normAutofit/>
          </a:bodyPr>
          <a:lstStyle>
            <a:lvl1pPr>
              <a:defRPr sz="2800"/>
            </a:lvl1pPr>
          </a:lstStyle>
          <a:p>
            <a:endParaRPr lang="en-US" dirty="0"/>
          </a:p>
        </p:txBody>
      </p:sp>
      <p:sp>
        <p:nvSpPr>
          <p:cNvPr id="11" name="Content Placeholder 2">
            <a:extLst>
              <a:ext uri="{FF2B5EF4-FFF2-40B4-BE49-F238E27FC236}">
                <a16:creationId xmlns:a16="http://schemas.microsoft.com/office/drawing/2014/main" xmlns="" id="{2DEA3CC2-AD80-A547-9664-DE98AD96C527}"/>
              </a:ext>
            </a:extLst>
          </p:cNvPr>
          <p:cNvSpPr>
            <a:spLocks noGrp="1"/>
          </p:cNvSpPr>
          <p:nvPr>
            <p:ph idx="1" hasCustomPrompt="1"/>
          </p:nvPr>
        </p:nvSpPr>
        <p:spPr>
          <a:xfrm>
            <a:off x="420758" y="1825625"/>
            <a:ext cx="4846981" cy="4351338"/>
          </a:xfrm>
        </p:spPr>
        <p:txBody>
          <a:bodyPr>
            <a:normAutofit/>
          </a:bodyPr>
          <a:lstStyle>
            <a:lvl1pPr>
              <a:lnSpc>
                <a:spcPct val="150000"/>
              </a:lnSpc>
              <a:defRPr sz="1600"/>
            </a:lvl1pPr>
          </a:lstStyle>
          <a:p>
            <a:r>
              <a:rPr lang="en-US" dirty="0" err="1">
                <a:effectLst/>
                <a:latin typeface="Open Sans" panose="020B0606030504020204" pitchFamily="34" charset="0"/>
              </a:rPr>
              <a:t>Liquidesto</a:t>
            </a:r>
            <a:r>
              <a:rPr lang="en-US" dirty="0">
                <a:effectLst/>
                <a:latin typeface="Open Sans" panose="020B0606030504020204" pitchFamily="34" charset="0"/>
              </a:rPr>
              <a:t> </a:t>
            </a:r>
            <a:r>
              <a:rPr lang="en-US" dirty="0" err="1">
                <a:effectLst/>
                <a:latin typeface="Open Sans" panose="020B0606030504020204" pitchFamily="34" charset="0"/>
              </a:rPr>
              <a:t>vellenia</a:t>
            </a:r>
            <a:r>
              <a:rPr lang="en-US" dirty="0">
                <a:effectLst/>
                <a:latin typeface="Open Sans" panose="020B0606030504020204" pitchFamily="34" charset="0"/>
              </a:rPr>
              <a:t> </a:t>
            </a:r>
            <a:r>
              <a:rPr lang="en-US" dirty="0" err="1">
                <a:effectLst/>
                <a:latin typeface="Open Sans" panose="020B0606030504020204" pitchFamily="34" charset="0"/>
              </a:rPr>
              <a:t>aute</a:t>
            </a:r>
            <a:r>
              <a:rPr lang="en-US" dirty="0">
                <a:effectLst/>
                <a:latin typeface="Open Sans" panose="020B0606030504020204" pitchFamily="34" charset="0"/>
              </a:rPr>
              <a:t> </a:t>
            </a:r>
            <a:r>
              <a:rPr lang="en-US" dirty="0" err="1">
                <a:effectLst/>
                <a:latin typeface="Open Sans" panose="020B0606030504020204" pitchFamily="34" charset="0"/>
              </a:rPr>
              <a:t>eum</a:t>
            </a:r>
            <a:r>
              <a:rPr lang="en-US" dirty="0">
                <a:effectLst/>
                <a:latin typeface="Open Sans" panose="020B0606030504020204" pitchFamily="34" charset="0"/>
              </a:rPr>
              <a:t> que </a:t>
            </a:r>
            <a:r>
              <a:rPr lang="en-US" dirty="0" err="1">
                <a:effectLst/>
                <a:latin typeface="Open Sans" panose="020B0606030504020204" pitchFamily="34" charset="0"/>
              </a:rPr>
              <a:t>nonse</a:t>
            </a:r>
            <a:r>
              <a:rPr lang="en-US" dirty="0">
                <a:effectLst/>
                <a:latin typeface="Open Sans" panose="020B0606030504020204" pitchFamily="34" charset="0"/>
              </a:rPr>
              <a:t> et, </a:t>
            </a:r>
            <a:r>
              <a:rPr lang="en-US" dirty="0" err="1">
                <a:effectLst/>
                <a:latin typeface="Open Sans" panose="020B0606030504020204" pitchFamily="34" charset="0"/>
              </a:rPr>
              <a:t>quamus</a:t>
            </a:r>
            <a:r>
              <a:rPr lang="en-US" dirty="0">
                <a:effectLst/>
                <a:latin typeface="Open Sans" panose="020B0606030504020204" pitchFamily="34" charset="0"/>
              </a:rPr>
              <a:t> </a:t>
            </a:r>
            <a:r>
              <a:rPr lang="en-US" dirty="0" err="1">
                <a:effectLst/>
                <a:latin typeface="Open Sans" panose="020B0606030504020204" pitchFamily="34" charset="0"/>
              </a:rPr>
              <a:t>doluptate</a:t>
            </a:r>
            <a:r>
              <a:rPr lang="en-US" dirty="0">
                <a:effectLst/>
                <a:latin typeface="Open Sans" panose="020B0606030504020204" pitchFamily="34" charset="0"/>
              </a:rPr>
              <a:t> </a:t>
            </a:r>
            <a:r>
              <a:rPr lang="en-US" dirty="0" err="1">
                <a:effectLst/>
                <a:latin typeface="Open Sans" panose="020B0606030504020204" pitchFamily="34" charset="0"/>
              </a:rPr>
              <a:t>pedignamet</a:t>
            </a:r>
            <a:r>
              <a:rPr lang="en-US" dirty="0">
                <a:effectLst/>
                <a:latin typeface="Open Sans" panose="020B0606030504020204" pitchFamily="34" charset="0"/>
              </a:rPr>
              <a:t> </a:t>
            </a:r>
            <a:r>
              <a:rPr lang="en-US" dirty="0" err="1">
                <a:effectLst/>
                <a:latin typeface="Open Sans" panose="020B0606030504020204" pitchFamily="34" charset="0"/>
              </a:rPr>
              <a:t>reped</a:t>
            </a:r>
            <a:r>
              <a:rPr lang="en-US" dirty="0">
                <a:effectLst/>
                <a:latin typeface="Open Sans" panose="020B0606030504020204" pitchFamily="34" charset="0"/>
              </a:rPr>
              <a:t> </a:t>
            </a:r>
            <a:r>
              <a:rPr lang="en-US" dirty="0" err="1">
                <a:effectLst/>
                <a:latin typeface="Open Sans" panose="020B0606030504020204" pitchFamily="34" charset="0"/>
              </a:rPr>
              <a:t>ut</a:t>
            </a:r>
            <a:r>
              <a:rPr lang="en-US" dirty="0">
                <a:effectLst/>
                <a:latin typeface="Open Sans" panose="020B0606030504020204" pitchFamily="34" charset="0"/>
              </a:rPr>
              <a:t> </a:t>
            </a:r>
            <a:r>
              <a:rPr lang="en-US" dirty="0" err="1">
                <a:effectLst/>
                <a:latin typeface="Open Sans" panose="020B0606030504020204" pitchFamily="34" charset="0"/>
              </a:rPr>
              <a:t>faccusda</a:t>
            </a:r>
            <a:r>
              <a:rPr lang="en-US" dirty="0">
                <a:effectLst/>
                <a:latin typeface="Open Sans" panose="020B0606030504020204" pitchFamily="34" charset="0"/>
              </a:rPr>
              <a:t> </a:t>
            </a:r>
            <a:r>
              <a:rPr lang="en-US" dirty="0" err="1">
                <a:effectLst/>
                <a:latin typeface="Open Sans" panose="020B0606030504020204" pitchFamily="34" charset="0"/>
              </a:rPr>
              <a:t>dio</a:t>
            </a:r>
            <a:r>
              <a:rPr lang="en-US" dirty="0">
                <a:effectLst/>
                <a:latin typeface="Open Sans" panose="020B0606030504020204" pitchFamily="34" charset="0"/>
              </a:rPr>
              <a:t> od </a:t>
            </a:r>
            <a:r>
              <a:rPr lang="en-US" dirty="0" err="1">
                <a:effectLst/>
                <a:latin typeface="Open Sans" panose="020B0606030504020204" pitchFamily="34" charset="0"/>
              </a:rPr>
              <a:t>etur</a:t>
            </a:r>
            <a:r>
              <a:rPr lang="en-US" dirty="0">
                <a:effectLst/>
                <a:latin typeface="Open Sans" panose="020B0606030504020204" pitchFamily="34" charset="0"/>
              </a:rPr>
              <a:t>? </a:t>
            </a:r>
            <a:r>
              <a:rPr lang="en-US" dirty="0" err="1">
                <a:effectLst/>
                <a:latin typeface="Open Sans" panose="020B0606030504020204" pitchFamily="34" charset="0"/>
              </a:rPr>
              <a:t>Quiderf</a:t>
            </a:r>
            <a:r>
              <a:rPr lang="en-US" dirty="0">
                <a:effectLst/>
                <a:latin typeface="Open Sans" panose="020B0606030504020204" pitchFamily="34" charset="0"/>
              </a:rPr>
              <a:t> </a:t>
            </a:r>
            <a:r>
              <a:rPr lang="en-US" dirty="0" err="1">
                <a:effectLst/>
                <a:latin typeface="Open Sans" panose="020B0606030504020204" pitchFamily="34" charset="0"/>
              </a:rPr>
              <a:t>erferia</a:t>
            </a:r>
            <a:r>
              <a:rPr lang="en-US" dirty="0">
                <a:effectLst/>
                <a:latin typeface="Open Sans" panose="020B0606030504020204" pitchFamily="34" charset="0"/>
              </a:rPr>
              <a:t> </a:t>
            </a:r>
            <a:r>
              <a:rPr lang="en-US" dirty="0" err="1">
                <a:effectLst/>
                <a:latin typeface="Open Sans" panose="020B0606030504020204" pitchFamily="34" charset="0"/>
              </a:rPr>
              <a:t>dolupitatem</a:t>
            </a:r>
            <a:r>
              <a:rPr lang="en-US" dirty="0">
                <a:effectLst/>
                <a:latin typeface="Open Sans" panose="020B0606030504020204" pitchFamily="34" charset="0"/>
              </a:rPr>
              <a:t> </a:t>
            </a:r>
            <a:r>
              <a:rPr lang="en-US" dirty="0" err="1">
                <a:effectLst/>
                <a:latin typeface="Open Sans" panose="020B0606030504020204" pitchFamily="34" charset="0"/>
              </a:rPr>
              <a:t>asimi</a:t>
            </a:r>
            <a:r>
              <a:rPr lang="en-US" dirty="0">
                <a:effectLst/>
                <a:latin typeface="Open Sans" panose="020B0606030504020204" pitchFamily="34" charset="0"/>
              </a:rPr>
              <a:t>.</a:t>
            </a:r>
          </a:p>
          <a:p>
            <a:r>
              <a:rPr lang="en-US" dirty="0">
                <a:effectLst/>
                <a:latin typeface="Open Sans" panose="020B0606030504020204" pitchFamily="34" charset="0"/>
              </a:rPr>
              <a:t>On </a:t>
            </a:r>
            <a:r>
              <a:rPr lang="en-US" dirty="0" err="1">
                <a:effectLst/>
                <a:latin typeface="Open Sans" panose="020B0606030504020204" pitchFamily="34" charset="0"/>
              </a:rPr>
              <a:t>corendes</a:t>
            </a:r>
            <a:r>
              <a:rPr lang="en-US" dirty="0">
                <a:effectLst/>
                <a:latin typeface="Open Sans" panose="020B0606030504020204" pitchFamily="34" charset="0"/>
              </a:rPr>
              <a:t> </a:t>
            </a:r>
            <a:r>
              <a:rPr lang="en-US" dirty="0" err="1">
                <a:effectLst/>
                <a:latin typeface="Open Sans" panose="020B0606030504020204" pitchFamily="34" charset="0"/>
              </a:rPr>
              <a:t>raerum</a:t>
            </a:r>
            <a:r>
              <a:rPr lang="en-US" dirty="0">
                <a:effectLst/>
                <a:latin typeface="Open Sans" panose="020B0606030504020204" pitchFamily="34" charset="0"/>
              </a:rPr>
              <a:t> fugit, </a:t>
            </a:r>
            <a:r>
              <a:rPr lang="en-US" dirty="0" err="1">
                <a:effectLst/>
                <a:latin typeface="Open Sans" panose="020B0606030504020204" pitchFamily="34" charset="0"/>
              </a:rPr>
              <a:t>consed</a:t>
            </a:r>
            <a:r>
              <a:rPr lang="en-US" dirty="0">
                <a:effectLst/>
                <a:latin typeface="Open Sans" panose="020B0606030504020204" pitchFamily="34" charset="0"/>
              </a:rPr>
              <a:t> </a:t>
            </a:r>
            <a:r>
              <a:rPr lang="en-US" dirty="0" err="1">
                <a:effectLst/>
                <a:latin typeface="Open Sans" panose="020B0606030504020204" pitchFamily="34" charset="0"/>
              </a:rPr>
              <a:t>exeriae</a:t>
            </a:r>
            <a:r>
              <a:rPr lang="en-US" dirty="0">
                <a:effectLst/>
                <a:latin typeface="Open Sans" panose="020B0606030504020204" pitchFamily="34" charset="0"/>
              </a:rPr>
              <a:t> </a:t>
            </a:r>
            <a:r>
              <a:rPr lang="en-US" dirty="0" err="1">
                <a:effectLst/>
                <a:latin typeface="Open Sans" panose="020B0606030504020204" pitchFamily="34" charset="0"/>
              </a:rPr>
              <a:t>scimagnamus</a:t>
            </a:r>
            <a:r>
              <a:rPr lang="en-US" dirty="0">
                <a:effectLst/>
                <a:latin typeface="Open Sans" panose="020B0606030504020204" pitchFamily="34" charset="0"/>
              </a:rPr>
              <a:t> </a:t>
            </a:r>
            <a:r>
              <a:rPr lang="en-US" dirty="0" err="1">
                <a:effectLst/>
                <a:latin typeface="Open Sans" panose="020B0606030504020204" pitchFamily="34" charset="0"/>
              </a:rPr>
              <a:t>distrum</a:t>
            </a:r>
            <a:r>
              <a:rPr lang="en-US" dirty="0">
                <a:effectLst/>
                <a:latin typeface="Open Sans" panose="020B0606030504020204" pitchFamily="34" charset="0"/>
              </a:rPr>
              <a:t> </a:t>
            </a:r>
            <a:r>
              <a:rPr lang="en-US" dirty="0" err="1">
                <a:effectLst/>
                <a:latin typeface="Open Sans" panose="020B0606030504020204" pitchFamily="34" charset="0"/>
              </a:rPr>
              <a:t>vendae</a:t>
            </a:r>
            <a:r>
              <a:rPr lang="en-US" dirty="0">
                <a:effectLst/>
                <a:latin typeface="Open Sans" panose="020B0606030504020204" pitchFamily="34" charset="0"/>
              </a:rPr>
              <a:t> non et </a:t>
            </a:r>
            <a:r>
              <a:rPr lang="en-US" dirty="0" err="1">
                <a:effectLst/>
                <a:latin typeface="Open Sans" panose="020B0606030504020204" pitchFamily="34" charset="0"/>
              </a:rPr>
              <a:t>dit</a:t>
            </a:r>
            <a:r>
              <a:rPr lang="en-US" dirty="0">
                <a:effectLst/>
                <a:latin typeface="Open Sans" panose="020B0606030504020204" pitchFamily="34" charset="0"/>
              </a:rPr>
              <a:t> </a:t>
            </a:r>
            <a:r>
              <a:rPr lang="en-US" dirty="0" err="1">
                <a:effectLst/>
                <a:latin typeface="Open Sans" panose="020B0606030504020204" pitchFamily="34" charset="0"/>
              </a:rPr>
              <a:t>fuga</a:t>
            </a:r>
            <a:r>
              <a:rPr lang="en-US" dirty="0">
                <a:effectLst/>
                <a:latin typeface="Open Sans" panose="020B0606030504020204" pitchFamily="34" charset="0"/>
              </a:rPr>
              <a:t>. Nobis </a:t>
            </a:r>
            <a:r>
              <a:rPr lang="en-US" dirty="0" err="1">
                <a:effectLst/>
                <a:latin typeface="Open Sans" panose="020B0606030504020204" pitchFamily="34" charset="0"/>
              </a:rPr>
              <a:t>inullorem</a:t>
            </a:r>
            <a:r>
              <a:rPr lang="en-US" dirty="0">
                <a:effectLst/>
                <a:latin typeface="Open Sans" panose="020B0606030504020204" pitchFamily="34" charset="0"/>
              </a:rPr>
              <a:t> re </a:t>
            </a:r>
            <a:r>
              <a:rPr lang="en-US" dirty="0" err="1">
                <a:effectLst/>
                <a:latin typeface="Open Sans" panose="020B0606030504020204" pitchFamily="34" charset="0"/>
              </a:rPr>
              <a:t>enima</a:t>
            </a:r>
            <a:r>
              <a:rPr lang="en-US" dirty="0">
                <a:effectLst/>
                <a:latin typeface="Open Sans" panose="020B0606030504020204" pitchFamily="34" charset="0"/>
              </a:rPr>
              <a:t> </a:t>
            </a:r>
            <a:r>
              <a:rPr lang="en-US" dirty="0" err="1">
                <a:effectLst/>
                <a:latin typeface="Open Sans" panose="020B0606030504020204" pitchFamily="34" charset="0"/>
              </a:rPr>
              <a:t>perum</a:t>
            </a:r>
            <a:r>
              <a:rPr lang="en-US" dirty="0">
                <a:effectLst/>
                <a:latin typeface="Open Sans" panose="020B0606030504020204" pitchFamily="34" charset="0"/>
              </a:rPr>
              <a:t> </a:t>
            </a:r>
            <a:r>
              <a:rPr lang="en-US" dirty="0" err="1">
                <a:effectLst/>
                <a:latin typeface="Open Sans" panose="020B0606030504020204" pitchFamily="34" charset="0"/>
              </a:rPr>
              <a:t>facea</a:t>
            </a:r>
            <a:r>
              <a:rPr lang="en-US" dirty="0">
                <a:effectLst/>
                <a:latin typeface="Open Sans" panose="020B0606030504020204" pitchFamily="34" charset="0"/>
              </a:rPr>
              <a:t> </a:t>
            </a:r>
            <a:r>
              <a:rPr lang="en-US" dirty="0" err="1">
                <a:effectLst/>
                <a:latin typeface="Open Sans" panose="020B0606030504020204" pitchFamily="34" charset="0"/>
              </a:rPr>
              <a:t>verumet</a:t>
            </a:r>
            <a:r>
              <a:rPr lang="en-US" dirty="0">
                <a:effectLst/>
                <a:latin typeface="Open Sans" panose="020B0606030504020204" pitchFamily="34" charset="0"/>
              </a:rPr>
              <a:t> </a:t>
            </a:r>
            <a:r>
              <a:rPr lang="en-US" dirty="0" err="1">
                <a:effectLst/>
                <a:latin typeface="Open Sans" panose="020B0606030504020204" pitchFamily="34" charset="0"/>
              </a:rPr>
              <a:t>fugia</a:t>
            </a:r>
            <a:r>
              <a:rPr lang="en-US" dirty="0">
                <a:effectLst/>
                <a:latin typeface="Open Sans" panose="020B0606030504020204" pitchFamily="34" charset="0"/>
              </a:rPr>
              <a:t> </a:t>
            </a:r>
            <a:r>
              <a:rPr lang="en-US" dirty="0" err="1">
                <a:effectLst/>
                <a:latin typeface="Open Sans" panose="020B0606030504020204" pitchFamily="34" charset="0"/>
              </a:rPr>
              <a:t>velectoria</a:t>
            </a:r>
            <a:r>
              <a:rPr lang="en-US" dirty="0">
                <a:effectLst/>
                <a:latin typeface="Open Sans" panose="020B0606030504020204" pitchFamily="34" charset="0"/>
              </a:rPr>
              <a:t> </a:t>
            </a:r>
            <a:r>
              <a:rPr lang="en-US" dirty="0" err="1">
                <a:effectLst/>
                <a:latin typeface="Open Sans" panose="020B0606030504020204" pitchFamily="34" charset="0"/>
              </a:rPr>
              <a:t>nis</a:t>
            </a:r>
            <a:r>
              <a:rPr lang="en-US" dirty="0">
                <a:effectLst/>
                <a:latin typeface="Open Sans" panose="020B0606030504020204" pitchFamily="34" charset="0"/>
              </a:rPr>
              <a:t> qui del </a:t>
            </a:r>
            <a:r>
              <a:rPr lang="en-US" dirty="0" err="1">
                <a:effectLst/>
                <a:latin typeface="Open Sans" panose="020B0606030504020204" pitchFamily="34" charset="0"/>
              </a:rPr>
              <a:t>imi</a:t>
            </a:r>
            <a:r>
              <a:rPr lang="en-US" dirty="0">
                <a:effectLst/>
                <a:latin typeface="Open Sans" panose="020B0606030504020204" pitchFamily="34" charset="0"/>
              </a:rPr>
              <a:t>, </a:t>
            </a:r>
            <a:r>
              <a:rPr lang="en-US" dirty="0" err="1">
                <a:effectLst/>
                <a:latin typeface="Open Sans" panose="020B0606030504020204" pitchFamily="34" charset="0"/>
              </a:rPr>
              <a:t>si</a:t>
            </a:r>
            <a:r>
              <a:rPr lang="en-US" dirty="0">
                <a:effectLst/>
                <a:latin typeface="Open Sans" panose="020B0606030504020204" pitchFamily="34" charset="0"/>
              </a:rPr>
              <a:t> </a:t>
            </a:r>
            <a:r>
              <a:rPr lang="en-US" dirty="0" err="1">
                <a:effectLst/>
                <a:latin typeface="Open Sans" panose="020B0606030504020204" pitchFamily="34" charset="0"/>
              </a:rPr>
              <a:t>omnis</a:t>
            </a:r>
            <a:r>
              <a:rPr lang="en-US" dirty="0">
                <a:effectLst/>
                <a:latin typeface="Open Sans" panose="020B0606030504020204" pitchFamily="34" charset="0"/>
              </a:rPr>
              <a:t> </a:t>
            </a:r>
            <a:r>
              <a:rPr lang="en-US" dirty="0" err="1">
                <a:effectLst/>
                <a:latin typeface="Open Sans" panose="020B0606030504020204" pitchFamily="34" charset="0"/>
              </a:rPr>
              <a:t>sequis</a:t>
            </a:r>
            <a:r>
              <a:rPr lang="en-US" dirty="0">
                <a:effectLst/>
                <a:latin typeface="Open Sans" panose="020B0606030504020204" pitchFamily="34" charset="0"/>
              </a:rPr>
              <a:t> </a:t>
            </a:r>
            <a:r>
              <a:rPr lang="en-US" dirty="0" err="1">
                <a:effectLst/>
                <a:latin typeface="Open Sans" panose="020B0606030504020204" pitchFamily="34" charset="0"/>
              </a:rPr>
              <a:t>delit</a:t>
            </a:r>
            <a:r>
              <a:rPr lang="en-US" dirty="0">
                <a:effectLst/>
                <a:latin typeface="Open Sans" panose="020B0606030504020204" pitchFamily="34" charset="0"/>
              </a:rPr>
              <a:t> </a:t>
            </a:r>
            <a:r>
              <a:rPr lang="en-US" dirty="0" err="1">
                <a:effectLst/>
                <a:latin typeface="Open Sans" panose="020B0606030504020204" pitchFamily="34" charset="0"/>
              </a:rPr>
              <a:t>maio</a:t>
            </a:r>
            <a:r>
              <a:rPr lang="en-US" dirty="0">
                <a:effectLst/>
                <a:latin typeface="Open Sans" panose="020B0606030504020204" pitchFamily="34" charset="0"/>
              </a:rPr>
              <a:t>. Et et </a:t>
            </a:r>
            <a:r>
              <a:rPr lang="en-US" dirty="0" err="1">
                <a:effectLst/>
                <a:latin typeface="Open Sans" panose="020B0606030504020204" pitchFamily="34" charset="0"/>
              </a:rPr>
              <a:t>utatib</a:t>
            </a:r>
            <a:r>
              <a:rPr lang="en-US" dirty="0">
                <a:effectLst/>
                <a:latin typeface="Open Sans" panose="020B0606030504020204" pitchFamily="34" charset="0"/>
              </a:rPr>
              <a:t>.</a:t>
            </a:r>
          </a:p>
          <a:p>
            <a:endParaRPr lang="en-US" dirty="0"/>
          </a:p>
        </p:txBody>
      </p:sp>
      <p:sp>
        <p:nvSpPr>
          <p:cNvPr id="13" name="Slide Number Placeholder 5">
            <a:extLst>
              <a:ext uri="{FF2B5EF4-FFF2-40B4-BE49-F238E27FC236}">
                <a16:creationId xmlns:a16="http://schemas.microsoft.com/office/drawing/2014/main" xmlns="" id="{7C590DA1-076D-BA4C-B653-08D929F7C9D2}"/>
              </a:ext>
            </a:extLst>
          </p:cNvPr>
          <p:cNvSpPr>
            <a:spLocks noGrp="1"/>
          </p:cNvSpPr>
          <p:nvPr>
            <p:ph type="sldNum" sz="quarter" idx="12"/>
          </p:nvPr>
        </p:nvSpPr>
        <p:spPr>
          <a:xfrm>
            <a:off x="3200400" y="6356352"/>
            <a:ext cx="2743200" cy="365125"/>
          </a:xfrm>
        </p:spPr>
        <p:txBody>
          <a:bodyPr/>
          <a:lstStyle>
            <a:lvl1pPr algn="ctr">
              <a:defRPr>
                <a:solidFill>
                  <a:schemeClr val="bg2">
                    <a:lumMod val="25000"/>
                  </a:schemeClr>
                </a:solidFill>
              </a:defRPr>
            </a:lvl1pPr>
          </a:lstStyle>
          <a:p>
            <a:fld id="{58DC3A63-3AA3-FA43-8CD7-58D945BD1DEF}" type="slidenum">
              <a:rPr lang="en-US" smtClean="0"/>
              <a:pPr/>
              <a:t>‹#›</a:t>
            </a:fld>
            <a:endParaRPr lang="en-US" dirty="0"/>
          </a:p>
        </p:txBody>
      </p:sp>
      <p:pic>
        <p:nvPicPr>
          <p:cNvPr id="4" name="Picture 3">
            <a:extLst>
              <a:ext uri="{FF2B5EF4-FFF2-40B4-BE49-F238E27FC236}">
                <a16:creationId xmlns:a16="http://schemas.microsoft.com/office/drawing/2014/main" xmlns="" id="{9B6CE62B-E292-B04B-9C0E-F6549D7063B3}"/>
              </a:ext>
            </a:extLst>
          </p:cNvPr>
          <p:cNvPicPr>
            <a:picLocks noChangeAspect="1"/>
          </p:cNvPicPr>
          <p:nvPr userDrawn="1"/>
        </p:nvPicPr>
        <p:blipFill>
          <a:blip r:embed="rId4"/>
          <a:stretch>
            <a:fillRect/>
          </a:stretch>
        </p:blipFill>
        <p:spPr>
          <a:xfrm>
            <a:off x="0" y="6769100"/>
            <a:ext cx="9144000" cy="88900"/>
          </a:xfrm>
          <a:prstGeom prst="rect">
            <a:avLst/>
          </a:prstGeom>
        </p:spPr>
      </p:pic>
      <p:sp>
        <p:nvSpPr>
          <p:cNvPr id="8" name="TextBox 7">
            <a:extLst>
              <a:ext uri="{FF2B5EF4-FFF2-40B4-BE49-F238E27FC236}">
                <a16:creationId xmlns:a16="http://schemas.microsoft.com/office/drawing/2014/main" xmlns="" id="{61EA9A41-0DB7-AF41-BA7B-B427CDEEB478}"/>
              </a:ext>
            </a:extLst>
          </p:cNvPr>
          <p:cNvSpPr txBox="1"/>
          <p:nvPr userDrawn="1"/>
        </p:nvSpPr>
        <p:spPr>
          <a:xfrm>
            <a:off x="337930" y="6356352"/>
            <a:ext cx="388917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chemeClr val="bg2">
                    <a:lumMod val="10000"/>
                  </a:schemeClr>
                </a:solidFill>
                <a:effectLst/>
                <a:latin typeface="+mn-lt"/>
                <a:ea typeface="+mn-ea"/>
                <a:cs typeface="+mn-cs"/>
              </a:rPr>
              <a:t>Copyright © 2019 by Educational Testing Service. All rights reserved. ETS, the ETS logo and TOEFL are registered trademarks of Educational Testing Service (ETS) in the United States and other countries. </a:t>
            </a:r>
            <a:br>
              <a:rPr lang="en-US" sz="600" kern="1200" dirty="0">
                <a:solidFill>
                  <a:schemeClr val="bg2">
                    <a:lumMod val="10000"/>
                  </a:schemeClr>
                </a:solidFill>
                <a:effectLst/>
                <a:latin typeface="+mn-lt"/>
                <a:ea typeface="+mn-ea"/>
                <a:cs typeface="+mn-cs"/>
              </a:rPr>
            </a:br>
            <a:r>
              <a:rPr lang="en-US" sz="600" kern="1200" dirty="0">
                <a:solidFill>
                  <a:schemeClr val="bg2">
                    <a:lumMod val="10000"/>
                  </a:schemeClr>
                </a:solidFill>
                <a:effectLst/>
                <a:latin typeface="+mn-lt"/>
                <a:ea typeface="+mn-ea"/>
                <a:cs typeface="+mn-cs"/>
              </a:rPr>
              <a:t>IN ENGLISH WITH CONFIDENCE is a trademark of ETS. 43622</a:t>
            </a:r>
          </a:p>
          <a:p>
            <a:endParaRPr lang="en-US" sz="600" dirty="0">
              <a:solidFill>
                <a:schemeClr val="bg2">
                  <a:lumMod val="10000"/>
                </a:schemeClr>
              </a:solidFill>
            </a:endParaRPr>
          </a:p>
        </p:txBody>
      </p:sp>
    </p:spTree>
    <p:extLst>
      <p:ext uri="{BB962C8B-B14F-4D97-AF65-F5344CB8AC3E}">
        <p14:creationId xmlns:p14="http://schemas.microsoft.com/office/powerpoint/2010/main" val="674228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nal Page – TOEFL Primary">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xmlns="" id="{2E89B316-531F-4D41-860D-028546672D37}"/>
              </a:ext>
            </a:extLst>
          </p:cNvPr>
          <p:cNvSpPr>
            <a:spLocks noChangeAspect="1"/>
          </p:cNvSpPr>
          <p:nvPr userDrawn="1"/>
        </p:nvSpPr>
        <p:spPr>
          <a:xfrm>
            <a:off x="5337651" y="0"/>
            <a:ext cx="3806347" cy="6741355"/>
          </a:xfrm>
          <a:custGeom>
            <a:avLst/>
            <a:gdLst>
              <a:gd name="connsiteX0" fmla="*/ 0 w 3768810"/>
              <a:gd name="connsiteY0" fmla="*/ 0 h 6721477"/>
              <a:gd name="connsiteX1" fmla="*/ 3768810 w 3768810"/>
              <a:gd name="connsiteY1" fmla="*/ 0 h 6721477"/>
              <a:gd name="connsiteX2" fmla="*/ 3768810 w 3768810"/>
              <a:gd name="connsiteY2" fmla="*/ 6721477 h 6721477"/>
              <a:gd name="connsiteX3" fmla="*/ 0 w 3768810"/>
              <a:gd name="connsiteY3" fmla="*/ 6721477 h 6721477"/>
              <a:gd name="connsiteX4" fmla="*/ 0 w 3768810"/>
              <a:gd name="connsiteY4" fmla="*/ 0 h 6721477"/>
              <a:gd name="connsiteX0" fmla="*/ 1075038 w 3768810"/>
              <a:gd name="connsiteY0" fmla="*/ 0 h 6721477"/>
              <a:gd name="connsiteX1" fmla="*/ 3768810 w 3768810"/>
              <a:gd name="connsiteY1" fmla="*/ 0 h 6721477"/>
              <a:gd name="connsiteX2" fmla="*/ 3768810 w 3768810"/>
              <a:gd name="connsiteY2" fmla="*/ 6721477 h 6721477"/>
              <a:gd name="connsiteX3" fmla="*/ 0 w 3768810"/>
              <a:gd name="connsiteY3" fmla="*/ 6721477 h 6721477"/>
              <a:gd name="connsiteX4" fmla="*/ 1075038 w 3768810"/>
              <a:gd name="connsiteY4" fmla="*/ 0 h 6721477"/>
              <a:gd name="connsiteX0" fmla="*/ 667265 w 3768810"/>
              <a:gd name="connsiteY0" fmla="*/ 0 h 6733834"/>
              <a:gd name="connsiteX1" fmla="*/ 3768810 w 3768810"/>
              <a:gd name="connsiteY1" fmla="*/ 12357 h 6733834"/>
              <a:gd name="connsiteX2" fmla="*/ 3768810 w 3768810"/>
              <a:gd name="connsiteY2" fmla="*/ 6733834 h 6733834"/>
              <a:gd name="connsiteX3" fmla="*/ 0 w 3768810"/>
              <a:gd name="connsiteY3" fmla="*/ 6733834 h 6733834"/>
              <a:gd name="connsiteX4" fmla="*/ 667265 w 3768810"/>
              <a:gd name="connsiteY4" fmla="*/ 0 h 6733834"/>
              <a:gd name="connsiteX0" fmla="*/ 1581665 w 4683210"/>
              <a:gd name="connsiteY0" fmla="*/ 0 h 6733834"/>
              <a:gd name="connsiteX1" fmla="*/ 4683210 w 4683210"/>
              <a:gd name="connsiteY1" fmla="*/ 12357 h 6733834"/>
              <a:gd name="connsiteX2" fmla="*/ 4683210 w 4683210"/>
              <a:gd name="connsiteY2" fmla="*/ 6733834 h 6733834"/>
              <a:gd name="connsiteX3" fmla="*/ 0 w 4683210"/>
              <a:gd name="connsiteY3" fmla="*/ 6721477 h 6733834"/>
              <a:gd name="connsiteX4" fmla="*/ 1581665 w 4683210"/>
              <a:gd name="connsiteY4" fmla="*/ 0 h 6733834"/>
              <a:gd name="connsiteX0" fmla="*/ 1950292 w 4683210"/>
              <a:gd name="connsiteY0" fmla="*/ 0 h 8294354"/>
              <a:gd name="connsiteX1" fmla="*/ 4683210 w 4683210"/>
              <a:gd name="connsiteY1" fmla="*/ 1572877 h 8294354"/>
              <a:gd name="connsiteX2" fmla="*/ 4683210 w 4683210"/>
              <a:gd name="connsiteY2" fmla="*/ 8294354 h 8294354"/>
              <a:gd name="connsiteX3" fmla="*/ 0 w 4683210"/>
              <a:gd name="connsiteY3" fmla="*/ 8281997 h 8294354"/>
              <a:gd name="connsiteX4" fmla="*/ 1950292 w 4683210"/>
              <a:gd name="connsiteY4" fmla="*/ 0 h 8294354"/>
              <a:gd name="connsiteX0" fmla="*/ 1950292 w 4683210"/>
              <a:gd name="connsiteY0" fmla="*/ 0 h 8294354"/>
              <a:gd name="connsiteX1" fmla="*/ 4683210 w 4683210"/>
              <a:gd name="connsiteY1" fmla="*/ 70 h 8294354"/>
              <a:gd name="connsiteX2" fmla="*/ 4683210 w 4683210"/>
              <a:gd name="connsiteY2" fmla="*/ 8294354 h 8294354"/>
              <a:gd name="connsiteX3" fmla="*/ 0 w 4683210"/>
              <a:gd name="connsiteY3" fmla="*/ 8281997 h 8294354"/>
              <a:gd name="connsiteX4" fmla="*/ 1950292 w 4683210"/>
              <a:gd name="connsiteY4" fmla="*/ 0 h 82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3210" h="8294354">
                <a:moveTo>
                  <a:pt x="1950292" y="0"/>
                </a:moveTo>
                <a:lnTo>
                  <a:pt x="4683210" y="70"/>
                </a:lnTo>
                <a:lnTo>
                  <a:pt x="4683210" y="8294354"/>
                </a:lnTo>
                <a:lnTo>
                  <a:pt x="0" y="8281997"/>
                </a:lnTo>
                <a:lnTo>
                  <a:pt x="1950292" y="0"/>
                </a:lnTo>
                <a:close/>
              </a:path>
            </a:pathLst>
          </a:custGeom>
          <a:blipFill dpi="0" rotWithShape="1">
            <a:blip r:embed="rId2"/>
            <a:srcRect/>
            <a:stretch>
              <a:fillRect l="-10454" t="-31639" r="-56600" b="-4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35CE4ACD-8861-144D-B21D-BD944796A8B3}"/>
              </a:ext>
            </a:extLst>
          </p:cNvPr>
          <p:cNvPicPr>
            <a:picLocks noChangeAspect="1"/>
          </p:cNvPicPr>
          <p:nvPr userDrawn="1"/>
        </p:nvPicPr>
        <p:blipFill rotWithShape="1">
          <a:blip r:embed="rId3"/>
          <a:srcRect l="58496"/>
          <a:stretch/>
        </p:blipFill>
        <p:spPr>
          <a:xfrm>
            <a:off x="5348875" y="0"/>
            <a:ext cx="3795123" cy="6858000"/>
          </a:xfrm>
          <a:prstGeom prst="rect">
            <a:avLst/>
          </a:prstGeom>
        </p:spPr>
      </p:pic>
      <p:sp>
        <p:nvSpPr>
          <p:cNvPr id="9" name="Title 1">
            <a:extLst>
              <a:ext uri="{FF2B5EF4-FFF2-40B4-BE49-F238E27FC236}">
                <a16:creationId xmlns:a16="http://schemas.microsoft.com/office/drawing/2014/main" xmlns="" id="{748E23FD-65FB-6F4A-B99B-51612CA8B5FB}"/>
              </a:ext>
            </a:extLst>
          </p:cNvPr>
          <p:cNvSpPr>
            <a:spLocks noGrp="1"/>
          </p:cNvSpPr>
          <p:nvPr>
            <p:ph type="title"/>
          </p:nvPr>
        </p:nvSpPr>
        <p:spPr>
          <a:xfrm>
            <a:off x="420758" y="365127"/>
            <a:ext cx="4846981" cy="1325563"/>
          </a:xfrm>
        </p:spPr>
        <p:txBody>
          <a:bodyPr>
            <a:normAutofit/>
          </a:bodyPr>
          <a:lstStyle>
            <a:lvl1pPr>
              <a:defRPr sz="2800"/>
            </a:lvl1pPr>
          </a:lstStyle>
          <a:p>
            <a:endParaRPr lang="en-US" dirty="0"/>
          </a:p>
        </p:txBody>
      </p:sp>
      <p:sp>
        <p:nvSpPr>
          <p:cNvPr id="11" name="Content Placeholder 2">
            <a:extLst>
              <a:ext uri="{FF2B5EF4-FFF2-40B4-BE49-F238E27FC236}">
                <a16:creationId xmlns:a16="http://schemas.microsoft.com/office/drawing/2014/main" xmlns="" id="{2DEA3CC2-AD80-A547-9664-DE98AD96C527}"/>
              </a:ext>
            </a:extLst>
          </p:cNvPr>
          <p:cNvSpPr>
            <a:spLocks noGrp="1"/>
          </p:cNvSpPr>
          <p:nvPr>
            <p:ph idx="1" hasCustomPrompt="1"/>
          </p:nvPr>
        </p:nvSpPr>
        <p:spPr>
          <a:xfrm>
            <a:off x="420758" y="1825625"/>
            <a:ext cx="4846981" cy="4351338"/>
          </a:xfrm>
        </p:spPr>
        <p:txBody>
          <a:bodyPr>
            <a:normAutofit/>
          </a:bodyPr>
          <a:lstStyle>
            <a:lvl1pPr>
              <a:lnSpc>
                <a:spcPct val="150000"/>
              </a:lnSpc>
              <a:defRPr sz="1600"/>
            </a:lvl1pPr>
          </a:lstStyle>
          <a:p>
            <a:r>
              <a:rPr lang="en-US" dirty="0" err="1">
                <a:effectLst/>
                <a:latin typeface="Open Sans" panose="020B0606030504020204" pitchFamily="34" charset="0"/>
              </a:rPr>
              <a:t>Liquidesto</a:t>
            </a:r>
            <a:r>
              <a:rPr lang="en-US" dirty="0">
                <a:effectLst/>
                <a:latin typeface="Open Sans" panose="020B0606030504020204" pitchFamily="34" charset="0"/>
              </a:rPr>
              <a:t> </a:t>
            </a:r>
            <a:r>
              <a:rPr lang="en-US" dirty="0" err="1">
                <a:effectLst/>
                <a:latin typeface="Open Sans" panose="020B0606030504020204" pitchFamily="34" charset="0"/>
              </a:rPr>
              <a:t>vellenia</a:t>
            </a:r>
            <a:r>
              <a:rPr lang="en-US" dirty="0">
                <a:effectLst/>
                <a:latin typeface="Open Sans" panose="020B0606030504020204" pitchFamily="34" charset="0"/>
              </a:rPr>
              <a:t> </a:t>
            </a:r>
            <a:r>
              <a:rPr lang="en-US" dirty="0" err="1">
                <a:effectLst/>
                <a:latin typeface="Open Sans" panose="020B0606030504020204" pitchFamily="34" charset="0"/>
              </a:rPr>
              <a:t>aute</a:t>
            </a:r>
            <a:r>
              <a:rPr lang="en-US" dirty="0">
                <a:effectLst/>
                <a:latin typeface="Open Sans" panose="020B0606030504020204" pitchFamily="34" charset="0"/>
              </a:rPr>
              <a:t> </a:t>
            </a:r>
            <a:r>
              <a:rPr lang="en-US" dirty="0" err="1">
                <a:effectLst/>
                <a:latin typeface="Open Sans" panose="020B0606030504020204" pitchFamily="34" charset="0"/>
              </a:rPr>
              <a:t>eum</a:t>
            </a:r>
            <a:r>
              <a:rPr lang="en-US" dirty="0">
                <a:effectLst/>
                <a:latin typeface="Open Sans" panose="020B0606030504020204" pitchFamily="34" charset="0"/>
              </a:rPr>
              <a:t> que </a:t>
            </a:r>
            <a:r>
              <a:rPr lang="en-US" dirty="0" err="1">
                <a:effectLst/>
                <a:latin typeface="Open Sans" panose="020B0606030504020204" pitchFamily="34" charset="0"/>
              </a:rPr>
              <a:t>nonse</a:t>
            </a:r>
            <a:r>
              <a:rPr lang="en-US" dirty="0">
                <a:effectLst/>
                <a:latin typeface="Open Sans" panose="020B0606030504020204" pitchFamily="34" charset="0"/>
              </a:rPr>
              <a:t> et, </a:t>
            </a:r>
            <a:r>
              <a:rPr lang="en-US" dirty="0" err="1">
                <a:effectLst/>
                <a:latin typeface="Open Sans" panose="020B0606030504020204" pitchFamily="34" charset="0"/>
              </a:rPr>
              <a:t>quamus</a:t>
            </a:r>
            <a:r>
              <a:rPr lang="en-US" dirty="0">
                <a:effectLst/>
                <a:latin typeface="Open Sans" panose="020B0606030504020204" pitchFamily="34" charset="0"/>
              </a:rPr>
              <a:t> </a:t>
            </a:r>
            <a:r>
              <a:rPr lang="en-US" dirty="0" err="1">
                <a:effectLst/>
                <a:latin typeface="Open Sans" panose="020B0606030504020204" pitchFamily="34" charset="0"/>
              </a:rPr>
              <a:t>doluptate</a:t>
            </a:r>
            <a:r>
              <a:rPr lang="en-US" dirty="0">
                <a:effectLst/>
                <a:latin typeface="Open Sans" panose="020B0606030504020204" pitchFamily="34" charset="0"/>
              </a:rPr>
              <a:t> </a:t>
            </a:r>
            <a:r>
              <a:rPr lang="en-US" dirty="0" err="1">
                <a:effectLst/>
                <a:latin typeface="Open Sans" panose="020B0606030504020204" pitchFamily="34" charset="0"/>
              </a:rPr>
              <a:t>pedignamet</a:t>
            </a:r>
            <a:r>
              <a:rPr lang="en-US" dirty="0">
                <a:effectLst/>
                <a:latin typeface="Open Sans" panose="020B0606030504020204" pitchFamily="34" charset="0"/>
              </a:rPr>
              <a:t> </a:t>
            </a:r>
            <a:r>
              <a:rPr lang="en-US" dirty="0" err="1">
                <a:effectLst/>
                <a:latin typeface="Open Sans" panose="020B0606030504020204" pitchFamily="34" charset="0"/>
              </a:rPr>
              <a:t>reped</a:t>
            </a:r>
            <a:r>
              <a:rPr lang="en-US" dirty="0">
                <a:effectLst/>
                <a:latin typeface="Open Sans" panose="020B0606030504020204" pitchFamily="34" charset="0"/>
              </a:rPr>
              <a:t> </a:t>
            </a:r>
            <a:r>
              <a:rPr lang="en-US" dirty="0" err="1">
                <a:effectLst/>
                <a:latin typeface="Open Sans" panose="020B0606030504020204" pitchFamily="34" charset="0"/>
              </a:rPr>
              <a:t>ut</a:t>
            </a:r>
            <a:r>
              <a:rPr lang="en-US" dirty="0">
                <a:effectLst/>
                <a:latin typeface="Open Sans" panose="020B0606030504020204" pitchFamily="34" charset="0"/>
              </a:rPr>
              <a:t> </a:t>
            </a:r>
            <a:r>
              <a:rPr lang="en-US" dirty="0" err="1">
                <a:effectLst/>
                <a:latin typeface="Open Sans" panose="020B0606030504020204" pitchFamily="34" charset="0"/>
              </a:rPr>
              <a:t>faccusda</a:t>
            </a:r>
            <a:r>
              <a:rPr lang="en-US" dirty="0">
                <a:effectLst/>
                <a:latin typeface="Open Sans" panose="020B0606030504020204" pitchFamily="34" charset="0"/>
              </a:rPr>
              <a:t> </a:t>
            </a:r>
            <a:r>
              <a:rPr lang="en-US" dirty="0" err="1">
                <a:effectLst/>
                <a:latin typeface="Open Sans" panose="020B0606030504020204" pitchFamily="34" charset="0"/>
              </a:rPr>
              <a:t>dio</a:t>
            </a:r>
            <a:r>
              <a:rPr lang="en-US" dirty="0">
                <a:effectLst/>
                <a:latin typeface="Open Sans" panose="020B0606030504020204" pitchFamily="34" charset="0"/>
              </a:rPr>
              <a:t> od </a:t>
            </a:r>
            <a:r>
              <a:rPr lang="en-US" dirty="0" err="1">
                <a:effectLst/>
                <a:latin typeface="Open Sans" panose="020B0606030504020204" pitchFamily="34" charset="0"/>
              </a:rPr>
              <a:t>etur</a:t>
            </a:r>
            <a:r>
              <a:rPr lang="en-US" dirty="0">
                <a:effectLst/>
                <a:latin typeface="Open Sans" panose="020B0606030504020204" pitchFamily="34" charset="0"/>
              </a:rPr>
              <a:t>? </a:t>
            </a:r>
            <a:r>
              <a:rPr lang="en-US" dirty="0" err="1">
                <a:effectLst/>
                <a:latin typeface="Open Sans" panose="020B0606030504020204" pitchFamily="34" charset="0"/>
              </a:rPr>
              <a:t>Quiderf</a:t>
            </a:r>
            <a:r>
              <a:rPr lang="en-US" dirty="0">
                <a:effectLst/>
                <a:latin typeface="Open Sans" panose="020B0606030504020204" pitchFamily="34" charset="0"/>
              </a:rPr>
              <a:t> </a:t>
            </a:r>
            <a:r>
              <a:rPr lang="en-US" dirty="0" err="1">
                <a:effectLst/>
                <a:latin typeface="Open Sans" panose="020B0606030504020204" pitchFamily="34" charset="0"/>
              </a:rPr>
              <a:t>erferia</a:t>
            </a:r>
            <a:r>
              <a:rPr lang="en-US" dirty="0">
                <a:effectLst/>
                <a:latin typeface="Open Sans" panose="020B0606030504020204" pitchFamily="34" charset="0"/>
              </a:rPr>
              <a:t> </a:t>
            </a:r>
            <a:r>
              <a:rPr lang="en-US" dirty="0" err="1">
                <a:effectLst/>
                <a:latin typeface="Open Sans" panose="020B0606030504020204" pitchFamily="34" charset="0"/>
              </a:rPr>
              <a:t>dolupitatem</a:t>
            </a:r>
            <a:r>
              <a:rPr lang="en-US" dirty="0">
                <a:effectLst/>
                <a:latin typeface="Open Sans" panose="020B0606030504020204" pitchFamily="34" charset="0"/>
              </a:rPr>
              <a:t> </a:t>
            </a:r>
            <a:r>
              <a:rPr lang="en-US" dirty="0" err="1">
                <a:effectLst/>
                <a:latin typeface="Open Sans" panose="020B0606030504020204" pitchFamily="34" charset="0"/>
              </a:rPr>
              <a:t>asimi</a:t>
            </a:r>
            <a:r>
              <a:rPr lang="en-US" dirty="0">
                <a:effectLst/>
                <a:latin typeface="Open Sans" panose="020B0606030504020204" pitchFamily="34" charset="0"/>
              </a:rPr>
              <a:t>.</a:t>
            </a:r>
          </a:p>
          <a:p>
            <a:r>
              <a:rPr lang="en-US" dirty="0">
                <a:effectLst/>
                <a:latin typeface="Open Sans" panose="020B0606030504020204" pitchFamily="34" charset="0"/>
              </a:rPr>
              <a:t>On </a:t>
            </a:r>
            <a:r>
              <a:rPr lang="en-US" dirty="0" err="1">
                <a:effectLst/>
                <a:latin typeface="Open Sans" panose="020B0606030504020204" pitchFamily="34" charset="0"/>
              </a:rPr>
              <a:t>corendes</a:t>
            </a:r>
            <a:r>
              <a:rPr lang="en-US" dirty="0">
                <a:effectLst/>
                <a:latin typeface="Open Sans" panose="020B0606030504020204" pitchFamily="34" charset="0"/>
              </a:rPr>
              <a:t> </a:t>
            </a:r>
            <a:r>
              <a:rPr lang="en-US" dirty="0" err="1">
                <a:effectLst/>
                <a:latin typeface="Open Sans" panose="020B0606030504020204" pitchFamily="34" charset="0"/>
              </a:rPr>
              <a:t>raerum</a:t>
            </a:r>
            <a:r>
              <a:rPr lang="en-US" dirty="0">
                <a:effectLst/>
                <a:latin typeface="Open Sans" panose="020B0606030504020204" pitchFamily="34" charset="0"/>
              </a:rPr>
              <a:t> fugit, </a:t>
            </a:r>
            <a:r>
              <a:rPr lang="en-US" dirty="0" err="1">
                <a:effectLst/>
                <a:latin typeface="Open Sans" panose="020B0606030504020204" pitchFamily="34" charset="0"/>
              </a:rPr>
              <a:t>consed</a:t>
            </a:r>
            <a:r>
              <a:rPr lang="en-US" dirty="0">
                <a:effectLst/>
                <a:latin typeface="Open Sans" panose="020B0606030504020204" pitchFamily="34" charset="0"/>
              </a:rPr>
              <a:t> </a:t>
            </a:r>
            <a:r>
              <a:rPr lang="en-US" dirty="0" err="1">
                <a:effectLst/>
                <a:latin typeface="Open Sans" panose="020B0606030504020204" pitchFamily="34" charset="0"/>
              </a:rPr>
              <a:t>exeriae</a:t>
            </a:r>
            <a:r>
              <a:rPr lang="en-US" dirty="0">
                <a:effectLst/>
                <a:latin typeface="Open Sans" panose="020B0606030504020204" pitchFamily="34" charset="0"/>
              </a:rPr>
              <a:t> </a:t>
            </a:r>
            <a:r>
              <a:rPr lang="en-US" dirty="0" err="1">
                <a:effectLst/>
                <a:latin typeface="Open Sans" panose="020B0606030504020204" pitchFamily="34" charset="0"/>
              </a:rPr>
              <a:t>scimagnamus</a:t>
            </a:r>
            <a:r>
              <a:rPr lang="en-US" dirty="0">
                <a:effectLst/>
                <a:latin typeface="Open Sans" panose="020B0606030504020204" pitchFamily="34" charset="0"/>
              </a:rPr>
              <a:t> </a:t>
            </a:r>
            <a:r>
              <a:rPr lang="en-US" dirty="0" err="1">
                <a:effectLst/>
                <a:latin typeface="Open Sans" panose="020B0606030504020204" pitchFamily="34" charset="0"/>
              </a:rPr>
              <a:t>distrum</a:t>
            </a:r>
            <a:r>
              <a:rPr lang="en-US" dirty="0">
                <a:effectLst/>
                <a:latin typeface="Open Sans" panose="020B0606030504020204" pitchFamily="34" charset="0"/>
              </a:rPr>
              <a:t> </a:t>
            </a:r>
            <a:r>
              <a:rPr lang="en-US" dirty="0" err="1">
                <a:effectLst/>
                <a:latin typeface="Open Sans" panose="020B0606030504020204" pitchFamily="34" charset="0"/>
              </a:rPr>
              <a:t>vendae</a:t>
            </a:r>
            <a:r>
              <a:rPr lang="en-US" dirty="0">
                <a:effectLst/>
                <a:latin typeface="Open Sans" panose="020B0606030504020204" pitchFamily="34" charset="0"/>
              </a:rPr>
              <a:t> non et </a:t>
            </a:r>
            <a:r>
              <a:rPr lang="en-US" dirty="0" err="1">
                <a:effectLst/>
                <a:latin typeface="Open Sans" panose="020B0606030504020204" pitchFamily="34" charset="0"/>
              </a:rPr>
              <a:t>dit</a:t>
            </a:r>
            <a:r>
              <a:rPr lang="en-US" dirty="0">
                <a:effectLst/>
                <a:latin typeface="Open Sans" panose="020B0606030504020204" pitchFamily="34" charset="0"/>
              </a:rPr>
              <a:t> </a:t>
            </a:r>
            <a:r>
              <a:rPr lang="en-US" dirty="0" err="1">
                <a:effectLst/>
                <a:latin typeface="Open Sans" panose="020B0606030504020204" pitchFamily="34" charset="0"/>
              </a:rPr>
              <a:t>fuga</a:t>
            </a:r>
            <a:r>
              <a:rPr lang="en-US" dirty="0">
                <a:effectLst/>
                <a:latin typeface="Open Sans" panose="020B0606030504020204" pitchFamily="34" charset="0"/>
              </a:rPr>
              <a:t>. Nobis </a:t>
            </a:r>
            <a:r>
              <a:rPr lang="en-US" dirty="0" err="1">
                <a:effectLst/>
                <a:latin typeface="Open Sans" panose="020B0606030504020204" pitchFamily="34" charset="0"/>
              </a:rPr>
              <a:t>inullorem</a:t>
            </a:r>
            <a:r>
              <a:rPr lang="en-US" dirty="0">
                <a:effectLst/>
                <a:latin typeface="Open Sans" panose="020B0606030504020204" pitchFamily="34" charset="0"/>
              </a:rPr>
              <a:t> re </a:t>
            </a:r>
            <a:r>
              <a:rPr lang="en-US" dirty="0" err="1">
                <a:effectLst/>
                <a:latin typeface="Open Sans" panose="020B0606030504020204" pitchFamily="34" charset="0"/>
              </a:rPr>
              <a:t>enima</a:t>
            </a:r>
            <a:r>
              <a:rPr lang="en-US" dirty="0">
                <a:effectLst/>
                <a:latin typeface="Open Sans" panose="020B0606030504020204" pitchFamily="34" charset="0"/>
              </a:rPr>
              <a:t> </a:t>
            </a:r>
            <a:r>
              <a:rPr lang="en-US" dirty="0" err="1">
                <a:effectLst/>
                <a:latin typeface="Open Sans" panose="020B0606030504020204" pitchFamily="34" charset="0"/>
              </a:rPr>
              <a:t>perum</a:t>
            </a:r>
            <a:r>
              <a:rPr lang="en-US" dirty="0">
                <a:effectLst/>
                <a:latin typeface="Open Sans" panose="020B0606030504020204" pitchFamily="34" charset="0"/>
              </a:rPr>
              <a:t> </a:t>
            </a:r>
            <a:r>
              <a:rPr lang="en-US" dirty="0" err="1">
                <a:effectLst/>
                <a:latin typeface="Open Sans" panose="020B0606030504020204" pitchFamily="34" charset="0"/>
              </a:rPr>
              <a:t>facea</a:t>
            </a:r>
            <a:r>
              <a:rPr lang="en-US" dirty="0">
                <a:effectLst/>
                <a:latin typeface="Open Sans" panose="020B0606030504020204" pitchFamily="34" charset="0"/>
              </a:rPr>
              <a:t> </a:t>
            </a:r>
            <a:r>
              <a:rPr lang="en-US" dirty="0" err="1">
                <a:effectLst/>
                <a:latin typeface="Open Sans" panose="020B0606030504020204" pitchFamily="34" charset="0"/>
              </a:rPr>
              <a:t>verumet</a:t>
            </a:r>
            <a:r>
              <a:rPr lang="en-US" dirty="0">
                <a:effectLst/>
                <a:latin typeface="Open Sans" panose="020B0606030504020204" pitchFamily="34" charset="0"/>
              </a:rPr>
              <a:t> </a:t>
            </a:r>
            <a:r>
              <a:rPr lang="en-US" dirty="0" err="1">
                <a:effectLst/>
                <a:latin typeface="Open Sans" panose="020B0606030504020204" pitchFamily="34" charset="0"/>
              </a:rPr>
              <a:t>fugia</a:t>
            </a:r>
            <a:r>
              <a:rPr lang="en-US" dirty="0">
                <a:effectLst/>
                <a:latin typeface="Open Sans" panose="020B0606030504020204" pitchFamily="34" charset="0"/>
              </a:rPr>
              <a:t> </a:t>
            </a:r>
            <a:r>
              <a:rPr lang="en-US" dirty="0" err="1">
                <a:effectLst/>
                <a:latin typeface="Open Sans" panose="020B0606030504020204" pitchFamily="34" charset="0"/>
              </a:rPr>
              <a:t>velectoria</a:t>
            </a:r>
            <a:r>
              <a:rPr lang="en-US" dirty="0">
                <a:effectLst/>
                <a:latin typeface="Open Sans" panose="020B0606030504020204" pitchFamily="34" charset="0"/>
              </a:rPr>
              <a:t> </a:t>
            </a:r>
            <a:r>
              <a:rPr lang="en-US" dirty="0" err="1">
                <a:effectLst/>
                <a:latin typeface="Open Sans" panose="020B0606030504020204" pitchFamily="34" charset="0"/>
              </a:rPr>
              <a:t>nis</a:t>
            </a:r>
            <a:r>
              <a:rPr lang="en-US" dirty="0">
                <a:effectLst/>
                <a:latin typeface="Open Sans" panose="020B0606030504020204" pitchFamily="34" charset="0"/>
              </a:rPr>
              <a:t> qui del </a:t>
            </a:r>
            <a:r>
              <a:rPr lang="en-US" dirty="0" err="1">
                <a:effectLst/>
                <a:latin typeface="Open Sans" panose="020B0606030504020204" pitchFamily="34" charset="0"/>
              </a:rPr>
              <a:t>imi</a:t>
            </a:r>
            <a:r>
              <a:rPr lang="en-US" dirty="0">
                <a:effectLst/>
                <a:latin typeface="Open Sans" panose="020B0606030504020204" pitchFamily="34" charset="0"/>
              </a:rPr>
              <a:t>, </a:t>
            </a:r>
            <a:r>
              <a:rPr lang="en-US" dirty="0" err="1">
                <a:effectLst/>
                <a:latin typeface="Open Sans" panose="020B0606030504020204" pitchFamily="34" charset="0"/>
              </a:rPr>
              <a:t>si</a:t>
            </a:r>
            <a:r>
              <a:rPr lang="en-US" dirty="0">
                <a:effectLst/>
                <a:latin typeface="Open Sans" panose="020B0606030504020204" pitchFamily="34" charset="0"/>
              </a:rPr>
              <a:t> </a:t>
            </a:r>
            <a:r>
              <a:rPr lang="en-US" dirty="0" err="1">
                <a:effectLst/>
                <a:latin typeface="Open Sans" panose="020B0606030504020204" pitchFamily="34" charset="0"/>
              </a:rPr>
              <a:t>omnis</a:t>
            </a:r>
            <a:r>
              <a:rPr lang="en-US" dirty="0">
                <a:effectLst/>
                <a:latin typeface="Open Sans" panose="020B0606030504020204" pitchFamily="34" charset="0"/>
              </a:rPr>
              <a:t> </a:t>
            </a:r>
            <a:r>
              <a:rPr lang="en-US" dirty="0" err="1">
                <a:effectLst/>
                <a:latin typeface="Open Sans" panose="020B0606030504020204" pitchFamily="34" charset="0"/>
              </a:rPr>
              <a:t>sequis</a:t>
            </a:r>
            <a:r>
              <a:rPr lang="en-US" dirty="0">
                <a:effectLst/>
                <a:latin typeface="Open Sans" panose="020B0606030504020204" pitchFamily="34" charset="0"/>
              </a:rPr>
              <a:t> </a:t>
            </a:r>
            <a:r>
              <a:rPr lang="en-US" dirty="0" err="1">
                <a:effectLst/>
                <a:latin typeface="Open Sans" panose="020B0606030504020204" pitchFamily="34" charset="0"/>
              </a:rPr>
              <a:t>delit</a:t>
            </a:r>
            <a:r>
              <a:rPr lang="en-US" dirty="0">
                <a:effectLst/>
                <a:latin typeface="Open Sans" panose="020B0606030504020204" pitchFamily="34" charset="0"/>
              </a:rPr>
              <a:t> </a:t>
            </a:r>
            <a:r>
              <a:rPr lang="en-US" dirty="0" err="1">
                <a:effectLst/>
                <a:latin typeface="Open Sans" panose="020B0606030504020204" pitchFamily="34" charset="0"/>
              </a:rPr>
              <a:t>maio</a:t>
            </a:r>
            <a:r>
              <a:rPr lang="en-US" dirty="0">
                <a:effectLst/>
                <a:latin typeface="Open Sans" panose="020B0606030504020204" pitchFamily="34" charset="0"/>
              </a:rPr>
              <a:t>. Et et </a:t>
            </a:r>
            <a:r>
              <a:rPr lang="en-US" dirty="0" err="1">
                <a:effectLst/>
                <a:latin typeface="Open Sans" panose="020B0606030504020204" pitchFamily="34" charset="0"/>
              </a:rPr>
              <a:t>utatib</a:t>
            </a:r>
            <a:r>
              <a:rPr lang="en-US" dirty="0">
                <a:effectLst/>
                <a:latin typeface="Open Sans" panose="020B0606030504020204" pitchFamily="34" charset="0"/>
              </a:rPr>
              <a:t>.</a:t>
            </a:r>
          </a:p>
          <a:p>
            <a:endParaRPr lang="en-US" dirty="0"/>
          </a:p>
        </p:txBody>
      </p:sp>
      <p:sp>
        <p:nvSpPr>
          <p:cNvPr id="13" name="Slide Number Placeholder 5">
            <a:extLst>
              <a:ext uri="{FF2B5EF4-FFF2-40B4-BE49-F238E27FC236}">
                <a16:creationId xmlns:a16="http://schemas.microsoft.com/office/drawing/2014/main" xmlns="" id="{7C590DA1-076D-BA4C-B653-08D929F7C9D2}"/>
              </a:ext>
            </a:extLst>
          </p:cNvPr>
          <p:cNvSpPr>
            <a:spLocks noGrp="1"/>
          </p:cNvSpPr>
          <p:nvPr>
            <p:ph type="sldNum" sz="quarter" idx="12"/>
          </p:nvPr>
        </p:nvSpPr>
        <p:spPr>
          <a:xfrm>
            <a:off x="3200400" y="6356352"/>
            <a:ext cx="2743200" cy="365125"/>
          </a:xfrm>
        </p:spPr>
        <p:txBody>
          <a:bodyPr/>
          <a:lstStyle>
            <a:lvl1pPr algn="ctr">
              <a:defRPr>
                <a:solidFill>
                  <a:schemeClr val="bg2">
                    <a:lumMod val="25000"/>
                  </a:schemeClr>
                </a:solidFill>
              </a:defRPr>
            </a:lvl1pPr>
          </a:lstStyle>
          <a:p>
            <a:fld id="{58DC3A63-3AA3-FA43-8CD7-58D945BD1DEF}" type="slidenum">
              <a:rPr lang="en-US" smtClean="0"/>
              <a:pPr/>
              <a:t>‹#›</a:t>
            </a:fld>
            <a:endParaRPr lang="en-US" dirty="0"/>
          </a:p>
        </p:txBody>
      </p:sp>
      <p:pic>
        <p:nvPicPr>
          <p:cNvPr id="3" name="Picture 2">
            <a:extLst>
              <a:ext uri="{FF2B5EF4-FFF2-40B4-BE49-F238E27FC236}">
                <a16:creationId xmlns:a16="http://schemas.microsoft.com/office/drawing/2014/main" xmlns="" id="{FAF5E02F-D917-F84A-85BA-9F30894EEE86}"/>
              </a:ext>
            </a:extLst>
          </p:cNvPr>
          <p:cNvPicPr>
            <a:picLocks noChangeAspect="1"/>
          </p:cNvPicPr>
          <p:nvPr userDrawn="1"/>
        </p:nvPicPr>
        <p:blipFill>
          <a:blip r:embed="rId4"/>
          <a:stretch>
            <a:fillRect/>
          </a:stretch>
        </p:blipFill>
        <p:spPr>
          <a:xfrm>
            <a:off x="0" y="6769100"/>
            <a:ext cx="9144000" cy="88900"/>
          </a:xfrm>
          <a:prstGeom prst="rect">
            <a:avLst/>
          </a:prstGeom>
        </p:spPr>
      </p:pic>
      <p:sp>
        <p:nvSpPr>
          <p:cNvPr id="8" name="TextBox 7">
            <a:extLst>
              <a:ext uri="{FF2B5EF4-FFF2-40B4-BE49-F238E27FC236}">
                <a16:creationId xmlns:a16="http://schemas.microsoft.com/office/drawing/2014/main" xmlns="" id="{7AE1D73C-A2C4-6C47-AF81-D642E7B7B7E6}"/>
              </a:ext>
            </a:extLst>
          </p:cNvPr>
          <p:cNvSpPr txBox="1"/>
          <p:nvPr userDrawn="1"/>
        </p:nvSpPr>
        <p:spPr>
          <a:xfrm>
            <a:off x="337930" y="6356352"/>
            <a:ext cx="388917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chemeClr val="bg2">
                    <a:lumMod val="10000"/>
                  </a:schemeClr>
                </a:solidFill>
                <a:effectLst/>
                <a:latin typeface="+mn-lt"/>
                <a:ea typeface="+mn-ea"/>
                <a:cs typeface="+mn-cs"/>
              </a:rPr>
              <a:t>Copyright © 2019 by Educational Testing Service. All rights reserved. ETS, the ETS logo and TOEFL are registered trademarks of Educational Testing Service (ETS) in the United States and other countries. </a:t>
            </a:r>
            <a:br>
              <a:rPr lang="en-US" sz="600" kern="1200" dirty="0">
                <a:solidFill>
                  <a:schemeClr val="bg2">
                    <a:lumMod val="10000"/>
                  </a:schemeClr>
                </a:solidFill>
                <a:effectLst/>
                <a:latin typeface="+mn-lt"/>
                <a:ea typeface="+mn-ea"/>
                <a:cs typeface="+mn-cs"/>
              </a:rPr>
            </a:br>
            <a:r>
              <a:rPr lang="en-US" sz="600" kern="1200" dirty="0">
                <a:solidFill>
                  <a:schemeClr val="bg2">
                    <a:lumMod val="10000"/>
                  </a:schemeClr>
                </a:solidFill>
                <a:effectLst/>
                <a:latin typeface="+mn-lt"/>
                <a:ea typeface="+mn-ea"/>
                <a:cs typeface="+mn-cs"/>
              </a:rPr>
              <a:t>IN ENGLISH WITH CONFIDENCE is a trademark of ETS. 43622</a:t>
            </a:r>
          </a:p>
          <a:p>
            <a:endParaRPr lang="en-US" sz="600" dirty="0">
              <a:solidFill>
                <a:schemeClr val="bg2">
                  <a:lumMod val="10000"/>
                </a:schemeClr>
              </a:solidFill>
            </a:endParaRPr>
          </a:p>
        </p:txBody>
      </p:sp>
    </p:spTree>
    <p:extLst>
      <p:ext uri="{BB962C8B-B14F-4D97-AF65-F5344CB8AC3E}">
        <p14:creationId xmlns:p14="http://schemas.microsoft.com/office/powerpoint/2010/main" val="1429593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nal Slide – TOEFL iBT">
    <p:spTree>
      <p:nvGrpSpPr>
        <p:cNvPr id="1" name=""/>
        <p:cNvGrpSpPr/>
        <p:nvPr/>
      </p:nvGrpSpPr>
      <p:grpSpPr>
        <a:xfrm>
          <a:off x="0" y="0"/>
          <a:ext cx="0" cy="0"/>
          <a:chOff x="0" y="0"/>
          <a:chExt cx="0" cy="0"/>
        </a:xfrm>
      </p:grpSpPr>
      <p:pic>
        <p:nvPicPr>
          <p:cNvPr id="3" name="Picture 2" descr="A picture containing pool ball, pool table&#10;&#10;Description automatically generated">
            <a:extLst>
              <a:ext uri="{FF2B5EF4-FFF2-40B4-BE49-F238E27FC236}">
                <a16:creationId xmlns:a16="http://schemas.microsoft.com/office/drawing/2014/main" xmlns="" id="{C0AFF48F-CCC7-5643-B4AD-70C0121304F6}"/>
              </a:ext>
            </a:extLst>
          </p:cNvPr>
          <p:cNvPicPr>
            <a:picLocks noChangeAspect="1"/>
          </p:cNvPicPr>
          <p:nvPr userDrawn="1"/>
        </p:nvPicPr>
        <p:blipFill>
          <a:blip r:embed="rId2"/>
          <a:stretch>
            <a:fillRect/>
          </a:stretch>
        </p:blipFill>
        <p:spPr>
          <a:xfrm>
            <a:off x="0" y="6184900"/>
            <a:ext cx="9144000" cy="673100"/>
          </a:xfrm>
          <a:prstGeom prst="rect">
            <a:avLst/>
          </a:prstGeom>
        </p:spPr>
      </p:pic>
      <p:sp>
        <p:nvSpPr>
          <p:cNvPr id="9" name="Title 1">
            <a:extLst>
              <a:ext uri="{FF2B5EF4-FFF2-40B4-BE49-F238E27FC236}">
                <a16:creationId xmlns:a16="http://schemas.microsoft.com/office/drawing/2014/main" xmlns="" id="{748E23FD-65FB-6F4A-B99B-51612CA8B5FB}"/>
              </a:ext>
            </a:extLst>
          </p:cNvPr>
          <p:cNvSpPr>
            <a:spLocks noGrp="1"/>
          </p:cNvSpPr>
          <p:nvPr>
            <p:ph type="title"/>
          </p:nvPr>
        </p:nvSpPr>
        <p:spPr>
          <a:xfrm>
            <a:off x="420758" y="365127"/>
            <a:ext cx="8302484" cy="1325563"/>
          </a:xfrm>
        </p:spPr>
        <p:txBody>
          <a:bodyPr>
            <a:normAutofit/>
          </a:bodyPr>
          <a:lstStyle>
            <a:lvl1pPr>
              <a:defRPr sz="2800"/>
            </a:lvl1pPr>
          </a:lstStyle>
          <a:p>
            <a:endParaRPr lang="en-US" dirty="0"/>
          </a:p>
        </p:txBody>
      </p:sp>
      <p:sp>
        <p:nvSpPr>
          <p:cNvPr id="11" name="Content Placeholder 2">
            <a:extLst>
              <a:ext uri="{FF2B5EF4-FFF2-40B4-BE49-F238E27FC236}">
                <a16:creationId xmlns:a16="http://schemas.microsoft.com/office/drawing/2014/main" xmlns="" id="{2DEA3CC2-AD80-A547-9664-DE98AD96C527}"/>
              </a:ext>
            </a:extLst>
          </p:cNvPr>
          <p:cNvSpPr>
            <a:spLocks noGrp="1"/>
          </p:cNvSpPr>
          <p:nvPr>
            <p:ph idx="1" hasCustomPrompt="1"/>
          </p:nvPr>
        </p:nvSpPr>
        <p:spPr>
          <a:xfrm>
            <a:off x="420758" y="1825625"/>
            <a:ext cx="4846981" cy="4351338"/>
          </a:xfrm>
        </p:spPr>
        <p:txBody>
          <a:bodyPr>
            <a:normAutofit/>
          </a:bodyPr>
          <a:lstStyle>
            <a:lvl1pPr>
              <a:lnSpc>
                <a:spcPct val="150000"/>
              </a:lnSpc>
              <a:defRPr sz="1600"/>
            </a:lvl1pPr>
          </a:lstStyle>
          <a:p>
            <a:r>
              <a:rPr lang="en-US" dirty="0" err="1">
                <a:effectLst/>
                <a:latin typeface="Open Sans" panose="020B0606030504020204" pitchFamily="34" charset="0"/>
              </a:rPr>
              <a:t>Liquidesto</a:t>
            </a:r>
            <a:r>
              <a:rPr lang="en-US" dirty="0">
                <a:effectLst/>
                <a:latin typeface="Open Sans" panose="020B0606030504020204" pitchFamily="34" charset="0"/>
              </a:rPr>
              <a:t> </a:t>
            </a:r>
            <a:r>
              <a:rPr lang="en-US" dirty="0" err="1">
                <a:effectLst/>
                <a:latin typeface="Open Sans" panose="020B0606030504020204" pitchFamily="34" charset="0"/>
              </a:rPr>
              <a:t>vellenia</a:t>
            </a:r>
            <a:r>
              <a:rPr lang="en-US" dirty="0">
                <a:effectLst/>
                <a:latin typeface="Open Sans" panose="020B0606030504020204" pitchFamily="34" charset="0"/>
              </a:rPr>
              <a:t> </a:t>
            </a:r>
            <a:r>
              <a:rPr lang="en-US" dirty="0" err="1">
                <a:effectLst/>
                <a:latin typeface="Open Sans" panose="020B0606030504020204" pitchFamily="34" charset="0"/>
              </a:rPr>
              <a:t>aute</a:t>
            </a:r>
            <a:r>
              <a:rPr lang="en-US" dirty="0">
                <a:effectLst/>
                <a:latin typeface="Open Sans" panose="020B0606030504020204" pitchFamily="34" charset="0"/>
              </a:rPr>
              <a:t> </a:t>
            </a:r>
            <a:r>
              <a:rPr lang="en-US" dirty="0" err="1">
                <a:effectLst/>
                <a:latin typeface="Open Sans" panose="020B0606030504020204" pitchFamily="34" charset="0"/>
              </a:rPr>
              <a:t>eum</a:t>
            </a:r>
            <a:r>
              <a:rPr lang="en-US" dirty="0">
                <a:effectLst/>
                <a:latin typeface="Open Sans" panose="020B0606030504020204" pitchFamily="34" charset="0"/>
              </a:rPr>
              <a:t> que </a:t>
            </a:r>
            <a:r>
              <a:rPr lang="en-US" dirty="0" err="1">
                <a:effectLst/>
                <a:latin typeface="Open Sans" panose="020B0606030504020204" pitchFamily="34" charset="0"/>
              </a:rPr>
              <a:t>nonse</a:t>
            </a:r>
            <a:r>
              <a:rPr lang="en-US" dirty="0">
                <a:effectLst/>
                <a:latin typeface="Open Sans" panose="020B0606030504020204" pitchFamily="34" charset="0"/>
              </a:rPr>
              <a:t> et, </a:t>
            </a:r>
            <a:r>
              <a:rPr lang="en-US" dirty="0" err="1">
                <a:effectLst/>
                <a:latin typeface="Open Sans" panose="020B0606030504020204" pitchFamily="34" charset="0"/>
              </a:rPr>
              <a:t>quamus</a:t>
            </a:r>
            <a:r>
              <a:rPr lang="en-US" dirty="0">
                <a:effectLst/>
                <a:latin typeface="Open Sans" panose="020B0606030504020204" pitchFamily="34" charset="0"/>
              </a:rPr>
              <a:t> </a:t>
            </a:r>
            <a:r>
              <a:rPr lang="en-US" dirty="0" err="1">
                <a:effectLst/>
                <a:latin typeface="Open Sans" panose="020B0606030504020204" pitchFamily="34" charset="0"/>
              </a:rPr>
              <a:t>doluptate</a:t>
            </a:r>
            <a:r>
              <a:rPr lang="en-US" dirty="0">
                <a:effectLst/>
                <a:latin typeface="Open Sans" panose="020B0606030504020204" pitchFamily="34" charset="0"/>
              </a:rPr>
              <a:t> </a:t>
            </a:r>
            <a:r>
              <a:rPr lang="en-US" dirty="0" err="1">
                <a:effectLst/>
                <a:latin typeface="Open Sans" panose="020B0606030504020204" pitchFamily="34" charset="0"/>
              </a:rPr>
              <a:t>pedignamet</a:t>
            </a:r>
            <a:r>
              <a:rPr lang="en-US" dirty="0">
                <a:effectLst/>
                <a:latin typeface="Open Sans" panose="020B0606030504020204" pitchFamily="34" charset="0"/>
              </a:rPr>
              <a:t> </a:t>
            </a:r>
            <a:r>
              <a:rPr lang="en-US" dirty="0" err="1">
                <a:effectLst/>
                <a:latin typeface="Open Sans" panose="020B0606030504020204" pitchFamily="34" charset="0"/>
              </a:rPr>
              <a:t>reped</a:t>
            </a:r>
            <a:r>
              <a:rPr lang="en-US" dirty="0">
                <a:effectLst/>
                <a:latin typeface="Open Sans" panose="020B0606030504020204" pitchFamily="34" charset="0"/>
              </a:rPr>
              <a:t> </a:t>
            </a:r>
            <a:r>
              <a:rPr lang="en-US" dirty="0" err="1">
                <a:effectLst/>
                <a:latin typeface="Open Sans" panose="020B0606030504020204" pitchFamily="34" charset="0"/>
              </a:rPr>
              <a:t>ut</a:t>
            </a:r>
            <a:r>
              <a:rPr lang="en-US" dirty="0">
                <a:effectLst/>
                <a:latin typeface="Open Sans" panose="020B0606030504020204" pitchFamily="34" charset="0"/>
              </a:rPr>
              <a:t> </a:t>
            </a:r>
            <a:r>
              <a:rPr lang="en-US" dirty="0" err="1">
                <a:effectLst/>
                <a:latin typeface="Open Sans" panose="020B0606030504020204" pitchFamily="34" charset="0"/>
              </a:rPr>
              <a:t>faccusda</a:t>
            </a:r>
            <a:r>
              <a:rPr lang="en-US" dirty="0">
                <a:effectLst/>
                <a:latin typeface="Open Sans" panose="020B0606030504020204" pitchFamily="34" charset="0"/>
              </a:rPr>
              <a:t> </a:t>
            </a:r>
            <a:r>
              <a:rPr lang="en-US" dirty="0" err="1">
                <a:effectLst/>
                <a:latin typeface="Open Sans" panose="020B0606030504020204" pitchFamily="34" charset="0"/>
              </a:rPr>
              <a:t>dio</a:t>
            </a:r>
            <a:r>
              <a:rPr lang="en-US" dirty="0">
                <a:effectLst/>
                <a:latin typeface="Open Sans" panose="020B0606030504020204" pitchFamily="34" charset="0"/>
              </a:rPr>
              <a:t> od </a:t>
            </a:r>
            <a:r>
              <a:rPr lang="en-US" dirty="0" err="1">
                <a:effectLst/>
                <a:latin typeface="Open Sans" panose="020B0606030504020204" pitchFamily="34" charset="0"/>
              </a:rPr>
              <a:t>etur</a:t>
            </a:r>
            <a:r>
              <a:rPr lang="en-US" dirty="0">
                <a:effectLst/>
                <a:latin typeface="Open Sans" panose="020B0606030504020204" pitchFamily="34" charset="0"/>
              </a:rPr>
              <a:t>? </a:t>
            </a:r>
            <a:r>
              <a:rPr lang="en-US" dirty="0" err="1">
                <a:effectLst/>
                <a:latin typeface="Open Sans" panose="020B0606030504020204" pitchFamily="34" charset="0"/>
              </a:rPr>
              <a:t>Quiderf</a:t>
            </a:r>
            <a:r>
              <a:rPr lang="en-US" dirty="0">
                <a:effectLst/>
                <a:latin typeface="Open Sans" panose="020B0606030504020204" pitchFamily="34" charset="0"/>
              </a:rPr>
              <a:t> </a:t>
            </a:r>
            <a:r>
              <a:rPr lang="en-US" dirty="0" err="1">
                <a:effectLst/>
                <a:latin typeface="Open Sans" panose="020B0606030504020204" pitchFamily="34" charset="0"/>
              </a:rPr>
              <a:t>erferia</a:t>
            </a:r>
            <a:r>
              <a:rPr lang="en-US" dirty="0">
                <a:effectLst/>
                <a:latin typeface="Open Sans" panose="020B0606030504020204" pitchFamily="34" charset="0"/>
              </a:rPr>
              <a:t> </a:t>
            </a:r>
            <a:r>
              <a:rPr lang="en-US" dirty="0" err="1">
                <a:effectLst/>
                <a:latin typeface="Open Sans" panose="020B0606030504020204" pitchFamily="34" charset="0"/>
              </a:rPr>
              <a:t>dolupitatem</a:t>
            </a:r>
            <a:r>
              <a:rPr lang="en-US" dirty="0">
                <a:effectLst/>
                <a:latin typeface="Open Sans" panose="020B0606030504020204" pitchFamily="34" charset="0"/>
              </a:rPr>
              <a:t> </a:t>
            </a:r>
            <a:r>
              <a:rPr lang="en-US" dirty="0" err="1">
                <a:effectLst/>
                <a:latin typeface="Open Sans" panose="020B0606030504020204" pitchFamily="34" charset="0"/>
              </a:rPr>
              <a:t>asimi</a:t>
            </a:r>
            <a:r>
              <a:rPr lang="en-US" dirty="0">
                <a:effectLst/>
                <a:latin typeface="Open Sans" panose="020B0606030504020204" pitchFamily="34" charset="0"/>
              </a:rPr>
              <a:t>.</a:t>
            </a:r>
          </a:p>
          <a:p>
            <a:r>
              <a:rPr lang="en-US" dirty="0">
                <a:effectLst/>
                <a:latin typeface="Open Sans" panose="020B0606030504020204" pitchFamily="34" charset="0"/>
              </a:rPr>
              <a:t>On </a:t>
            </a:r>
            <a:r>
              <a:rPr lang="en-US" dirty="0" err="1">
                <a:effectLst/>
                <a:latin typeface="Open Sans" panose="020B0606030504020204" pitchFamily="34" charset="0"/>
              </a:rPr>
              <a:t>corendes</a:t>
            </a:r>
            <a:r>
              <a:rPr lang="en-US" dirty="0">
                <a:effectLst/>
                <a:latin typeface="Open Sans" panose="020B0606030504020204" pitchFamily="34" charset="0"/>
              </a:rPr>
              <a:t> </a:t>
            </a:r>
            <a:r>
              <a:rPr lang="en-US" dirty="0" err="1">
                <a:effectLst/>
                <a:latin typeface="Open Sans" panose="020B0606030504020204" pitchFamily="34" charset="0"/>
              </a:rPr>
              <a:t>raerum</a:t>
            </a:r>
            <a:r>
              <a:rPr lang="en-US" dirty="0">
                <a:effectLst/>
                <a:latin typeface="Open Sans" panose="020B0606030504020204" pitchFamily="34" charset="0"/>
              </a:rPr>
              <a:t> fugit, </a:t>
            </a:r>
            <a:r>
              <a:rPr lang="en-US" dirty="0" err="1">
                <a:effectLst/>
                <a:latin typeface="Open Sans" panose="020B0606030504020204" pitchFamily="34" charset="0"/>
              </a:rPr>
              <a:t>consed</a:t>
            </a:r>
            <a:r>
              <a:rPr lang="en-US" dirty="0">
                <a:effectLst/>
                <a:latin typeface="Open Sans" panose="020B0606030504020204" pitchFamily="34" charset="0"/>
              </a:rPr>
              <a:t> </a:t>
            </a:r>
            <a:r>
              <a:rPr lang="en-US" dirty="0" err="1">
                <a:effectLst/>
                <a:latin typeface="Open Sans" panose="020B0606030504020204" pitchFamily="34" charset="0"/>
              </a:rPr>
              <a:t>exeriae</a:t>
            </a:r>
            <a:r>
              <a:rPr lang="en-US" dirty="0">
                <a:effectLst/>
                <a:latin typeface="Open Sans" panose="020B0606030504020204" pitchFamily="34" charset="0"/>
              </a:rPr>
              <a:t> </a:t>
            </a:r>
            <a:r>
              <a:rPr lang="en-US" dirty="0" err="1">
                <a:effectLst/>
                <a:latin typeface="Open Sans" panose="020B0606030504020204" pitchFamily="34" charset="0"/>
              </a:rPr>
              <a:t>scimagnamus</a:t>
            </a:r>
            <a:r>
              <a:rPr lang="en-US" dirty="0">
                <a:effectLst/>
                <a:latin typeface="Open Sans" panose="020B0606030504020204" pitchFamily="34" charset="0"/>
              </a:rPr>
              <a:t> </a:t>
            </a:r>
            <a:r>
              <a:rPr lang="en-US" dirty="0" err="1">
                <a:effectLst/>
                <a:latin typeface="Open Sans" panose="020B0606030504020204" pitchFamily="34" charset="0"/>
              </a:rPr>
              <a:t>distrum</a:t>
            </a:r>
            <a:r>
              <a:rPr lang="en-US" dirty="0">
                <a:effectLst/>
                <a:latin typeface="Open Sans" panose="020B0606030504020204" pitchFamily="34" charset="0"/>
              </a:rPr>
              <a:t> </a:t>
            </a:r>
            <a:r>
              <a:rPr lang="en-US" dirty="0" err="1">
                <a:effectLst/>
                <a:latin typeface="Open Sans" panose="020B0606030504020204" pitchFamily="34" charset="0"/>
              </a:rPr>
              <a:t>vendae</a:t>
            </a:r>
            <a:r>
              <a:rPr lang="en-US" dirty="0">
                <a:effectLst/>
                <a:latin typeface="Open Sans" panose="020B0606030504020204" pitchFamily="34" charset="0"/>
              </a:rPr>
              <a:t> non et </a:t>
            </a:r>
            <a:r>
              <a:rPr lang="en-US" dirty="0" err="1">
                <a:effectLst/>
                <a:latin typeface="Open Sans" panose="020B0606030504020204" pitchFamily="34" charset="0"/>
              </a:rPr>
              <a:t>dit</a:t>
            </a:r>
            <a:r>
              <a:rPr lang="en-US" dirty="0">
                <a:effectLst/>
                <a:latin typeface="Open Sans" panose="020B0606030504020204" pitchFamily="34" charset="0"/>
              </a:rPr>
              <a:t> </a:t>
            </a:r>
            <a:r>
              <a:rPr lang="en-US" dirty="0" err="1">
                <a:effectLst/>
                <a:latin typeface="Open Sans" panose="020B0606030504020204" pitchFamily="34" charset="0"/>
              </a:rPr>
              <a:t>fuga</a:t>
            </a:r>
            <a:r>
              <a:rPr lang="en-US" dirty="0">
                <a:effectLst/>
                <a:latin typeface="Open Sans" panose="020B0606030504020204" pitchFamily="34" charset="0"/>
              </a:rPr>
              <a:t>. Nobis </a:t>
            </a:r>
            <a:r>
              <a:rPr lang="en-US" dirty="0" err="1">
                <a:effectLst/>
                <a:latin typeface="Open Sans" panose="020B0606030504020204" pitchFamily="34" charset="0"/>
              </a:rPr>
              <a:t>inullorem</a:t>
            </a:r>
            <a:r>
              <a:rPr lang="en-US" dirty="0">
                <a:effectLst/>
                <a:latin typeface="Open Sans" panose="020B0606030504020204" pitchFamily="34" charset="0"/>
              </a:rPr>
              <a:t> re </a:t>
            </a:r>
            <a:r>
              <a:rPr lang="en-US" dirty="0" err="1">
                <a:effectLst/>
                <a:latin typeface="Open Sans" panose="020B0606030504020204" pitchFamily="34" charset="0"/>
              </a:rPr>
              <a:t>enima</a:t>
            </a:r>
            <a:r>
              <a:rPr lang="en-US" dirty="0">
                <a:effectLst/>
                <a:latin typeface="Open Sans" panose="020B0606030504020204" pitchFamily="34" charset="0"/>
              </a:rPr>
              <a:t> </a:t>
            </a:r>
            <a:r>
              <a:rPr lang="en-US" dirty="0" err="1">
                <a:effectLst/>
                <a:latin typeface="Open Sans" panose="020B0606030504020204" pitchFamily="34" charset="0"/>
              </a:rPr>
              <a:t>perum</a:t>
            </a:r>
            <a:r>
              <a:rPr lang="en-US" dirty="0">
                <a:effectLst/>
                <a:latin typeface="Open Sans" panose="020B0606030504020204" pitchFamily="34" charset="0"/>
              </a:rPr>
              <a:t> </a:t>
            </a:r>
            <a:r>
              <a:rPr lang="en-US" dirty="0" err="1">
                <a:effectLst/>
                <a:latin typeface="Open Sans" panose="020B0606030504020204" pitchFamily="34" charset="0"/>
              </a:rPr>
              <a:t>facea</a:t>
            </a:r>
            <a:r>
              <a:rPr lang="en-US" dirty="0">
                <a:effectLst/>
                <a:latin typeface="Open Sans" panose="020B0606030504020204" pitchFamily="34" charset="0"/>
              </a:rPr>
              <a:t> </a:t>
            </a:r>
            <a:r>
              <a:rPr lang="en-US" dirty="0" err="1">
                <a:effectLst/>
                <a:latin typeface="Open Sans" panose="020B0606030504020204" pitchFamily="34" charset="0"/>
              </a:rPr>
              <a:t>verumet</a:t>
            </a:r>
            <a:r>
              <a:rPr lang="en-US" dirty="0">
                <a:effectLst/>
                <a:latin typeface="Open Sans" panose="020B0606030504020204" pitchFamily="34" charset="0"/>
              </a:rPr>
              <a:t> </a:t>
            </a:r>
            <a:r>
              <a:rPr lang="en-US" dirty="0" err="1">
                <a:effectLst/>
                <a:latin typeface="Open Sans" panose="020B0606030504020204" pitchFamily="34" charset="0"/>
              </a:rPr>
              <a:t>fugia</a:t>
            </a:r>
            <a:r>
              <a:rPr lang="en-US" dirty="0">
                <a:effectLst/>
                <a:latin typeface="Open Sans" panose="020B0606030504020204" pitchFamily="34" charset="0"/>
              </a:rPr>
              <a:t> </a:t>
            </a:r>
            <a:r>
              <a:rPr lang="en-US" dirty="0" err="1">
                <a:effectLst/>
                <a:latin typeface="Open Sans" panose="020B0606030504020204" pitchFamily="34" charset="0"/>
              </a:rPr>
              <a:t>velectoria</a:t>
            </a:r>
            <a:r>
              <a:rPr lang="en-US" dirty="0">
                <a:effectLst/>
                <a:latin typeface="Open Sans" panose="020B0606030504020204" pitchFamily="34" charset="0"/>
              </a:rPr>
              <a:t> </a:t>
            </a:r>
            <a:r>
              <a:rPr lang="en-US" dirty="0" err="1">
                <a:effectLst/>
                <a:latin typeface="Open Sans" panose="020B0606030504020204" pitchFamily="34" charset="0"/>
              </a:rPr>
              <a:t>nis</a:t>
            </a:r>
            <a:r>
              <a:rPr lang="en-US" dirty="0">
                <a:effectLst/>
                <a:latin typeface="Open Sans" panose="020B0606030504020204" pitchFamily="34" charset="0"/>
              </a:rPr>
              <a:t> qui del </a:t>
            </a:r>
            <a:r>
              <a:rPr lang="en-US" dirty="0" err="1">
                <a:effectLst/>
                <a:latin typeface="Open Sans" panose="020B0606030504020204" pitchFamily="34" charset="0"/>
              </a:rPr>
              <a:t>imi</a:t>
            </a:r>
            <a:r>
              <a:rPr lang="en-US" dirty="0">
                <a:effectLst/>
                <a:latin typeface="Open Sans" panose="020B0606030504020204" pitchFamily="34" charset="0"/>
              </a:rPr>
              <a:t>, </a:t>
            </a:r>
            <a:r>
              <a:rPr lang="en-US" dirty="0" err="1">
                <a:effectLst/>
                <a:latin typeface="Open Sans" panose="020B0606030504020204" pitchFamily="34" charset="0"/>
              </a:rPr>
              <a:t>si</a:t>
            </a:r>
            <a:r>
              <a:rPr lang="en-US" dirty="0">
                <a:effectLst/>
                <a:latin typeface="Open Sans" panose="020B0606030504020204" pitchFamily="34" charset="0"/>
              </a:rPr>
              <a:t> </a:t>
            </a:r>
            <a:r>
              <a:rPr lang="en-US" dirty="0" err="1">
                <a:effectLst/>
                <a:latin typeface="Open Sans" panose="020B0606030504020204" pitchFamily="34" charset="0"/>
              </a:rPr>
              <a:t>omnis</a:t>
            </a:r>
            <a:r>
              <a:rPr lang="en-US" dirty="0">
                <a:effectLst/>
                <a:latin typeface="Open Sans" panose="020B0606030504020204" pitchFamily="34" charset="0"/>
              </a:rPr>
              <a:t> </a:t>
            </a:r>
            <a:r>
              <a:rPr lang="en-US" dirty="0" err="1">
                <a:effectLst/>
                <a:latin typeface="Open Sans" panose="020B0606030504020204" pitchFamily="34" charset="0"/>
              </a:rPr>
              <a:t>sequis</a:t>
            </a:r>
            <a:r>
              <a:rPr lang="en-US" dirty="0">
                <a:effectLst/>
                <a:latin typeface="Open Sans" panose="020B0606030504020204" pitchFamily="34" charset="0"/>
              </a:rPr>
              <a:t> </a:t>
            </a:r>
            <a:r>
              <a:rPr lang="en-US" dirty="0" err="1">
                <a:effectLst/>
                <a:latin typeface="Open Sans" panose="020B0606030504020204" pitchFamily="34" charset="0"/>
              </a:rPr>
              <a:t>delit</a:t>
            </a:r>
            <a:r>
              <a:rPr lang="en-US" dirty="0">
                <a:effectLst/>
                <a:latin typeface="Open Sans" panose="020B0606030504020204" pitchFamily="34" charset="0"/>
              </a:rPr>
              <a:t> </a:t>
            </a:r>
            <a:r>
              <a:rPr lang="en-US" dirty="0" err="1">
                <a:effectLst/>
                <a:latin typeface="Open Sans" panose="020B0606030504020204" pitchFamily="34" charset="0"/>
              </a:rPr>
              <a:t>maio</a:t>
            </a:r>
            <a:r>
              <a:rPr lang="en-US" dirty="0">
                <a:effectLst/>
                <a:latin typeface="Open Sans" panose="020B0606030504020204" pitchFamily="34" charset="0"/>
              </a:rPr>
              <a:t>. Et et </a:t>
            </a:r>
            <a:r>
              <a:rPr lang="en-US" dirty="0" err="1">
                <a:effectLst/>
                <a:latin typeface="Open Sans" panose="020B0606030504020204" pitchFamily="34" charset="0"/>
              </a:rPr>
              <a:t>utatib</a:t>
            </a:r>
            <a:r>
              <a:rPr lang="en-US" dirty="0">
                <a:effectLst/>
                <a:latin typeface="Open Sans" panose="020B0606030504020204" pitchFamily="34" charset="0"/>
              </a:rPr>
              <a:t>.</a:t>
            </a:r>
          </a:p>
          <a:p>
            <a:endParaRPr lang="en-US" dirty="0"/>
          </a:p>
        </p:txBody>
      </p:sp>
      <p:sp>
        <p:nvSpPr>
          <p:cNvPr id="13" name="Slide Number Placeholder 5">
            <a:extLst>
              <a:ext uri="{FF2B5EF4-FFF2-40B4-BE49-F238E27FC236}">
                <a16:creationId xmlns:a16="http://schemas.microsoft.com/office/drawing/2014/main" xmlns="" id="{7C590DA1-076D-BA4C-B653-08D929F7C9D2}"/>
              </a:ext>
            </a:extLst>
          </p:cNvPr>
          <p:cNvSpPr>
            <a:spLocks noGrp="1"/>
          </p:cNvSpPr>
          <p:nvPr>
            <p:ph type="sldNum" sz="quarter" idx="12"/>
          </p:nvPr>
        </p:nvSpPr>
        <p:spPr>
          <a:xfrm>
            <a:off x="3200400" y="6356352"/>
            <a:ext cx="2743200" cy="365125"/>
          </a:xfrm>
        </p:spPr>
        <p:txBody>
          <a:bodyPr/>
          <a:lstStyle>
            <a:lvl1pPr algn="ctr">
              <a:defRPr>
                <a:solidFill>
                  <a:schemeClr val="bg2">
                    <a:lumMod val="25000"/>
                  </a:schemeClr>
                </a:solidFill>
              </a:defRPr>
            </a:lvl1pPr>
          </a:lstStyle>
          <a:p>
            <a:fld id="{58DC3A63-3AA3-FA43-8CD7-58D945BD1DEF}" type="slidenum">
              <a:rPr lang="en-US" smtClean="0"/>
              <a:pPr/>
              <a:t>‹#›</a:t>
            </a:fld>
            <a:endParaRPr lang="en-US" dirty="0"/>
          </a:p>
        </p:txBody>
      </p:sp>
      <p:sp>
        <p:nvSpPr>
          <p:cNvPr id="10" name="Chart Placeholder 4">
            <a:extLst>
              <a:ext uri="{FF2B5EF4-FFF2-40B4-BE49-F238E27FC236}">
                <a16:creationId xmlns:a16="http://schemas.microsoft.com/office/drawing/2014/main" xmlns="" id="{51AE4AD3-180A-C746-AAF6-3679932B5AA4}"/>
              </a:ext>
            </a:extLst>
          </p:cNvPr>
          <p:cNvSpPr>
            <a:spLocks noGrp="1"/>
          </p:cNvSpPr>
          <p:nvPr>
            <p:ph type="chart" sz="quarter" idx="13" hasCustomPrompt="1"/>
          </p:nvPr>
        </p:nvSpPr>
        <p:spPr>
          <a:xfrm>
            <a:off x="5426282" y="1832703"/>
            <a:ext cx="3296960" cy="4344260"/>
          </a:xfrm>
        </p:spPr>
        <p:txBody>
          <a:bodyPr anchor="ctr"/>
          <a:lstStyle>
            <a:lvl1pPr marL="0" indent="0" algn="ctr">
              <a:buNone/>
              <a:defRPr>
                <a:solidFill>
                  <a:schemeClr val="bg2">
                    <a:lumMod val="25000"/>
                  </a:schemeClr>
                </a:solidFill>
              </a:defRPr>
            </a:lvl1pPr>
          </a:lstStyle>
          <a:p>
            <a:r>
              <a:rPr lang="en-US" dirty="0"/>
              <a:t>Chart goes here.</a:t>
            </a:r>
          </a:p>
        </p:txBody>
      </p:sp>
      <p:sp>
        <p:nvSpPr>
          <p:cNvPr id="7" name="TextBox 6">
            <a:extLst>
              <a:ext uri="{FF2B5EF4-FFF2-40B4-BE49-F238E27FC236}">
                <a16:creationId xmlns:a16="http://schemas.microsoft.com/office/drawing/2014/main" xmlns="" id="{F4F2E725-954B-294B-824F-8A229FB57EC4}"/>
              </a:ext>
            </a:extLst>
          </p:cNvPr>
          <p:cNvSpPr txBox="1"/>
          <p:nvPr userDrawn="1"/>
        </p:nvSpPr>
        <p:spPr>
          <a:xfrm>
            <a:off x="337930" y="6356352"/>
            <a:ext cx="388917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chemeClr val="bg2">
                    <a:lumMod val="10000"/>
                  </a:schemeClr>
                </a:solidFill>
                <a:effectLst/>
                <a:latin typeface="+mn-lt"/>
                <a:ea typeface="+mn-ea"/>
                <a:cs typeface="+mn-cs"/>
              </a:rPr>
              <a:t>Copyright © 2019 by Educational Testing Service. All rights reserved. ETS, the ETS logo and TOEFL are registered trademarks of Educational Testing Service (ETS) in the United States and other countries. </a:t>
            </a:r>
            <a:br>
              <a:rPr lang="en-US" sz="600" kern="1200" dirty="0">
                <a:solidFill>
                  <a:schemeClr val="bg2">
                    <a:lumMod val="10000"/>
                  </a:schemeClr>
                </a:solidFill>
                <a:effectLst/>
                <a:latin typeface="+mn-lt"/>
                <a:ea typeface="+mn-ea"/>
                <a:cs typeface="+mn-cs"/>
              </a:rPr>
            </a:br>
            <a:r>
              <a:rPr lang="en-US" sz="600" kern="1200" dirty="0">
                <a:solidFill>
                  <a:schemeClr val="bg2">
                    <a:lumMod val="10000"/>
                  </a:schemeClr>
                </a:solidFill>
                <a:effectLst/>
                <a:latin typeface="+mn-lt"/>
                <a:ea typeface="+mn-ea"/>
                <a:cs typeface="+mn-cs"/>
              </a:rPr>
              <a:t>IN ENGLISH WITH CONFIDENCE is a trademark of ETS. 43622</a:t>
            </a:r>
          </a:p>
          <a:p>
            <a:endParaRPr lang="en-US" sz="600" dirty="0">
              <a:solidFill>
                <a:schemeClr val="bg2">
                  <a:lumMod val="10000"/>
                </a:schemeClr>
              </a:solidFill>
            </a:endParaRPr>
          </a:p>
        </p:txBody>
      </p:sp>
    </p:spTree>
    <p:extLst>
      <p:ext uri="{BB962C8B-B14F-4D97-AF65-F5344CB8AC3E}">
        <p14:creationId xmlns:p14="http://schemas.microsoft.com/office/powerpoint/2010/main" val="73198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nal Slide – TOEFL ITP">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xmlns="" id="{2DEA3CC2-AD80-A547-9664-DE98AD96C527}"/>
              </a:ext>
            </a:extLst>
          </p:cNvPr>
          <p:cNvSpPr>
            <a:spLocks noGrp="1"/>
          </p:cNvSpPr>
          <p:nvPr>
            <p:ph idx="1" hasCustomPrompt="1"/>
          </p:nvPr>
        </p:nvSpPr>
        <p:spPr>
          <a:xfrm>
            <a:off x="420758" y="1825625"/>
            <a:ext cx="4846981" cy="4351338"/>
          </a:xfrm>
        </p:spPr>
        <p:txBody>
          <a:bodyPr>
            <a:normAutofit/>
          </a:bodyPr>
          <a:lstStyle>
            <a:lvl1pPr>
              <a:lnSpc>
                <a:spcPct val="150000"/>
              </a:lnSpc>
              <a:defRPr sz="1600"/>
            </a:lvl1pPr>
          </a:lstStyle>
          <a:p>
            <a:r>
              <a:rPr lang="en-US" dirty="0" err="1">
                <a:effectLst/>
                <a:latin typeface="Open Sans" panose="020B0606030504020204" pitchFamily="34" charset="0"/>
              </a:rPr>
              <a:t>Liquidesto</a:t>
            </a:r>
            <a:r>
              <a:rPr lang="en-US" dirty="0">
                <a:effectLst/>
                <a:latin typeface="Open Sans" panose="020B0606030504020204" pitchFamily="34" charset="0"/>
              </a:rPr>
              <a:t> </a:t>
            </a:r>
            <a:r>
              <a:rPr lang="en-US" dirty="0" err="1">
                <a:effectLst/>
                <a:latin typeface="Open Sans" panose="020B0606030504020204" pitchFamily="34" charset="0"/>
              </a:rPr>
              <a:t>vellenia</a:t>
            </a:r>
            <a:r>
              <a:rPr lang="en-US" dirty="0">
                <a:effectLst/>
                <a:latin typeface="Open Sans" panose="020B0606030504020204" pitchFamily="34" charset="0"/>
              </a:rPr>
              <a:t> </a:t>
            </a:r>
            <a:r>
              <a:rPr lang="en-US" dirty="0" err="1">
                <a:effectLst/>
                <a:latin typeface="Open Sans" panose="020B0606030504020204" pitchFamily="34" charset="0"/>
              </a:rPr>
              <a:t>aute</a:t>
            </a:r>
            <a:r>
              <a:rPr lang="en-US" dirty="0">
                <a:effectLst/>
                <a:latin typeface="Open Sans" panose="020B0606030504020204" pitchFamily="34" charset="0"/>
              </a:rPr>
              <a:t> </a:t>
            </a:r>
            <a:r>
              <a:rPr lang="en-US" dirty="0" err="1">
                <a:effectLst/>
                <a:latin typeface="Open Sans" panose="020B0606030504020204" pitchFamily="34" charset="0"/>
              </a:rPr>
              <a:t>eum</a:t>
            </a:r>
            <a:r>
              <a:rPr lang="en-US" dirty="0">
                <a:effectLst/>
                <a:latin typeface="Open Sans" panose="020B0606030504020204" pitchFamily="34" charset="0"/>
              </a:rPr>
              <a:t> que </a:t>
            </a:r>
            <a:r>
              <a:rPr lang="en-US" dirty="0" err="1">
                <a:effectLst/>
                <a:latin typeface="Open Sans" panose="020B0606030504020204" pitchFamily="34" charset="0"/>
              </a:rPr>
              <a:t>nonse</a:t>
            </a:r>
            <a:r>
              <a:rPr lang="en-US" dirty="0">
                <a:effectLst/>
                <a:latin typeface="Open Sans" panose="020B0606030504020204" pitchFamily="34" charset="0"/>
              </a:rPr>
              <a:t> et, </a:t>
            </a:r>
            <a:r>
              <a:rPr lang="en-US" dirty="0" err="1">
                <a:effectLst/>
                <a:latin typeface="Open Sans" panose="020B0606030504020204" pitchFamily="34" charset="0"/>
              </a:rPr>
              <a:t>quamus</a:t>
            </a:r>
            <a:r>
              <a:rPr lang="en-US" dirty="0">
                <a:effectLst/>
                <a:latin typeface="Open Sans" panose="020B0606030504020204" pitchFamily="34" charset="0"/>
              </a:rPr>
              <a:t> </a:t>
            </a:r>
            <a:r>
              <a:rPr lang="en-US" dirty="0" err="1">
                <a:effectLst/>
                <a:latin typeface="Open Sans" panose="020B0606030504020204" pitchFamily="34" charset="0"/>
              </a:rPr>
              <a:t>doluptate</a:t>
            </a:r>
            <a:r>
              <a:rPr lang="en-US" dirty="0">
                <a:effectLst/>
                <a:latin typeface="Open Sans" panose="020B0606030504020204" pitchFamily="34" charset="0"/>
              </a:rPr>
              <a:t> </a:t>
            </a:r>
            <a:r>
              <a:rPr lang="en-US" dirty="0" err="1">
                <a:effectLst/>
                <a:latin typeface="Open Sans" panose="020B0606030504020204" pitchFamily="34" charset="0"/>
              </a:rPr>
              <a:t>pedignamet</a:t>
            </a:r>
            <a:r>
              <a:rPr lang="en-US" dirty="0">
                <a:effectLst/>
                <a:latin typeface="Open Sans" panose="020B0606030504020204" pitchFamily="34" charset="0"/>
              </a:rPr>
              <a:t> </a:t>
            </a:r>
            <a:r>
              <a:rPr lang="en-US" dirty="0" err="1">
                <a:effectLst/>
                <a:latin typeface="Open Sans" panose="020B0606030504020204" pitchFamily="34" charset="0"/>
              </a:rPr>
              <a:t>reped</a:t>
            </a:r>
            <a:r>
              <a:rPr lang="en-US" dirty="0">
                <a:effectLst/>
                <a:latin typeface="Open Sans" panose="020B0606030504020204" pitchFamily="34" charset="0"/>
              </a:rPr>
              <a:t> </a:t>
            </a:r>
            <a:r>
              <a:rPr lang="en-US" dirty="0" err="1">
                <a:effectLst/>
                <a:latin typeface="Open Sans" panose="020B0606030504020204" pitchFamily="34" charset="0"/>
              </a:rPr>
              <a:t>ut</a:t>
            </a:r>
            <a:r>
              <a:rPr lang="en-US" dirty="0">
                <a:effectLst/>
                <a:latin typeface="Open Sans" panose="020B0606030504020204" pitchFamily="34" charset="0"/>
              </a:rPr>
              <a:t> </a:t>
            </a:r>
            <a:r>
              <a:rPr lang="en-US" dirty="0" err="1">
                <a:effectLst/>
                <a:latin typeface="Open Sans" panose="020B0606030504020204" pitchFamily="34" charset="0"/>
              </a:rPr>
              <a:t>faccusda</a:t>
            </a:r>
            <a:r>
              <a:rPr lang="en-US" dirty="0">
                <a:effectLst/>
                <a:latin typeface="Open Sans" panose="020B0606030504020204" pitchFamily="34" charset="0"/>
              </a:rPr>
              <a:t> </a:t>
            </a:r>
            <a:r>
              <a:rPr lang="en-US" dirty="0" err="1">
                <a:effectLst/>
                <a:latin typeface="Open Sans" panose="020B0606030504020204" pitchFamily="34" charset="0"/>
              </a:rPr>
              <a:t>dio</a:t>
            </a:r>
            <a:r>
              <a:rPr lang="en-US" dirty="0">
                <a:effectLst/>
                <a:latin typeface="Open Sans" panose="020B0606030504020204" pitchFamily="34" charset="0"/>
              </a:rPr>
              <a:t> od </a:t>
            </a:r>
            <a:r>
              <a:rPr lang="en-US" dirty="0" err="1">
                <a:effectLst/>
                <a:latin typeface="Open Sans" panose="020B0606030504020204" pitchFamily="34" charset="0"/>
              </a:rPr>
              <a:t>etur</a:t>
            </a:r>
            <a:r>
              <a:rPr lang="en-US" dirty="0">
                <a:effectLst/>
                <a:latin typeface="Open Sans" panose="020B0606030504020204" pitchFamily="34" charset="0"/>
              </a:rPr>
              <a:t>? </a:t>
            </a:r>
            <a:r>
              <a:rPr lang="en-US" dirty="0" err="1">
                <a:effectLst/>
                <a:latin typeface="Open Sans" panose="020B0606030504020204" pitchFamily="34" charset="0"/>
              </a:rPr>
              <a:t>Quiderf</a:t>
            </a:r>
            <a:r>
              <a:rPr lang="en-US" dirty="0">
                <a:effectLst/>
                <a:latin typeface="Open Sans" panose="020B0606030504020204" pitchFamily="34" charset="0"/>
              </a:rPr>
              <a:t> </a:t>
            </a:r>
            <a:r>
              <a:rPr lang="en-US" dirty="0" err="1">
                <a:effectLst/>
                <a:latin typeface="Open Sans" panose="020B0606030504020204" pitchFamily="34" charset="0"/>
              </a:rPr>
              <a:t>erferia</a:t>
            </a:r>
            <a:r>
              <a:rPr lang="en-US" dirty="0">
                <a:effectLst/>
                <a:latin typeface="Open Sans" panose="020B0606030504020204" pitchFamily="34" charset="0"/>
              </a:rPr>
              <a:t> </a:t>
            </a:r>
            <a:r>
              <a:rPr lang="en-US" dirty="0" err="1">
                <a:effectLst/>
                <a:latin typeface="Open Sans" panose="020B0606030504020204" pitchFamily="34" charset="0"/>
              </a:rPr>
              <a:t>dolupitatem</a:t>
            </a:r>
            <a:r>
              <a:rPr lang="en-US" dirty="0">
                <a:effectLst/>
                <a:latin typeface="Open Sans" panose="020B0606030504020204" pitchFamily="34" charset="0"/>
              </a:rPr>
              <a:t> </a:t>
            </a:r>
            <a:r>
              <a:rPr lang="en-US" dirty="0" err="1">
                <a:effectLst/>
                <a:latin typeface="Open Sans" panose="020B0606030504020204" pitchFamily="34" charset="0"/>
              </a:rPr>
              <a:t>asimi</a:t>
            </a:r>
            <a:r>
              <a:rPr lang="en-US" dirty="0">
                <a:effectLst/>
                <a:latin typeface="Open Sans" panose="020B0606030504020204" pitchFamily="34" charset="0"/>
              </a:rPr>
              <a:t>.</a:t>
            </a:r>
          </a:p>
          <a:p>
            <a:r>
              <a:rPr lang="en-US" dirty="0">
                <a:effectLst/>
                <a:latin typeface="Open Sans" panose="020B0606030504020204" pitchFamily="34" charset="0"/>
              </a:rPr>
              <a:t>On </a:t>
            </a:r>
            <a:r>
              <a:rPr lang="en-US" dirty="0" err="1">
                <a:effectLst/>
                <a:latin typeface="Open Sans" panose="020B0606030504020204" pitchFamily="34" charset="0"/>
              </a:rPr>
              <a:t>corendes</a:t>
            </a:r>
            <a:r>
              <a:rPr lang="en-US" dirty="0">
                <a:effectLst/>
                <a:latin typeface="Open Sans" panose="020B0606030504020204" pitchFamily="34" charset="0"/>
              </a:rPr>
              <a:t> </a:t>
            </a:r>
            <a:r>
              <a:rPr lang="en-US" dirty="0" err="1">
                <a:effectLst/>
                <a:latin typeface="Open Sans" panose="020B0606030504020204" pitchFamily="34" charset="0"/>
              </a:rPr>
              <a:t>raerum</a:t>
            </a:r>
            <a:r>
              <a:rPr lang="en-US" dirty="0">
                <a:effectLst/>
                <a:latin typeface="Open Sans" panose="020B0606030504020204" pitchFamily="34" charset="0"/>
              </a:rPr>
              <a:t> fugit, </a:t>
            </a:r>
            <a:r>
              <a:rPr lang="en-US" dirty="0" err="1">
                <a:effectLst/>
                <a:latin typeface="Open Sans" panose="020B0606030504020204" pitchFamily="34" charset="0"/>
              </a:rPr>
              <a:t>consed</a:t>
            </a:r>
            <a:r>
              <a:rPr lang="en-US" dirty="0">
                <a:effectLst/>
                <a:latin typeface="Open Sans" panose="020B0606030504020204" pitchFamily="34" charset="0"/>
              </a:rPr>
              <a:t> </a:t>
            </a:r>
            <a:r>
              <a:rPr lang="en-US" dirty="0" err="1">
                <a:effectLst/>
                <a:latin typeface="Open Sans" panose="020B0606030504020204" pitchFamily="34" charset="0"/>
              </a:rPr>
              <a:t>exeriae</a:t>
            </a:r>
            <a:r>
              <a:rPr lang="en-US" dirty="0">
                <a:effectLst/>
                <a:latin typeface="Open Sans" panose="020B0606030504020204" pitchFamily="34" charset="0"/>
              </a:rPr>
              <a:t> </a:t>
            </a:r>
            <a:r>
              <a:rPr lang="en-US" dirty="0" err="1">
                <a:effectLst/>
                <a:latin typeface="Open Sans" panose="020B0606030504020204" pitchFamily="34" charset="0"/>
              </a:rPr>
              <a:t>scimagnamus</a:t>
            </a:r>
            <a:r>
              <a:rPr lang="en-US" dirty="0">
                <a:effectLst/>
                <a:latin typeface="Open Sans" panose="020B0606030504020204" pitchFamily="34" charset="0"/>
              </a:rPr>
              <a:t> </a:t>
            </a:r>
            <a:r>
              <a:rPr lang="en-US" dirty="0" err="1">
                <a:effectLst/>
                <a:latin typeface="Open Sans" panose="020B0606030504020204" pitchFamily="34" charset="0"/>
              </a:rPr>
              <a:t>distrum</a:t>
            </a:r>
            <a:r>
              <a:rPr lang="en-US" dirty="0">
                <a:effectLst/>
                <a:latin typeface="Open Sans" panose="020B0606030504020204" pitchFamily="34" charset="0"/>
              </a:rPr>
              <a:t> </a:t>
            </a:r>
            <a:r>
              <a:rPr lang="en-US" dirty="0" err="1">
                <a:effectLst/>
                <a:latin typeface="Open Sans" panose="020B0606030504020204" pitchFamily="34" charset="0"/>
              </a:rPr>
              <a:t>vendae</a:t>
            </a:r>
            <a:r>
              <a:rPr lang="en-US" dirty="0">
                <a:effectLst/>
                <a:latin typeface="Open Sans" panose="020B0606030504020204" pitchFamily="34" charset="0"/>
              </a:rPr>
              <a:t> non et </a:t>
            </a:r>
            <a:r>
              <a:rPr lang="en-US" dirty="0" err="1">
                <a:effectLst/>
                <a:latin typeface="Open Sans" panose="020B0606030504020204" pitchFamily="34" charset="0"/>
              </a:rPr>
              <a:t>dit</a:t>
            </a:r>
            <a:r>
              <a:rPr lang="en-US" dirty="0">
                <a:effectLst/>
                <a:latin typeface="Open Sans" panose="020B0606030504020204" pitchFamily="34" charset="0"/>
              </a:rPr>
              <a:t> </a:t>
            </a:r>
            <a:r>
              <a:rPr lang="en-US" dirty="0" err="1">
                <a:effectLst/>
                <a:latin typeface="Open Sans" panose="020B0606030504020204" pitchFamily="34" charset="0"/>
              </a:rPr>
              <a:t>fuga</a:t>
            </a:r>
            <a:r>
              <a:rPr lang="en-US" dirty="0">
                <a:effectLst/>
                <a:latin typeface="Open Sans" panose="020B0606030504020204" pitchFamily="34" charset="0"/>
              </a:rPr>
              <a:t>. Nobis </a:t>
            </a:r>
            <a:r>
              <a:rPr lang="en-US" dirty="0" err="1">
                <a:effectLst/>
                <a:latin typeface="Open Sans" panose="020B0606030504020204" pitchFamily="34" charset="0"/>
              </a:rPr>
              <a:t>inullorem</a:t>
            </a:r>
            <a:r>
              <a:rPr lang="en-US" dirty="0">
                <a:effectLst/>
                <a:latin typeface="Open Sans" panose="020B0606030504020204" pitchFamily="34" charset="0"/>
              </a:rPr>
              <a:t> re </a:t>
            </a:r>
            <a:r>
              <a:rPr lang="en-US" dirty="0" err="1">
                <a:effectLst/>
                <a:latin typeface="Open Sans" panose="020B0606030504020204" pitchFamily="34" charset="0"/>
              </a:rPr>
              <a:t>enima</a:t>
            </a:r>
            <a:r>
              <a:rPr lang="en-US" dirty="0">
                <a:effectLst/>
                <a:latin typeface="Open Sans" panose="020B0606030504020204" pitchFamily="34" charset="0"/>
              </a:rPr>
              <a:t> </a:t>
            </a:r>
            <a:r>
              <a:rPr lang="en-US" dirty="0" err="1">
                <a:effectLst/>
                <a:latin typeface="Open Sans" panose="020B0606030504020204" pitchFamily="34" charset="0"/>
              </a:rPr>
              <a:t>perum</a:t>
            </a:r>
            <a:r>
              <a:rPr lang="en-US" dirty="0">
                <a:effectLst/>
                <a:latin typeface="Open Sans" panose="020B0606030504020204" pitchFamily="34" charset="0"/>
              </a:rPr>
              <a:t> </a:t>
            </a:r>
            <a:r>
              <a:rPr lang="en-US" dirty="0" err="1">
                <a:effectLst/>
                <a:latin typeface="Open Sans" panose="020B0606030504020204" pitchFamily="34" charset="0"/>
              </a:rPr>
              <a:t>facea</a:t>
            </a:r>
            <a:r>
              <a:rPr lang="en-US" dirty="0">
                <a:effectLst/>
                <a:latin typeface="Open Sans" panose="020B0606030504020204" pitchFamily="34" charset="0"/>
              </a:rPr>
              <a:t> </a:t>
            </a:r>
            <a:r>
              <a:rPr lang="en-US" dirty="0" err="1">
                <a:effectLst/>
                <a:latin typeface="Open Sans" panose="020B0606030504020204" pitchFamily="34" charset="0"/>
              </a:rPr>
              <a:t>verumet</a:t>
            </a:r>
            <a:r>
              <a:rPr lang="en-US" dirty="0">
                <a:effectLst/>
                <a:latin typeface="Open Sans" panose="020B0606030504020204" pitchFamily="34" charset="0"/>
              </a:rPr>
              <a:t> </a:t>
            </a:r>
            <a:r>
              <a:rPr lang="en-US" dirty="0" err="1">
                <a:effectLst/>
                <a:latin typeface="Open Sans" panose="020B0606030504020204" pitchFamily="34" charset="0"/>
              </a:rPr>
              <a:t>fugia</a:t>
            </a:r>
            <a:r>
              <a:rPr lang="en-US" dirty="0">
                <a:effectLst/>
                <a:latin typeface="Open Sans" panose="020B0606030504020204" pitchFamily="34" charset="0"/>
              </a:rPr>
              <a:t> </a:t>
            </a:r>
            <a:r>
              <a:rPr lang="en-US" dirty="0" err="1">
                <a:effectLst/>
                <a:latin typeface="Open Sans" panose="020B0606030504020204" pitchFamily="34" charset="0"/>
              </a:rPr>
              <a:t>velectoria</a:t>
            </a:r>
            <a:r>
              <a:rPr lang="en-US" dirty="0">
                <a:effectLst/>
                <a:latin typeface="Open Sans" panose="020B0606030504020204" pitchFamily="34" charset="0"/>
              </a:rPr>
              <a:t> </a:t>
            </a:r>
            <a:r>
              <a:rPr lang="en-US" dirty="0" err="1">
                <a:effectLst/>
                <a:latin typeface="Open Sans" panose="020B0606030504020204" pitchFamily="34" charset="0"/>
              </a:rPr>
              <a:t>nis</a:t>
            </a:r>
            <a:r>
              <a:rPr lang="en-US" dirty="0">
                <a:effectLst/>
                <a:latin typeface="Open Sans" panose="020B0606030504020204" pitchFamily="34" charset="0"/>
              </a:rPr>
              <a:t> qui del </a:t>
            </a:r>
            <a:r>
              <a:rPr lang="en-US" dirty="0" err="1">
                <a:effectLst/>
                <a:latin typeface="Open Sans" panose="020B0606030504020204" pitchFamily="34" charset="0"/>
              </a:rPr>
              <a:t>imi</a:t>
            </a:r>
            <a:r>
              <a:rPr lang="en-US" dirty="0">
                <a:effectLst/>
                <a:latin typeface="Open Sans" panose="020B0606030504020204" pitchFamily="34" charset="0"/>
              </a:rPr>
              <a:t>, </a:t>
            </a:r>
            <a:r>
              <a:rPr lang="en-US" dirty="0" err="1">
                <a:effectLst/>
                <a:latin typeface="Open Sans" panose="020B0606030504020204" pitchFamily="34" charset="0"/>
              </a:rPr>
              <a:t>si</a:t>
            </a:r>
            <a:r>
              <a:rPr lang="en-US" dirty="0">
                <a:effectLst/>
                <a:latin typeface="Open Sans" panose="020B0606030504020204" pitchFamily="34" charset="0"/>
              </a:rPr>
              <a:t> </a:t>
            </a:r>
            <a:r>
              <a:rPr lang="en-US" dirty="0" err="1">
                <a:effectLst/>
                <a:latin typeface="Open Sans" panose="020B0606030504020204" pitchFamily="34" charset="0"/>
              </a:rPr>
              <a:t>omnis</a:t>
            </a:r>
            <a:r>
              <a:rPr lang="en-US" dirty="0">
                <a:effectLst/>
                <a:latin typeface="Open Sans" panose="020B0606030504020204" pitchFamily="34" charset="0"/>
              </a:rPr>
              <a:t> </a:t>
            </a:r>
            <a:r>
              <a:rPr lang="en-US" dirty="0" err="1">
                <a:effectLst/>
                <a:latin typeface="Open Sans" panose="020B0606030504020204" pitchFamily="34" charset="0"/>
              </a:rPr>
              <a:t>sequis</a:t>
            </a:r>
            <a:r>
              <a:rPr lang="en-US" dirty="0">
                <a:effectLst/>
                <a:latin typeface="Open Sans" panose="020B0606030504020204" pitchFamily="34" charset="0"/>
              </a:rPr>
              <a:t> </a:t>
            </a:r>
            <a:r>
              <a:rPr lang="en-US" dirty="0" err="1">
                <a:effectLst/>
                <a:latin typeface="Open Sans" panose="020B0606030504020204" pitchFamily="34" charset="0"/>
              </a:rPr>
              <a:t>delit</a:t>
            </a:r>
            <a:r>
              <a:rPr lang="en-US" dirty="0">
                <a:effectLst/>
                <a:latin typeface="Open Sans" panose="020B0606030504020204" pitchFamily="34" charset="0"/>
              </a:rPr>
              <a:t> </a:t>
            </a:r>
            <a:r>
              <a:rPr lang="en-US" dirty="0" err="1">
                <a:effectLst/>
                <a:latin typeface="Open Sans" panose="020B0606030504020204" pitchFamily="34" charset="0"/>
              </a:rPr>
              <a:t>maio</a:t>
            </a:r>
            <a:r>
              <a:rPr lang="en-US" dirty="0">
                <a:effectLst/>
                <a:latin typeface="Open Sans" panose="020B0606030504020204" pitchFamily="34" charset="0"/>
              </a:rPr>
              <a:t>. Et et </a:t>
            </a:r>
            <a:r>
              <a:rPr lang="en-US" dirty="0" err="1">
                <a:effectLst/>
                <a:latin typeface="Open Sans" panose="020B0606030504020204" pitchFamily="34" charset="0"/>
              </a:rPr>
              <a:t>utatib</a:t>
            </a:r>
            <a:r>
              <a:rPr lang="en-US" dirty="0">
                <a:effectLst/>
                <a:latin typeface="Open Sans" panose="020B0606030504020204" pitchFamily="34" charset="0"/>
              </a:rPr>
              <a:t>.</a:t>
            </a:r>
          </a:p>
          <a:p>
            <a:endParaRPr lang="en-US" dirty="0"/>
          </a:p>
        </p:txBody>
      </p:sp>
      <p:sp>
        <p:nvSpPr>
          <p:cNvPr id="13" name="Slide Number Placeholder 5">
            <a:extLst>
              <a:ext uri="{FF2B5EF4-FFF2-40B4-BE49-F238E27FC236}">
                <a16:creationId xmlns:a16="http://schemas.microsoft.com/office/drawing/2014/main" xmlns="" id="{7C590DA1-076D-BA4C-B653-08D929F7C9D2}"/>
              </a:ext>
            </a:extLst>
          </p:cNvPr>
          <p:cNvSpPr>
            <a:spLocks noGrp="1"/>
          </p:cNvSpPr>
          <p:nvPr>
            <p:ph type="sldNum" sz="quarter" idx="12"/>
          </p:nvPr>
        </p:nvSpPr>
        <p:spPr>
          <a:xfrm>
            <a:off x="3200400" y="6356352"/>
            <a:ext cx="2743200" cy="365125"/>
          </a:xfrm>
        </p:spPr>
        <p:txBody>
          <a:bodyPr/>
          <a:lstStyle>
            <a:lvl1pPr algn="ctr">
              <a:defRPr>
                <a:solidFill>
                  <a:schemeClr val="bg2">
                    <a:lumMod val="25000"/>
                  </a:schemeClr>
                </a:solidFill>
              </a:defRPr>
            </a:lvl1pPr>
          </a:lstStyle>
          <a:p>
            <a:fld id="{58DC3A63-3AA3-FA43-8CD7-58D945BD1DEF}" type="slidenum">
              <a:rPr lang="en-US" smtClean="0"/>
              <a:pPr/>
              <a:t>‹#›</a:t>
            </a:fld>
            <a:endParaRPr lang="en-US" dirty="0"/>
          </a:p>
        </p:txBody>
      </p:sp>
      <p:sp>
        <p:nvSpPr>
          <p:cNvPr id="8" name="Title 1">
            <a:extLst>
              <a:ext uri="{FF2B5EF4-FFF2-40B4-BE49-F238E27FC236}">
                <a16:creationId xmlns:a16="http://schemas.microsoft.com/office/drawing/2014/main" xmlns="" id="{8E395D15-8D74-8E47-8D3C-3CB27EE8E64E}"/>
              </a:ext>
            </a:extLst>
          </p:cNvPr>
          <p:cNvSpPr>
            <a:spLocks noGrp="1"/>
          </p:cNvSpPr>
          <p:nvPr>
            <p:ph type="title"/>
          </p:nvPr>
        </p:nvSpPr>
        <p:spPr>
          <a:xfrm>
            <a:off x="420758" y="365127"/>
            <a:ext cx="8302484" cy="1325563"/>
          </a:xfrm>
        </p:spPr>
        <p:txBody>
          <a:bodyPr>
            <a:normAutofit/>
          </a:bodyPr>
          <a:lstStyle>
            <a:lvl1pPr>
              <a:defRPr sz="2800"/>
            </a:lvl1pPr>
          </a:lstStyle>
          <a:p>
            <a:endParaRPr lang="en-US" dirty="0"/>
          </a:p>
        </p:txBody>
      </p:sp>
      <p:sp>
        <p:nvSpPr>
          <p:cNvPr id="10" name="Chart Placeholder 4">
            <a:extLst>
              <a:ext uri="{FF2B5EF4-FFF2-40B4-BE49-F238E27FC236}">
                <a16:creationId xmlns:a16="http://schemas.microsoft.com/office/drawing/2014/main" xmlns="" id="{75784ED0-8523-714B-B1F5-1681FD59CC21}"/>
              </a:ext>
            </a:extLst>
          </p:cNvPr>
          <p:cNvSpPr>
            <a:spLocks noGrp="1"/>
          </p:cNvSpPr>
          <p:nvPr>
            <p:ph type="chart" sz="quarter" idx="13" hasCustomPrompt="1"/>
          </p:nvPr>
        </p:nvSpPr>
        <p:spPr>
          <a:xfrm>
            <a:off x="5426282" y="1832703"/>
            <a:ext cx="3296960" cy="4344260"/>
          </a:xfrm>
        </p:spPr>
        <p:txBody>
          <a:bodyPr anchor="ctr"/>
          <a:lstStyle>
            <a:lvl1pPr marL="0" indent="0" algn="ctr">
              <a:buNone/>
              <a:defRPr>
                <a:solidFill>
                  <a:schemeClr val="bg2">
                    <a:lumMod val="25000"/>
                  </a:schemeClr>
                </a:solidFill>
              </a:defRPr>
            </a:lvl1pPr>
          </a:lstStyle>
          <a:p>
            <a:r>
              <a:rPr lang="en-US" dirty="0"/>
              <a:t>Chart goes here.</a:t>
            </a:r>
          </a:p>
        </p:txBody>
      </p:sp>
      <p:pic>
        <p:nvPicPr>
          <p:cNvPr id="3" name="Picture 2">
            <a:extLst>
              <a:ext uri="{FF2B5EF4-FFF2-40B4-BE49-F238E27FC236}">
                <a16:creationId xmlns:a16="http://schemas.microsoft.com/office/drawing/2014/main" xmlns="" id="{D9EC49C0-0F23-1441-AA9F-9D04CCE769C5}"/>
              </a:ext>
            </a:extLst>
          </p:cNvPr>
          <p:cNvPicPr>
            <a:picLocks noChangeAspect="1"/>
          </p:cNvPicPr>
          <p:nvPr userDrawn="1"/>
        </p:nvPicPr>
        <p:blipFill>
          <a:blip r:embed="rId2"/>
          <a:stretch>
            <a:fillRect/>
          </a:stretch>
        </p:blipFill>
        <p:spPr>
          <a:xfrm>
            <a:off x="0" y="6176587"/>
            <a:ext cx="9144000" cy="673100"/>
          </a:xfrm>
          <a:prstGeom prst="rect">
            <a:avLst/>
          </a:prstGeom>
        </p:spPr>
      </p:pic>
      <p:sp>
        <p:nvSpPr>
          <p:cNvPr id="4" name="Rectangle 3">
            <a:extLst>
              <a:ext uri="{FF2B5EF4-FFF2-40B4-BE49-F238E27FC236}">
                <a16:creationId xmlns:a16="http://schemas.microsoft.com/office/drawing/2014/main" xmlns="" id="{482F21B0-B3A5-4578-AD7F-1F9F13902C2F}"/>
              </a:ext>
            </a:extLst>
          </p:cNvPr>
          <p:cNvSpPr/>
          <p:nvPr userDrawn="1"/>
        </p:nvSpPr>
        <p:spPr>
          <a:xfrm>
            <a:off x="324196" y="6308207"/>
            <a:ext cx="4056611" cy="461665"/>
          </a:xfrm>
          <a:prstGeom prst="rect">
            <a:avLst/>
          </a:prstGeom>
        </p:spPr>
        <p:txBody>
          <a:bodyPr wrap="square">
            <a:spAutoFit/>
          </a:bodyPr>
          <a:lstStyle/>
          <a:p>
            <a:r>
              <a:rPr lang="en-US" sz="600" dirty="0">
                <a:solidFill>
                  <a:srgbClr val="8D968E"/>
                </a:solidFill>
              </a:rPr>
              <a:t>Copyright © 2019 by Educational Testing Service.  All rights reserved.  ETS, the ETS logo, TOEFL, TOEFL </a:t>
            </a:r>
            <a:r>
              <a:rPr lang="en-US" sz="600" dirty="0" err="1">
                <a:solidFill>
                  <a:srgbClr val="8D968E"/>
                </a:solidFill>
              </a:rPr>
              <a:t>iBT</a:t>
            </a:r>
            <a:r>
              <a:rPr lang="en-US" sz="600" dirty="0">
                <a:solidFill>
                  <a:srgbClr val="8D968E"/>
                </a:solidFill>
              </a:rPr>
              <a:t>, TOEFL ITP, TOEFL JUNIOR and TOEFL PRIMARY are registered trademarks of Educational Testing Service (ETS) in the United States and other countries.  IN ENGLISH WITH CONFIDENCE is a trademark of ETS.  All other trademarks are the property of their respective owners.</a:t>
            </a:r>
          </a:p>
        </p:txBody>
      </p:sp>
    </p:spTree>
    <p:extLst>
      <p:ext uri="{BB962C8B-B14F-4D97-AF65-F5344CB8AC3E}">
        <p14:creationId xmlns:p14="http://schemas.microsoft.com/office/powerpoint/2010/main" val="3844253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9.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4A590-038D-A940-B2BD-8B53941D8922}" type="slidenum">
              <a:rPr lang="en-US" smtClean="0"/>
              <a:t>‹#›</a:t>
            </a:fld>
            <a:endParaRPr lang="en-US"/>
          </a:p>
        </p:txBody>
      </p:sp>
    </p:spTree>
    <p:extLst>
      <p:ext uri="{BB962C8B-B14F-4D97-AF65-F5344CB8AC3E}">
        <p14:creationId xmlns:p14="http://schemas.microsoft.com/office/powerpoint/2010/main" val="2819311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68"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2">
              <a:lumMod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xmlns="" id="{F1C58A2F-0F36-1549-AB2A-407ECEEEDAF2}"/>
              </a:ext>
            </a:extLst>
          </p:cNvPr>
          <p:cNvPicPr>
            <a:picLocks noChangeAspect="1"/>
          </p:cNvPicPr>
          <p:nvPr userDrawn="1"/>
        </p:nvPicPr>
        <p:blipFill>
          <a:blip r:embed="rId6"/>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xmlns="" id="{04CECC73-8ABB-CB45-920D-CCF4D0885404}"/>
              </a:ext>
            </a:extLst>
          </p:cNvPr>
          <p:cNvPicPr>
            <a:picLocks noChangeAspect="1"/>
          </p:cNvPicPr>
          <p:nvPr userDrawn="1"/>
        </p:nvPicPr>
        <p:blipFill>
          <a:blip r:embed="rId7"/>
          <a:stretch>
            <a:fillRect/>
          </a:stretch>
        </p:blipFill>
        <p:spPr>
          <a:xfrm>
            <a:off x="0" y="0"/>
            <a:ext cx="3644900" cy="6858000"/>
          </a:xfrm>
          <a:prstGeom prst="rect">
            <a:avLst/>
          </a:prstGeom>
        </p:spPr>
      </p:pic>
    </p:spTree>
    <p:extLst>
      <p:ext uri="{BB962C8B-B14F-4D97-AF65-F5344CB8AC3E}">
        <p14:creationId xmlns:p14="http://schemas.microsoft.com/office/powerpoint/2010/main" val="20579354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hyperlink" Target="https://www.babbel.com/en/magazine/how-many-people-speak-english-and-where-is-it-spoken/" TargetMode="External"/><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1.xml"/><Relationship Id="rId7" Type="http://schemas.openxmlformats.org/officeDocument/2006/relationships/image" Target="../media/image35.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5E0CF9-B8BC-9941-ABCF-4A94B2A544ED}"/>
              </a:ext>
            </a:extLst>
          </p:cNvPr>
          <p:cNvSpPr>
            <a:spLocks noGrp="1"/>
          </p:cNvSpPr>
          <p:nvPr>
            <p:ph type="ctrTitle"/>
          </p:nvPr>
        </p:nvSpPr>
        <p:spPr>
          <a:xfrm>
            <a:off x="1524000" y="1779104"/>
            <a:ext cx="7620000" cy="2068789"/>
          </a:xfrm>
        </p:spPr>
        <p:txBody>
          <a:bodyPr>
            <a:normAutofit/>
          </a:bodyPr>
          <a:lstStyle/>
          <a:p>
            <a:r>
              <a:rPr lang="en-US" sz="3600" dirty="0">
                <a:solidFill>
                  <a:srgbClr val="077F83"/>
                </a:solidFill>
                <a:effectLst>
                  <a:outerShdw sx="1000" sy="1000" algn="ctr" rotWithShape="0">
                    <a:schemeClr val="bg1"/>
                  </a:outerShdw>
                </a:effectLst>
                <a:latin typeface="Open Sans"/>
                <a:ea typeface="Verdana" charset="0"/>
                <a:cs typeface="Verdana" charset="0"/>
              </a:rPr>
              <a:t>The </a:t>
            </a:r>
            <a:r>
              <a:rPr lang="en-US" sz="3600" i="1" dirty="0">
                <a:solidFill>
                  <a:srgbClr val="077F83"/>
                </a:solidFill>
                <a:effectLst>
                  <a:outerShdw sx="1000" sy="1000" algn="ctr" rotWithShape="0">
                    <a:schemeClr val="bg1"/>
                  </a:outerShdw>
                </a:effectLst>
                <a:latin typeface="Open Sans"/>
                <a:ea typeface="Verdana" charset="0"/>
                <a:cs typeface="Verdana" charset="0"/>
              </a:rPr>
              <a:t>TOEFL ITP</a:t>
            </a:r>
            <a:r>
              <a:rPr lang="en-US" sz="3600" i="1" baseline="30000" dirty="0">
                <a:solidFill>
                  <a:srgbClr val="077F83"/>
                </a:solidFill>
                <a:effectLst>
                  <a:outerShdw sx="1000" sy="1000" algn="ctr" rotWithShape="0">
                    <a:schemeClr val="bg1"/>
                  </a:outerShdw>
                </a:effectLst>
                <a:latin typeface="Open Sans"/>
                <a:ea typeface="Verdana" charset="0"/>
                <a:cs typeface="Verdana" charset="0"/>
              </a:rPr>
              <a:t>®</a:t>
            </a:r>
            <a:r>
              <a:rPr lang="en-US" sz="3600" i="1" dirty="0">
                <a:solidFill>
                  <a:srgbClr val="077F83"/>
                </a:solidFill>
                <a:effectLst>
                  <a:outerShdw sx="1000" sy="1000" algn="ctr" rotWithShape="0">
                    <a:schemeClr val="bg1"/>
                  </a:outerShdw>
                </a:effectLst>
                <a:latin typeface="Open Sans"/>
                <a:ea typeface="Verdana" charset="0"/>
                <a:cs typeface="Verdana" charset="0"/>
              </a:rPr>
              <a:t> </a:t>
            </a:r>
            <a:r>
              <a:rPr lang="en-US" sz="3600" dirty="0">
                <a:solidFill>
                  <a:srgbClr val="077F83"/>
                </a:solidFill>
                <a:effectLst>
                  <a:outerShdw sx="1000" sy="1000" algn="ctr" rotWithShape="0">
                    <a:schemeClr val="bg1"/>
                  </a:outerShdw>
                </a:effectLst>
                <a:latin typeface="Open Sans"/>
                <a:ea typeface="Verdana" charset="0"/>
                <a:cs typeface="Verdana" charset="0"/>
              </a:rPr>
              <a:t>Tests:</a:t>
            </a:r>
            <a:br>
              <a:rPr lang="en-US" sz="3600" dirty="0">
                <a:solidFill>
                  <a:srgbClr val="077F83"/>
                </a:solidFill>
                <a:effectLst>
                  <a:outerShdw sx="1000" sy="1000" algn="ctr" rotWithShape="0">
                    <a:schemeClr val="bg1"/>
                  </a:outerShdw>
                </a:effectLst>
                <a:latin typeface="Open Sans"/>
                <a:ea typeface="Verdana" charset="0"/>
                <a:cs typeface="Verdana" charset="0"/>
              </a:rPr>
            </a:br>
            <a:r>
              <a:rPr lang="en-US" sz="3600" dirty="0">
                <a:solidFill>
                  <a:srgbClr val="077F83"/>
                </a:solidFill>
                <a:effectLst>
                  <a:outerShdw sx="1000" sy="1000" algn="ctr" rotWithShape="0">
                    <a:schemeClr val="bg1"/>
                  </a:outerShdw>
                </a:effectLst>
                <a:latin typeface="Open Sans"/>
                <a:ea typeface="Verdana" charset="0"/>
                <a:cs typeface="Verdana" charset="0"/>
              </a:rPr>
              <a:t>Expand Possibilities </a:t>
            </a:r>
            <a:br>
              <a:rPr lang="en-US" sz="3600" dirty="0">
                <a:solidFill>
                  <a:srgbClr val="077F83"/>
                </a:solidFill>
                <a:effectLst>
                  <a:outerShdw sx="1000" sy="1000" algn="ctr" rotWithShape="0">
                    <a:schemeClr val="bg1"/>
                  </a:outerShdw>
                </a:effectLst>
                <a:latin typeface="Open Sans"/>
                <a:ea typeface="Verdana" charset="0"/>
                <a:cs typeface="Verdana" charset="0"/>
              </a:rPr>
            </a:br>
            <a:r>
              <a:rPr lang="en-US" sz="3600" dirty="0">
                <a:solidFill>
                  <a:srgbClr val="077F83"/>
                </a:solidFill>
                <a:effectLst>
                  <a:outerShdw sx="1000" sy="1000" algn="ctr" rotWithShape="0">
                    <a:schemeClr val="bg1"/>
                  </a:outerShdw>
                </a:effectLst>
                <a:latin typeface="Open Sans"/>
                <a:ea typeface="Verdana" charset="0"/>
                <a:cs typeface="Verdana" charset="0"/>
              </a:rPr>
              <a:t>through English </a:t>
            </a:r>
            <a:endParaRPr lang="en-US" sz="3600" b="1" dirty="0">
              <a:solidFill>
                <a:srgbClr val="077F83"/>
              </a:solidFill>
              <a:latin typeface="Open Sans"/>
            </a:endParaRPr>
          </a:p>
        </p:txBody>
      </p:sp>
    </p:spTree>
    <p:extLst>
      <p:ext uri="{BB962C8B-B14F-4D97-AF65-F5344CB8AC3E}">
        <p14:creationId xmlns:p14="http://schemas.microsoft.com/office/powerpoint/2010/main" val="3542967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13756C4-3EA1-49BF-8F4D-6F5FF5D5A8B5}"/>
              </a:ext>
            </a:extLst>
          </p:cNvPr>
          <p:cNvSpPr>
            <a:spLocks noGrp="1"/>
          </p:cNvSpPr>
          <p:nvPr>
            <p:ph type="sldNum" sz="quarter" idx="12"/>
          </p:nvPr>
        </p:nvSpPr>
        <p:spPr/>
        <p:txBody>
          <a:bodyPr/>
          <a:lstStyle/>
          <a:p>
            <a:fld id="{58DC3A63-3AA3-FA43-8CD7-58D945BD1DEF}" type="slidenum">
              <a:rPr lang="en-US" smtClean="0"/>
              <a:pPr/>
              <a:t>10</a:t>
            </a:fld>
            <a:endParaRPr lang="en-US" dirty="0"/>
          </a:p>
        </p:txBody>
      </p:sp>
      <p:sp>
        <p:nvSpPr>
          <p:cNvPr id="4" name="Title 3">
            <a:extLst>
              <a:ext uri="{FF2B5EF4-FFF2-40B4-BE49-F238E27FC236}">
                <a16:creationId xmlns:a16="http://schemas.microsoft.com/office/drawing/2014/main" xmlns="" id="{79C8F035-34A9-466E-85D8-E4C7C44941B2}"/>
              </a:ext>
            </a:extLst>
          </p:cNvPr>
          <p:cNvSpPr>
            <a:spLocks noGrp="1"/>
          </p:cNvSpPr>
          <p:nvPr>
            <p:ph type="title"/>
          </p:nvPr>
        </p:nvSpPr>
        <p:spPr>
          <a:xfrm>
            <a:off x="420758" y="49012"/>
            <a:ext cx="8302484" cy="1325563"/>
          </a:xfrm>
        </p:spPr>
        <p:txBody>
          <a:bodyPr/>
          <a:lstStyle/>
          <a:p>
            <a:r>
              <a:rPr lang="en-US" dirty="0"/>
              <a:t>Overview of the </a:t>
            </a:r>
            <a:r>
              <a:rPr lang="en-US" i="1" dirty="0"/>
              <a:t>TOEFL ITP® </a:t>
            </a:r>
            <a:r>
              <a:rPr lang="en-US" dirty="0"/>
              <a:t>Assessment Series.</a:t>
            </a:r>
          </a:p>
        </p:txBody>
      </p:sp>
      <p:sp>
        <p:nvSpPr>
          <p:cNvPr id="6" name="Rectangle 5">
            <a:extLst>
              <a:ext uri="{FF2B5EF4-FFF2-40B4-BE49-F238E27FC236}">
                <a16:creationId xmlns:a16="http://schemas.microsoft.com/office/drawing/2014/main" xmlns="" id="{16390CAD-6D10-4989-8992-268D947FB446}"/>
              </a:ext>
            </a:extLst>
          </p:cNvPr>
          <p:cNvSpPr/>
          <p:nvPr/>
        </p:nvSpPr>
        <p:spPr>
          <a:xfrm rot="10800000" flipV="1">
            <a:off x="530085" y="1755711"/>
            <a:ext cx="1921565" cy="932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1</a:t>
            </a:r>
          </a:p>
        </p:txBody>
      </p:sp>
      <p:sp>
        <p:nvSpPr>
          <p:cNvPr id="7" name="Rectangle 6">
            <a:extLst>
              <a:ext uri="{FF2B5EF4-FFF2-40B4-BE49-F238E27FC236}">
                <a16:creationId xmlns:a16="http://schemas.microsoft.com/office/drawing/2014/main" xmlns="" id="{05A7DAB6-B071-4E43-AAED-440E05159A84}"/>
              </a:ext>
            </a:extLst>
          </p:cNvPr>
          <p:cNvSpPr/>
          <p:nvPr/>
        </p:nvSpPr>
        <p:spPr>
          <a:xfrm rot="10800000" flipV="1">
            <a:off x="530087" y="2818778"/>
            <a:ext cx="1921565" cy="853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Level 2</a:t>
            </a:r>
          </a:p>
        </p:txBody>
      </p:sp>
      <p:sp>
        <p:nvSpPr>
          <p:cNvPr id="8" name="Rectangle 7">
            <a:extLst>
              <a:ext uri="{FF2B5EF4-FFF2-40B4-BE49-F238E27FC236}">
                <a16:creationId xmlns:a16="http://schemas.microsoft.com/office/drawing/2014/main" xmlns="" id="{62801DB8-D75D-4737-99A6-8FA46EB177B4}"/>
              </a:ext>
            </a:extLst>
          </p:cNvPr>
          <p:cNvSpPr/>
          <p:nvPr/>
        </p:nvSpPr>
        <p:spPr>
          <a:xfrm>
            <a:off x="2928729" y="1742655"/>
            <a:ext cx="2743200" cy="2023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Official Guide to the </a:t>
            </a:r>
            <a:r>
              <a:rPr lang="en-US" i="1" dirty="0"/>
              <a:t>TOEFL ITP</a:t>
            </a:r>
            <a:r>
              <a:rPr lang="en-US" i="1" baseline="30000" dirty="0"/>
              <a:t>®</a:t>
            </a:r>
            <a:r>
              <a:rPr lang="en-US" i="1" dirty="0"/>
              <a:t> </a:t>
            </a:r>
            <a:r>
              <a:rPr lang="en-US" dirty="0"/>
              <a:t>Assessment Series</a:t>
            </a:r>
          </a:p>
          <a:p>
            <a:pPr marL="285750" indent="-285750">
              <a:buFont typeface="Arial" panose="020B0604020202020204" pitchFamily="34" charset="0"/>
              <a:buChar char="•"/>
            </a:pPr>
            <a:r>
              <a:rPr lang="en-US" i="1" dirty="0"/>
              <a:t>TOEFL ITP</a:t>
            </a:r>
            <a:r>
              <a:rPr lang="en-US" i="1" baseline="30000" dirty="0"/>
              <a:t>®</a:t>
            </a:r>
            <a:r>
              <a:rPr lang="en-US" i="1" dirty="0"/>
              <a:t> </a:t>
            </a:r>
            <a:r>
              <a:rPr lang="en-US" dirty="0"/>
              <a:t>Teacher Workshop</a:t>
            </a:r>
          </a:p>
          <a:p>
            <a:pPr marL="285750" indent="-285750">
              <a:buFont typeface="Arial" panose="020B0604020202020204" pitchFamily="34" charset="0"/>
              <a:buChar char="•"/>
            </a:pPr>
            <a:r>
              <a:rPr lang="en-US" i="1" dirty="0"/>
              <a:t>TOEFL</a:t>
            </a:r>
            <a:r>
              <a:rPr lang="en-US" i="1" baseline="30000" dirty="0"/>
              <a:t>®</a:t>
            </a:r>
            <a:r>
              <a:rPr lang="en-US" i="1" dirty="0"/>
              <a:t> </a:t>
            </a:r>
            <a:r>
              <a:rPr lang="en-US" dirty="0"/>
              <a:t>Connect Portal</a:t>
            </a:r>
          </a:p>
        </p:txBody>
      </p:sp>
      <p:sp>
        <p:nvSpPr>
          <p:cNvPr id="9" name="Rectangle 8">
            <a:extLst>
              <a:ext uri="{FF2B5EF4-FFF2-40B4-BE49-F238E27FC236}">
                <a16:creationId xmlns:a16="http://schemas.microsoft.com/office/drawing/2014/main" xmlns="" id="{09AE0EB8-614D-43AF-8EAA-5D7255252102}"/>
              </a:ext>
            </a:extLst>
          </p:cNvPr>
          <p:cNvSpPr/>
          <p:nvPr/>
        </p:nvSpPr>
        <p:spPr>
          <a:xfrm>
            <a:off x="6149006" y="1742654"/>
            <a:ext cx="2743200" cy="2023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Level 1 Practice Tests, Volume 1</a:t>
            </a:r>
          </a:p>
          <a:p>
            <a:pPr marL="285750" indent="-285750">
              <a:buFont typeface="Arial" panose="020B0604020202020204" pitchFamily="34" charset="0"/>
              <a:buChar char="•"/>
            </a:pPr>
            <a:r>
              <a:rPr lang="en-US" dirty="0"/>
              <a:t>Level 2 Practice Tests, Volume1</a:t>
            </a:r>
          </a:p>
          <a:p>
            <a:pPr marL="285750" indent="-285750">
              <a:buFont typeface="Arial" panose="020B0604020202020204" pitchFamily="34" charset="0"/>
              <a:buChar char="•"/>
            </a:pPr>
            <a:r>
              <a:rPr lang="en-US" dirty="0"/>
              <a:t>Test Taker Handbook</a:t>
            </a:r>
          </a:p>
        </p:txBody>
      </p:sp>
      <p:sp>
        <p:nvSpPr>
          <p:cNvPr id="10" name="Rectangle 9">
            <a:extLst>
              <a:ext uri="{FF2B5EF4-FFF2-40B4-BE49-F238E27FC236}">
                <a16:creationId xmlns:a16="http://schemas.microsoft.com/office/drawing/2014/main" xmlns="" id="{C99E4B1E-16CA-4605-AF0C-AB17395ED5C2}"/>
              </a:ext>
            </a:extLst>
          </p:cNvPr>
          <p:cNvSpPr/>
          <p:nvPr/>
        </p:nvSpPr>
        <p:spPr>
          <a:xfrm rot="10800000" flipV="1">
            <a:off x="530087" y="4373729"/>
            <a:ext cx="1921565" cy="853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Score Reports</a:t>
            </a:r>
          </a:p>
        </p:txBody>
      </p:sp>
      <p:sp>
        <p:nvSpPr>
          <p:cNvPr id="11" name="Rectangle 10">
            <a:extLst>
              <a:ext uri="{FF2B5EF4-FFF2-40B4-BE49-F238E27FC236}">
                <a16:creationId xmlns:a16="http://schemas.microsoft.com/office/drawing/2014/main" xmlns="" id="{F7CE0B1A-6EFE-4148-9277-6CC892860897}"/>
              </a:ext>
            </a:extLst>
          </p:cNvPr>
          <p:cNvSpPr/>
          <p:nvPr/>
        </p:nvSpPr>
        <p:spPr>
          <a:xfrm rot="10800000" flipV="1">
            <a:off x="530087" y="5292479"/>
            <a:ext cx="1921565" cy="853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Certificates</a:t>
            </a:r>
          </a:p>
        </p:txBody>
      </p:sp>
      <p:sp>
        <p:nvSpPr>
          <p:cNvPr id="12" name="Arrow: Down 11">
            <a:extLst>
              <a:ext uri="{FF2B5EF4-FFF2-40B4-BE49-F238E27FC236}">
                <a16:creationId xmlns:a16="http://schemas.microsoft.com/office/drawing/2014/main" xmlns="" id="{178A9D2A-1B8E-4EF9-80E6-903A102D6252}"/>
              </a:ext>
            </a:extLst>
          </p:cNvPr>
          <p:cNvSpPr/>
          <p:nvPr/>
        </p:nvSpPr>
        <p:spPr>
          <a:xfrm>
            <a:off x="3538330" y="3974950"/>
            <a:ext cx="4810540" cy="12525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6A024F91-5ED5-4FE0-8E90-6CA91094AAF5}"/>
              </a:ext>
            </a:extLst>
          </p:cNvPr>
          <p:cNvSpPr txBox="1"/>
          <p:nvPr/>
        </p:nvSpPr>
        <p:spPr>
          <a:xfrm>
            <a:off x="1096366" y="1362689"/>
            <a:ext cx="715389" cy="369332"/>
          </a:xfrm>
          <a:prstGeom prst="rect">
            <a:avLst/>
          </a:prstGeom>
          <a:noFill/>
        </p:spPr>
        <p:txBody>
          <a:bodyPr wrap="none" rtlCol="0">
            <a:spAutoFit/>
          </a:bodyPr>
          <a:lstStyle/>
          <a:p>
            <a:r>
              <a:rPr lang="en-US" b="1" dirty="0"/>
              <a:t>Tests</a:t>
            </a:r>
          </a:p>
        </p:txBody>
      </p:sp>
      <p:sp>
        <p:nvSpPr>
          <p:cNvPr id="16" name="TextBox 15">
            <a:extLst>
              <a:ext uri="{FF2B5EF4-FFF2-40B4-BE49-F238E27FC236}">
                <a16:creationId xmlns:a16="http://schemas.microsoft.com/office/drawing/2014/main" xmlns="" id="{2990E2FB-1C98-4659-B268-F1821BC083F9}"/>
              </a:ext>
            </a:extLst>
          </p:cNvPr>
          <p:cNvSpPr txBox="1"/>
          <p:nvPr/>
        </p:nvSpPr>
        <p:spPr>
          <a:xfrm>
            <a:off x="326478" y="4010857"/>
            <a:ext cx="2602251" cy="369332"/>
          </a:xfrm>
          <a:prstGeom prst="rect">
            <a:avLst/>
          </a:prstGeom>
          <a:noFill/>
        </p:spPr>
        <p:txBody>
          <a:bodyPr wrap="none" rtlCol="0">
            <a:spAutoFit/>
          </a:bodyPr>
          <a:lstStyle/>
          <a:p>
            <a:r>
              <a:rPr lang="en-US" b="1" dirty="0"/>
              <a:t>Reporting/Certificates</a:t>
            </a:r>
          </a:p>
        </p:txBody>
      </p:sp>
      <p:sp>
        <p:nvSpPr>
          <p:cNvPr id="17" name="TextBox 16">
            <a:extLst>
              <a:ext uri="{FF2B5EF4-FFF2-40B4-BE49-F238E27FC236}">
                <a16:creationId xmlns:a16="http://schemas.microsoft.com/office/drawing/2014/main" xmlns="" id="{F9114507-C66B-41A0-A035-C46BBD5A2D8B}"/>
              </a:ext>
            </a:extLst>
          </p:cNvPr>
          <p:cNvSpPr txBox="1"/>
          <p:nvPr/>
        </p:nvSpPr>
        <p:spPr>
          <a:xfrm>
            <a:off x="3282838" y="1348925"/>
            <a:ext cx="2156231" cy="369332"/>
          </a:xfrm>
          <a:prstGeom prst="rect">
            <a:avLst/>
          </a:prstGeom>
          <a:noFill/>
        </p:spPr>
        <p:txBody>
          <a:bodyPr wrap="none" rtlCol="0">
            <a:spAutoFit/>
          </a:bodyPr>
          <a:lstStyle/>
          <a:p>
            <a:r>
              <a:rPr lang="en-US" b="1" dirty="0"/>
              <a:t>Teacher Resources</a:t>
            </a:r>
          </a:p>
        </p:txBody>
      </p:sp>
      <p:sp>
        <p:nvSpPr>
          <p:cNvPr id="19" name="TextBox 18">
            <a:extLst>
              <a:ext uri="{FF2B5EF4-FFF2-40B4-BE49-F238E27FC236}">
                <a16:creationId xmlns:a16="http://schemas.microsoft.com/office/drawing/2014/main" xmlns="" id="{D0FED08B-C298-4C49-85FA-3BFAD6C3952D}"/>
              </a:ext>
            </a:extLst>
          </p:cNvPr>
          <p:cNvSpPr txBox="1"/>
          <p:nvPr/>
        </p:nvSpPr>
        <p:spPr>
          <a:xfrm>
            <a:off x="6435376" y="1342024"/>
            <a:ext cx="2177584" cy="369332"/>
          </a:xfrm>
          <a:prstGeom prst="rect">
            <a:avLst/>
          </a:prstGeom>
          <a:noFill/>
        </p:spPr>
        <p:txBody>
          <a:bodyPr wrap="none" rtlCol="0">
            <a:spAutoFit/>
          </a:bodyPr>
          <a:lstStyle/>
          <a:p>
            <a:r>
              <a:rPr lang="en-US" b="1" dirty="0"/>
              <a:t>Student Resources</a:t>
            </a:r>
          </a:p>
        </p:txBody>
      </p:sp>
      <p:sp>
        <p:nvSpPr>
          <p:cNvPr id="20" name="TextBox 19">
            <a:extLst>
              <a:ext uri="{FF2B5EF4-FFF2-40B4-BE49-F238E27FC236}">
                <a16:creationId xmlns:a16="http://schemas.microsoft.com/office/drawing/2014/main" xmlns="" id="{FEF4EE57-1473-4126-988E-0A8EA945AEF3}"/>
              </a:ext>
            </a:extLst>
          </p:cNvPr>
          <p:cNvSpPr txBox="1"/>
          <p:nvPr/>
        </p:nvSpPr>
        <p:spPr>
          <a:xfrm>
            <a:off x="2928727" y="5350010"/>
            <a:ext cx="5684234" cy="646331"/>
          </a:xfrm>
          <a:prstGeom prst="rect">
            <a:avLst/>
          </a:prstGeom>
          <a:noFill/>
        </p:spPr>
        <p:txBody>
          <a:bodyPr wrap="square" rtlCol="0">
            <a:spAutoFit/>
          </a:bodyPr>
          <a:lstStyle/>
          <a:p>
            <a:pPr algn="ctr"/>
            <a:r>
              <a:rPr lang="en-US" b="1" dirty="0">
                <a:solidFill>
                  <a:srgbClr val="FFC000"/>
                </a:solidFill>
              </a:rPr>
              <a:t>Confidence in English abilities of students to </a:t>
            </a:r>
            <a:br>
              <a:rPr lang="en-US" b="1" dirty="0">
                <a:solidFill>
                  <a:srgbClr val="FFC000"/>
                </a:solidFill>
              </a:rPr>
            </a:br>
            <a:r>
              <a:rPr lang="en-US" b="1" dirty="0">
                <a:solidFill>
                  <a:srgbClr val="FFC000"/>
                </a:solidFill>
              </a:rPr>
              <a:t>open future opportunities  </a:t>
            </a:r>
          </a:p>
        </p:txBody>
      </p:sp>
      <p:sp>
        <p:nvSpPr>
          <p:cNvPr id="23" name="Equals 22">
            <a:extLst>
              <a:ext uri="{FF2B5EF4-FFF2-40B4-BE49-F238E27FC236}">
                <a16:creationId xmlns:a16="http://schemas.microsoft.com/office/drawing/2014/main" xmlns="" id="{47E32D81-AA39-4B68-A2AB-8378883AE805}"/>
              </a:ext>
            </a:extLst>
          </p:cNvPr>
          <p:cNvSpPr/>
          <p:nvPr/>
        </p:nvSpPr>
        <p:spPr>
          <a:xfrm rot="5400000">
            <a:off x="1269393" y="3789887"/>
            <a:ext cx="369333" cy="28410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lus Sign 23">
            <a:extLst>
              <a:ext uri="{FF2B5EF4-FFF2-40B4-BE49-F238E27FC236}">
                <a16:creationId xmlns:a16="http://schemas.microsoft.com/office/drawing/2014/main" xmlns="" id="{C672DB47-98BE-4DFD-A4AA-742EAEE66BED}"/>
              </a:ext>
            </a:extLst>
          </p:cNvPr>
          <p:cNvSpPr/>
          <p:nvPr/>
        </p:nvSpPr>
        <p:spPr>
          <a:xfrm>
            <a:off x="2418345" y="1306208"/>
            <a:ext cx="543687" cy="51002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Sign 24">
            <a:extLst>
              <a:ext uri="{FF2B5EF4-FFF2-40B4-BE49-F238E27FC236}">
                <a16:creationId xmlns:a16="http://schemas.microsoft.com/office/drawing/2014/main" xmlns="" id="{8A8A4F5C-7FB4-4EC6-BEB4-0714888E56E5}"/>
              </a:ext>
            </a:extLst>
          </p:cNvPr>
          <p:cNvSpPr/>
          <p:nvPr/>
        </p:nvSpPr>
        <p:spPr>
          <a:xfrm>
            <a:off x="5626395" y="1285200"/>
            <a:ext cx="543687" cy="51002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153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DB29B853-9826-461F-AECC-15A7160C3383}"/>
              </a:ext>
            </a:extLst>
          </p:cNvPr>
          <p:cNvSpPr txBox="1">
            <a:spLocks noGrp="1"/>
          </p:cNvSpPr>
          <p:nvPr>
            <p:ph type="title"/>
          </p:nvPr>
        </p:nvSpPr>
        <p:spPr>
          <a:xfrm>
            <a:off x="513163" y="147677"/>
            <a:ext cx="8302625" cy="1325563"/>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4395"/>
                </a:solidFill>
                <a:latin typeface="Myriad Pro" charset="0"/>
                <a:ea typeface="Myriad Pro" charset="0"/>
                <a:cs typeface="Myriad Pro" charset="0"/>
              </a:defRPr>
            </a:lvl1pPr>
          </a:lstStyle>
          <a:p>
            <a:r>
              <a:rPr lang="en-US" sz="2400" dirty="0">
                <a:solidFill>
                  <a:srgbClr val="077F83"/>
                </a:solidFill>
                <a:latin typeface="Open Sans"/>
              </a:rPr>
              <a:t>The </a:t>
            </a:r>
            <a:r>
              <a:rPr lang="en-US" sz="2400" i="1" dirty="0">
                <a:solidFill>
                  <a:srgbClr val="077F83"/>
                </a:solidFill>
                <a:latin typeface="Open Sans"/>
              </a:rPr>
              <a:t>TOEFL ITP</a:t>
            </a:r>
            <a:r>
              <a:rPr lang="en-US" sz="2400" baseline="30000" dirty="0">
                <a:solidFill>
                  <a:srgbClr val="077F83"/>
                </a:solidFill>
                <a:latin typeface="Open Sans"/>
              </a:rPr>
              <a:t>®</a:t>
            </a:r>
            <a:r>
              <a:rPr lang="en-US" sz="2400" dirty="0">
                <a:solidFill>
                  <a:srgbClr val="077F83"/>
                </a:solidFill>
                <a:latin typeface="Open Sans"/>
              </a:rPr>
              <a:t> tests give educators the ability to assess students' proficiency in three different skills providing the data to make confident decisions along the way.</a:t>
            </a:r>
            <a:endParaRPr lang="en-US" sz="2400" dirty="0">
              <a:ln w="12700">
                <a:noFill/>
              </a:ln>
              <a:solidFill>
                <a:srgbClr val="077F83"/>
              </a:solidFill>
              <a:effectLst>
                <a:glow>
                  <a:schemeClr val="bg1">
                    <a:alpha val="96000"/>
                  </a:schemeClr>
                </a:glow>
              </a:effectLst>
              <a:latin typeface="Open Sans"/>
              <a:ea typeface="Verdana" charset="0"/>
              <a:cs typeface="Verdana" charset="0"/>
            </a:endParaRPr>
          </a:p>
        </p:txBody>
      </p:sp>
      <p:grpSp>
        <p:nvGrpSpPr>
          <p:cNvPr id="6" name="Group 5">
            <a:extLst>
              <a:ext uri="{FF2B5EF4-FFF2-40B4-BE49-F238E27FC236}">
                <a16:creationId xmlns:a16="http://schemas.microsoft.com/office/drawing/2014/main" xmlns="" id="{0947B5D7-96A5-4B3C-89B2-CD5C9046E4AC}"/>
              </a:ext>
            </a:extLst>
          </p:cNvPr>
          <p:cNvGrpSpPr/>
          <p:nvPr/>
        </p:nvGrpSpPr>
        <p:grpSpPr>
          <a:xfrm>
            <a:off x="1470511" y="1798708"/>
            <a:ext cx="2336321" cy="2336321"/>
            <a:chOff x="1457510" y="2181885"/>
            <a:chExt cx="2336321" cy="2336321"/>
          </a:xfrm>
        </p:grpSpPr>
        <p:sp>
          <p:nvSpPr>
            <p:cNvPr id="7" name="Oval 6">
              <a:extLst>
                <a:ext uri="{FF2B5EF4-FFF2-40B4-BE49-F238E27FC236}">
                  <a16:creationId xmlns:a16="http://schemas.microsoft.com/office/drawing/2014/main" xmlns="" id="{CD557475-20AF-4342-A7D4-5CD333B8C200}"/>
                </a:ext>
              </a:extLst>
            </p:cNvPr>
            <p:cNvSpPr/>
            <p:nvPr/>
          </p:nvSpPr>
          <p:spPr>
            <a:xfrm>
              <a:off x="1457510" y="2181885"/>
              <a:ext cx="2336321" cy="2336321"/>
            </a:xfrm>
            <a:prstGeom prst="ellipse">
              <a:avLst/>
            </a:prstGeom>
            <a:solidFill>
              <a:schemeClr val="bg1">
                <a:lumMod val="50000"/>
                <a:alpha val="50196"/>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xmlns="" id="{DEC62160-D534-4CB1-A826-EBA297853EA8}"/>
                </a:ext>
              </a:extLst>
            </p:cNvPr>
            <p:cNvSpPr txBox="1">
              <a:spLocks/>
            </p:cNvSpPr>
            <p:nvPr/>
          </p:nvSpPr>
          <p:spPr>
            <a:xfrm>
              <a:off x="1620057" y="3350045"/>
              <a:ext cx="1924963" cy="60833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4395"/>
                  </a:solidFill>
                  <a:latin typeface="Myriad Pro" charset="0"/>
                  <a:ea typeface="Myriad Pro" charset="0"/>
                  <a:cs typeface="Myriad Pro" charset="0"/>
                </a:defRPr>
              </a:lvl1pPr>
            </a:lstStyle>
            <a:p>
              <a:pPr algn="ctr"/>
              <a:r>
                <a:rPr lang="en-US" sz="1400" dirty="0">
                  <a:solidFill>
                    <a:schemeClr val="tx1"/>
                  </a:solidFill>
                  <a:latin typeface="+mj-lt"/>
                </a:rPr>
                <a:t>Listening Comprehension</a:t>
              </a:r>
              <a:endParaRPr lang="en-US" dirty="0">
                <a:ln w="12700">
                  <a:noFill/>
                </a:ln>
                <a:solidFill>
                  <a:schemeClr val="tx1"/>
                </a:solidFill>
                <a:effectLst>
                  <a:glow>
                    <a:schemeClr val="bg1">
                      <a:alpha val="96000"/>
                    </a:schemeClr>
                  </a:glow>
                </a:effectLst>
                <a:latin typeface="+mj-lt"/>
                <a:ea typeface="Verdana" charset="0"/>
                <a:cs typeface="Verdana" charset="0"/>
              </a:endParaRPr>
            </a:p>
          </p:txBody>
        </p:sp>
        <p:pic>
          <p:nvPicPr>
            <p:cNvPr id="9" name="Picture 8">
              <a:extLst>
                <a:ext uri="{FF2B5EF4-FFF2-40B4-BE49-F238E27FC236}">
                  <a16:creationId xmlns:a16="http://schemas.microsoft.com/office/drawing/2014/main" xmlns="" id="{32D9C159-87D6-425B-A133-67CAF1437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210" y="2613423"/>
              <a:ext cx="625294" cy="619995"/>
            </a:xfrm>
            <a:prstGeom prst="rect">
              <a:avLst/>
            </a:prstGeom>
          </p:spPr>
        </p:pic>
      </p:grpSp>
      <p:grpSp>
        <p:nvGrpSpPr>
          <p:cNvPr id="10" name="Group 9">
            <a:extLst>
              <a:ext uri="{FF2B5EF4-FFF2-40B4-BE49-F238E27FC236}">
                <a16:creationId xmlns:a16="http://schemas.microsoft.com/office/drawing/2014/main" xmlns="" id="{10071689-BF1F-4C8D-B347-363730DACC01}"/>
              </a:ext>
            </a:extLst>
          </p:cNvPr>
          <p:cNvGrpSpPr/>
          <p:nvPr/>
        </p:nvGrpSpPr>
        <p:grpSpPr>
          <a:xfrm>
            <a:off x="3391697" y="1798203"/>
            <a:ext cx="2336321" cy="2336321"/>
            <a:chOff x="3424100" y="2181885"/>
            <a:chExt cx="2336321" cy="2336321"/>
          </a:xfrm>
        </p:grpSpPr>
        <p:sp>
          <p:nvSpPr>
            <p:cNvPr id="11" name="Oval 10">
              <a:extLst>
                <a:ext uri="{FF2B5EF4-FFF2-40B4-BE49-F238E27FC236}">
                  <a16:creationId xmlns:a16="http://schemas.microsoft.com/office/drawing/2014/main" xmlns="" id="{CEB18F73-E889-48F6-A35C-A08AABDF9D5A}"/>
                </a:ext>
              </a:extLst>
            </p:cNvPr>
            <p:cNvSpPr/>
            <p:nvPr/>
          </p:nvSpPr>
          <p:spPr>
            <a:xfrm>
              <a:off x="3424100" y="2181885"/>
              <a:ext cx="2336321" cy="2336321"/>
            </a:xfrm>
            <a:prstGeom prst="ellipse">
              <a:avLst/>
            </a:prstGeom>
            <a:solidFill>
              <a:schemeClr val="bg1">
                <a:lumMod val="50000"/>
                <a:alpha val="50196"/>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xmlns="" id="{B60963FE-D115-4B8B-A794-BE02203FDD80}"/>
                </a:ext>
              </a:extLst>
            </p:cNvPr>
            <p:cNvSpPr txBox="1">
              <a:spLocks/>
            </p:cNvSpPr>
            <p:nvPr/>
          </p:nvSpPr>
          <p:spPr>
            <a:xfrm>
              <a:off x="3633338" y="3352184"/>
              <a:ext cx="1924963" cy="60833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4395"/>
                  </a:solidFill>
                  <a:latin typeface="Myriad Pro" charset="0"/>
                  <a:ea typeface="Myriad Pro" charset="0"/>
                  <a:cs typeface="Myriad Pro" charset="0"/>
                </a:defRPr>
              </a:lvl1pPr>
            </a:lstStyle>
            <a:p>
              <a:pPr algn="ctr"/>
              <a:r>
                <a:rPr lang="en-US" sz="1400" dirty="0">
                  <a:solidFill>
                    <a:schemeClr val="tx1"/>
                  </a:solidFill>
                  <a:latin typeface="+mj-lt"/>
                </a:rPr>
                <a:t>Structure </a:t>
              </a:r>
              <a:br>
                <a:rPr lang="en-US" sz="1400" dirty="0">
                  <a:solidFill>
                    <a:schemeClr val="tx1"/>
                  </a:solidFill>
                  <a:latin typeface="+mj-lt"/>
                </a:rPr>
              </a:br>
              <a:r>
                <a:rPr lang="en-US" sz="1400" dirty="0">
                  <a:solidFill>
                    <a:schemeClr val="tx1"/>
                  </a:solidFill>
                  <a:latin typeface="+mj-lt"/>
                </a:rPr>
                <a:t>and </a:t>
              </a:r>
              <a:br>
                <a:rPr lang="en-US" sz="1400" dirty="0">
                  <a:solidFill>
                    <a:schemeClr val="tx1"/>
                  </a:solidFill>
                  <a:latin typeface="+mj-lt"/>
                </a:rPr>
              </a:br>
              <a:r>
                <a:rPr lang="en-US" sz="1400" dirty="0">
                  <a:solidFill>
                    <a:schemeClr val="tx1"/>
                  </a:solidFill>
                  <a:latin typeface="+mj-lt"/>
                </a:rPr>
                <a:t>Written Expression </a:t>
              </a:r>
              <a:endParaRPr lang="en-US" dirty="0">
                <a:ln w="12700">
                  <a:noFill/>
                </a:ln>
                <a:solidFill>
                  <a:schemeClr val="tx1"/>
                </a:solidFill>
                <a:effectLst>
                  <a:glow>
                    <a:schemeClr val="bg1">
                      <a:alpha val="96000"/>
                    </a:schemeClr>
                  </a:glow>
                </a:effectLst>
                <a:latin typeface="+mj-lt"/>
                <a:ea typeface="Verdana" charset="0"/>
                <a:cs typeface="Verdana" charset="0"/>
              </a:endParaRPr>
            </a:p>
          </p:txBody>
        </p:sp>
        <p:pic>
          <p:nvPicPr>
            <p:cNvPr id="13" name="Picture 12">
              <a:extLst>
                <a:ext uri="{FF2B5EF4-FFF2-40B4-BE49-F238E27FC236}">
                  <a16:creationId xmlns:a16="http://schemas.microsoft.com/office/drawing/2014/main" xmlns="" id="{6BA9FC06-D8CA-4F31-9B15-A1D10FB1F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580" y="2448879"/>
              <a:ext cx="989596" cy="691240"/>
            </a:xfrm>
            <a:prstGeom prst="rect">
              <a:avLst/>
            </a:prstGeom>
            <a:noFill/>
          </p:spPr>
        </p:pic>
      </p:grpSp>
      <p:grpSp>
        <p:nvGrpSpPr>
          <p:cNvPr id="14" name="Group 13">
            <a:extLst>
              <a:ext uri="{FF2B5EF4-FFF2-40B4-BE49-F238E27FC236}">
                <a16:creationId xmlns:a16="http://schemas.microsoft.com/office/drawing/2014/main" xmlns="" id="{88A647DF-D644-49FE-B2D3-55FA74F70D2E}"/>
              </a:ext>
            </a:extLst>
          </p:cNvPr>
          <p:cNvGrpSpPr/>
          <p:nvPr/>
        </p:nvGrpSpPr>
        <p:grpSpPr>
          <a:xfrm>
            <a:off x="5390690" y="1800341"/>
            <a:ext cx="2336321" cy="2336321"/>
            <a:chOff x="5390690" y="2181885"/>
            <a:chExt cx="2336321" cy="2336321"/>
          </a:xfrm>
        </p:grpSpPr>
        <p:sp>
          <p:nvSpPr>
            <p:cNvPr id="15" name="Oval 14">
              <a:extLst>
                <a:ext uri="{FF2B5EF4-FFF2-40B4-BE49-F238E27FC236}">
                  <a16:creationId xmlns:a16="http://schemas.microsoft.com/office/drawing/2014/main" xmlns="" id="{191BD9D1-20EA-4618-977C-7A59E2F91EBA}"/>
                </a:ext>
              </a:extLst>
            </p:cNvPr>
            <p:cNvSpPr/>
            <p:nvPr/>
          </p:nvSpPr>
          <p:spPr>
            <a:xfrm>
              <a:off x="5390690" y="2181885"/>
              <a:ext cx="2336321" cy="2336321"/>
            </a:xfrm>
            <a:prstGeom prst="ellipse">
              <a:avLst/>
            </a:prstGeom>
            <a:solidFill>
              <a:schemeClr val="bg1">
                <a:lumMod val="50000"/>
                <a:alpha val="50196"/>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xmlns="" id="{DCE77846-FAB7-49D6-9A02-967D328FBC40}"/>
                </a:ext>
              </a:extLst>
            </p:cNvPr>
            <p:cNvSpPr txBox="1">
              <a:spLocks/>
            </p:cNvSpPr>
            <p:nvPr/>
          </p:nvSpPr>
          <p:spPr>
            <a:xfrm>
              <a:off x="5603272" y="3350045"/>
              <a:ext cx="1924963" cy="60833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4395"/>
                  </a:solidFill>
                  <a:latin typeface="Myriad Pro" charset="0"/>
                  <a:ea typeface="Myriad Pro" charset="0"/>
                  <a:cs typeface="Myriad Pro" charset="0"/>
                </a:defRPr>
              </a:lvl1pPr>
            </a:lstStyle>
            <a:p>
              <a:pPr algn="ctr"/>
              <a:r>
                <a:rPr lang="en-US" sz="1400" dirty="0">
                  <a:solidFill>
                    <a:schemeClr val="tx1"/>
                  </a:solidFill>
                  <a:latin typeface="+mj-lt"/>
                </a:rPr>
                <a:t>Reading Comprehension </a:t>
              </a:r>
              <a:endParaRPr lang="en-US" dirty="0">
                <a:ln w="12700">
                  <a:noFill/>
                </a:ln>
                <a:solidFill>
                  <a:schemeClr val="tx1"/>
                </a:solidFill>
                <a:effectLst>
                  <a:glow>
                    <a:schemeClr val="bg1">
                      <a:alpha val="96000"/>
                    </a:schemeClr>
                  </a:glow>
                </a:effectLst>
                <a:latin typeface="+mj-lt"/>
                <a:ea typeface="Verdana" charset="0"/>
                <a:cs typeface="Verdana" charset="0"/>
              </a:endParaRPr>
            </a:p>
          </p:txBody>
        </p:sp>
        <p:pic>
          <p:nvPicPr>
            <p:cNvPr id="17" name="Picture 16">
              <a:extLst>
                <a:ext uri="{FF2B5EF4-FFF2-40B4-BE49-F238E27FC236}">
                  <a16:creationId xmlns:a16="http://schemas.microsoft.com/office/drawing/2014/main" xmlns="" id="{BC480679-B4F3-4776-BFB5-9B58ED4B2E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1204" y="2538093"/>
              <a:ext cx="841375" cy="695325"/>
            </a:xfrm>
            <a:prstGeom prst="rect">
              <a:avLst/>
            </a:prstGeom>
          </p:spPr>
        </p:pic>
      </p:grpSp>
      <p:sp>
        <p:nvSpPr>
          <p:cNvPr id="18" name="Slide Number Placeholder 17">
            <a:extLst>
              <a:ext uri="{FF2B5EF4-FFF2-40B4-BE49-F238E27FC236}">
                <a16:creationId xmlns:a16="http://schemas.microsoft.com/office/drawing/2014/main" xmlns="" id="{ACFCC146-49D2-4B65-86DB-2CBD44EECA8A}"/>
              </a:ext>
            </a:extLst>
          </p:cNvPr>
          <p:cNvSpPr>
            <a:spLocks noGrp="1"/>
          </p:cNvSpPr>
          <p:nvPr>
            <p:ph type="sldNum" sz="quarter" idx="12"/>
          </p:nvPr>
        </p:nvSpPr>
        <p:spPr/>
        <p:txBody>
          <a:bodyPr/>
          <a:lstStyle/>
          <a:p>
            <a:fld id="{58DC3A63-3AA3-FA43-8CD7-58D945BD1DEF}" type="slidenum">
              <a:rPr lang="en-US" smtClean="0"/>
              <a:pPr/>
              <a:t>11</a:t>
            </a:fld>
            <a:endParaRPr lang="en-US" dirty="0"/>
          </a:p>
        </p:txBody>
      </p:sp>
      <p:sp>
        <p:nvSpPr>
          <p:cNvPr id="2" name="TextBox 1">
            <a:extLst>
              <a:ext uri="{FF2B5EF4-FFF2-40B4-BE49-F238E27FC236}">
                <a16:creationId xmlns:a16="http://schemas.microsoft.com/office/drawing/2014/main" xmlns="" id="{C912DD08-D8E0-411B-A097-E8F8AC09BCE8}"/>
              </a:ext>
            </a:extLst>
          </p:cNvPr>
          <p:cNvSpPr txBox="1"/>
          <p:nvPr/>
        </p:nvSpPr>
        <p:spPr>
          <a:xfrm>
            <a:off x="1272084" y="4242039"/>
            <a:ext cx="2336322" cy="1477328"/>
          </a:xfrm>
          <a:prstGeom prst="rect">
            <a:avLst/>
          </a:prstGeom>
          <a:noFill/>
        </p:spPr>
        <p:txBody>
          <a:bodyPr wrap="square" rtlCol="0">
            <a:spAutoFit/>
          </a:bodyPr>
          <a:lstStyle/>
          <a:p>
            <a:pPr marL="342900" indent="-342900">
              <a:buFont typeface="Arial" panose="020B0604020202020204" pitchFamily="34" charset="0"/>
              <a:buChar char="•"/>
            </a:pPr>
            <a:r>
              <a:rPr lang="en-US" sz="1000" b="1" dirty="0">
                <a:solidFill>
                  <a:srgbClr val="8D968E"/>
                </a:solidFill>
              </a:rPr>
              <a:t>Measures the ability to understand both short and long conversations in English</a:t>
            </a:r>
          </a:p>
          <a:p>
            <a:pPr marL="342900" indent="-342900">
              <a:buFont typeface="Arial" panose="020B0604020202020204" pitchFamily="34" charset="0"/>
              <a:buChar char="•"/>
            </a:pPr>
            <a:endParaRPr lang="en-US" sz="1000" b="1" dirty="0">
              <a:solidFill>
                <a:srgbClr val="8D968E"/>
              </a:solidFill>
            </a:endParaRPr>
          </a:p>
          <a:p>
            <a:pPr marL="342900" indent="-342900">
              <a:buFont typeface="Arial" panose="020B0604020202020204" pitchFamily="34" charset="0"/>
              <a:buChar char="•"/>
            </a:pPr>
            <a:r>
              <a:rPr lang="en-US" sz="1000" b="1" dirty="0">
                <a:solidFill>
                  <a:srgbClr val="8D968E"/>
                </a:solidFill>
              </a:rPr>
              <a:t>Contains recorded material reflecting what a student might hear among students at an English-speaking college or university</a:t>
            </a:r>
          </a:p>
        </p:txBody>
      </p:sp>
      <p:sp>
        <p:nvSpPr>
          <p:cNvPr id="19" name="Title 1">
            <a:extLst>
              <a:ext uri="{FF2B5EF4-FFF2-40B4-BE49-F238E27FC236}">
                <a16:creationId xmlns:a16="http://schemas.microsoft.com/office/drawing/2014/main" xmlns="" id="{83E6EF0C-7C00-4660-8413-A74CA314E038}"/>
              </a:ext>
            </a:extLst>
          </p:cNvPr>
          <p:cNvSpPr txBox="1">
            <a:spLocks noGrp="1"/>
          </p:cNvSpPr>
          <p:nvPr>
            <p:ph idx="1"/>
          </p:nvPr>
        </p:nvSpPr>
        <p:spPr>
          <a:xfrm>
            <a:off x="3600935" y="3788903"/>
            <a:ext cx="2127083" cy="264274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4395"/>
                </a:solidFill>
                <a:latin typeface="Myriad Pro" charset="0"/>
                <a:ea typeface="Myriad Pro" charset="0"/>
                <a:cs typeface="Myriad Pro" charset="0"/>
              </a:defRPr>
            </a:lvl1pPr>
          </a:lstStyle>
          <a:p>
            <a:pPr marL="285750" lvl="0" indent="-285750">
              <a:buFont typeface="Arial" charset="0"/>
              <a:buChar char="•"/>
            </a:pPr>
            <a:r>
              <a:rPr lang="en-US" sz="1000" dirty="0">
                <a:solidFill>
                  <a:schemeClr val="accent1"/>
                </a:solidFill>
                <a:latin typeface="Open Sans"/>
              </a:rPr>
              <a:t>Measures the ability to recognize language appropriate for standard written English</a:t>
            </a:r>
          </a:p>
          <a:p>
            <a:pPr marL="285750" lvl="0" indent="-285750">
              <a:buFont typeface="Arial" charset="0"/>
              <a:buChar char="•"/>
            </a:pPr>
            <a:endParaRPr lang="en-US" sz="1000" dirty="0">
              <a:solidFill>
                <a:schemeClr val="accent1"/>
              </a:solidFill>
              <a:latin typeface="Open Sans"/>
            </a:endParaRPr>
          </a:p>
          <a:p>
            <a:pPr marL="285750" lvl="0" indent="-285750">
              <a:buFont typeface="Arial" charset="0"/>
              <a:buChar char="•"/>
            </a:pPr>
            <a:r>
              <a:rPr lang="en-US" sz="1000" dirty="0">
                <a:solidFill>
                  <a:schemeClr val="accent1"/>
                </a:solidFill>
                <a:latin typeface="Open Sans"/>
              </a:rPr>
              <a:t>Contains sentences that test knowledge of important structural and grammatical elements of standard written English</a:t>
            </a:r>
          </a:p>
          <a:p>
            <a:pPr marL="285750" lvl="0" indent="-285750">
              <a:buFont typeface="Arial" charset="0"/>
              <a:buChar char="•"/>
            </a:pPr>
            <a:endParaRPr lang="en-US" sz="1000" dirty="0">
              <a:solidFill>
                <a:schemeClr val="accent1"/>
              </a:solidFill>
              <a:latin typeface="Open Sans"/>
            </a:endParaRPr>
          </a:p>
        </p:txBody>
      </p:sp>
      <p:sp>
        <p:nvSpPr>
          <p:cNvPr id="21" name="TextBox 20">
            <a:extLst>
              <a:ext uri="{FF2B5EF4-FFF2-40B4-BE49-F238E27FC236}">
                <a16:creationId xmlns:a16="http://schemas.microsoft.com/office/drawing/2014/main" xmlns="" id="{0F1191D8-0844-44DE-A284-73BC609F691F}"/>
              </a:ext>
            </a:extLst>
          </p:cNvPr>
          <p:cNvSpPr txBox="1"/>
          <p:nvPr/>
        </p:nvSpPr>
        <p:spPr>
          <a:xfrm>
            <a:off x="5580034" y="4313509"/>
            <a:ext cx="2137213" cy="1323439"/>
          </a:xfrm>
          <a:prstGeom prst="rect">
            <a:avLst/>
          </a:prstGeom>
          <a:noFill/>
        </p:spPr>
        <p:txBody>
          <a:bodyPr wrap="square" rtlCol="0">
            <a:spAutoFit/>
          </a:bodyPr>
          <a:lstStyle/>
          <a:p>
            <a:pPr marL="342900" indent="-342900">
              <a:buFont typeface="Arial" panose="020B0604020202020204" pitchFamily="34" charset="0"/>
              <a:buChar char="•"/>
            </a:pPr>
            <a:r>
              <a:rPr lang="en-US" sz="1000" b="1" dirty="0">
                <a:solidFill>
                  <a:schemeClr val="accent1"/>
                </a:solidFill>
                <a:latin typeface="+mj-lt"/>
              </a:rPr>
              <a:t>Measures the ability to read and understand short passages at the university level</a:t>
            </a:r>
          </a:p>
          <a:p>
            <a:pPr marL="342900" indent="-342900">
              <a:buFont typeface="Arial" panose="020B0604020202020204" pitchFamily="34" charset="0"/>
              <a:buChar char="•"/>
            </a:pPr>
            <a:endParaRPr lang="en-US" sz="1000" b="1" dirty="0">
              <a:solidFill>
                <a:schemeClr val="accent1"/>
              </a:solidFill>
              <a:latin typeface="+mj-lt"/>
            </a:endParaRPr>
          </a:p>
          <a:p>
            <a:pPr marL="342900" indent="-342900">
              <a:buFont typeface="Arial" panose="020B0604020202020204" pitchFamily="34" charset="0"/>
              <a:buChar char="•"/>
            </a:pPr>
            <a:r>
              <a:rPr lang="en-US" sz="1000" b="1" dirty="0">
                <a:solidFill>
                  <a:schemeClr val="accent1"/>
                </a:solidFill>
                <a:latin typeface="+mj-lt"/>
              </a:rPr>
              <a:t>Contains reading passages with questions about the passages</a:t>
            </a:r>
          </a:p>
        </p:txBody>
      </p:sp>
    </p:spTree>
    <p:extLst>
      <p:ext uri="{BB962C8B-B14F-4D97-AF65-F5344CB8AC3E}">
        <p14:creationId xmlns:p14="http://schemas.microsoft.com/office/powerpoint/2010/main" val="374369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5EB5A02-9469-4722-B4DD-6878BA2C41A7}"/>
              </a:ext>
            </a:extLst>
          </p:cNvPr>
          <p:cNvSpPr>
            <a:spLocks noGrp="1"/>
          </p:cNvSpPr>
          <p:nvPr>
            <p:ph type="title"/>
          </p:nvPr>
        </p:nvSpPr>
        <p:spPr>
          <a:xfrm>
            <a:off x="420758" y="85166"/>
            <a:ext cx="8302484" cy="1325563"/>
          </a:xfrm>
        </p:spPr>
        <p:txBody>
          <a:bodyPr>
            <a:normAutofit/>
          </a:bodyPr>
          <a:lstStyle/>
          <a:p>
            <a:r>
              <a:rPr lang="en-US" sz="2400" dirty="0"/>
              <a:t>The </a:t>
            </a:r>
            <a:r>
              <a:rPr lang="en-US" sz="2400" i="1" dirty="0"/>
              <a:t>TOEFL ITP</a:t>
            </a:r>
            <a:r>
              <a:rPr lang="en-US" sz="2400" i="1" baseline="30000" dirty="0"/>
              <a:t>® </a:t>
            </a:r>
            <a:r>
              <a:rPr lang="en-US" sz="2400" dirty="0"/>
              <a:t>Assessment Series provides teachers and institutions with the tools and resources to enhance their programs.</a:t>
            </a:r>
          </a:p>
        </p:txBody>
      </p:sp>
      <p:pic>
        <p:nvPicPr>
          <p:cNvPr id="6" name="Chart Placeholder 5">
            <a:extLst>
              <a:ext uri="{FF2B5EF4-FFF2-40B4-BE49-F238E27FC236}">
                <a16:creationId xmlns:a16="http://schemas.microsoft.com/office/drawing/2014/main" xmlns="" id="{441C090D-2F95-42FE-80E7-B44B98043D63}"/>
              </a:ext>
            </a:extLst>
          </p:cNvPr>
          <p:cNvPicPr>
            <a:picLocks noGrp="1" noChangeAspect="1"/>
          </p:cNvPicPr>
          <p:nvPr>
            <p:ph type="chart" sz="quarter" idx="13"/>
          </p:nvPr>
        </p:nvPicPr>
        <p:blipFill>
          <a:blip r:embed="rId2"/>
          <a:stretch>
            <a:fillRect/>
          </a:stretch>
        </p:blipFill>
        <p:spPr>
          <a:xfrm>
            <a:off x="6447208" y="1688931"/>
            <a:ext cx="980952" cy="1266667"/>
          </a:xfrm>
          <a:prstGeom prst="rect">
            <a:avLst/>
          </a:prstGeom>
        </p:spPr>
      </p:pic>
      <p:sp>
        <p:nvSpPr>
          <p:cNvPr id="5" name="Title 1">
            <a:extLst>
              <a:ext uri="{FF2B5EF4-FFF2-40B4-BE49-F238E27FC236}">
                <a16:creationId xmlns:a16="http://schemas.microsoft.com/office/drawing/2014/main" xmlns="" id="{5B79C044-259A-4915-9F4D-829B9F20986C}"/>
              </a:ext>
            </a:extLst>
          </p:cNvPr>
          <p:cNvSpPr txBox="1">
            <a:spLocks noGrp="1"/>
          </p:cNvSpPr>
          <p:nvPr>
            <p:ph idx="1"/>
          </p:nvPr>
        </p:nvSpPr>
        <p:spPr>
          <a:xfrm>
            <a:off x="504648" y="1610731"/>
            <a:ext cx="6323301" cy="435133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4395"/>
                </a:solidFill>
                <a:latin typeface="Myriad Pro" charset="0"/>
                <a:ea typeface="Myriad Pro" charset="0"/>
                <a:cs typeface="Myriad Pro" charset="0"/>
              </a:defRPr>
            </a:lvl1pPr>
          </a:lstStyle>
          <a:p>
            <a:pPr lvl="0"/>
            <a:endParaRPr lang="en-US" sz="2400" dirty="0">
              <a:solidFill>
                <a:schemeClr val="accent1"/>
              </a:solidFill>
              <a:latin typeface="Open Sans"/>
            </a:endParaRPr>
          </a:p>
          <a:p>
            <a:pPr marL="342900" indent="-342900">
              <a:buFont typeface="Arial" panose="020B0604020202020204" pitchFamily="34" charset="0"/>
              <a:buChar char="•"/>
            </a:pPr>
            <a:r>
              <a:rPr lang="en-US" sz="1600" b="1" dirty="0">
                <a:solidFill>
                  <a:schemeClr val="accent1"/>
                </a:solidFill>
                <a:latin typeface="Open Sans"/>
              </a:rPr>
              <a:t>Official Guide to the </a:t>
            </a:r>
            <a:r>
              <a:rPr lang="en-US" sz="1600" b="1" i="1" dirty="0">
                <a:solidFill>
                  <a:schemeClr val="accent1"/>
                </a:solidFill>
              </a:rPr>
              <a:t>TOEFL ITP</a:t>
            </a:r>
            <a:r>
              <a:rPr lang="en-US" sz="1600" b="1" i="1" baseline="30000" dirty="0">
                <a:solidFill>
                  <a:schemeClr val="accent1"/>
                </a:solidFill>
              </a:rPr>
              <a:t>®</a:t>
            </a:r>
            <a:r>
              <a:rPr lang="en-US" sz="1600" b="1" i="1" dirty="0">
                <a:solidFill>
                  <a:schemeClr val="accent1"/>
                </a:solidFill>
              </a:rPr>
              <a:t> </a:t>
            </a:r>
            <a:r>
              <a:rPr lang="en-US" sz="1600" b="1" dirty="0">
                <a:solidFill>
                  <a:schemeClr val="accent1"/>
                </a:solidFill>
              </a:rPr>
              <a:t>Assessment Series </a:t>
            </a:r>
          </a:p>
          <a:p>
            <a:pPr marL="742950" lvl="1" indent="-285750">
              <a:buFont typeface="Wingdings" panose="05000000000000000000" pitchFamily="2" charset="2"/>
              <a:buChar char="ü"/>
            </a:pPr>
            <a:r>
              <a:rPr lang="en-US" sz="1400" b="0" dirty="0">
                <a:solidFill>
                  <a:srgbClr val="8D968E"/>
                </a:solidFill>
              </a:rPr>
              <a:t>A description of all the types of questions on the test</a:t>
            </a:r>
          </a:p>
          <a:p>
            <a:pPr marL="742950" lvl="1" indent="-285750">
              <a:buFont typeface="Wingdings" panose="05000000000000000000" pitchFamily="2" charset="2"/>
              <a:buChar char="ü"/>
            </a:pPr>
            <a:r>
              <a:rPr lang="en-US" sz="1400" b="0" dirty="0">
                <a:solidFill>
                  <a:srgbClr val="8D968E"/>
                </a:solidFill>
              </a:rPr>
              <a:t>Practice questions and answers with explanations</a:t>
            </a:r>
          </a:p>
          <a:p>
            <a:pPr marL="742950" lvl="1" indent="-285750">
              <a:buFont typeface="Wingdings" panose="05000000000000000000" pitchFamily="2" charset="2"/>
              <a:buChar char="ü"/>
            </a:pPr>
            <a:r>
              <a:rPr lang="en-US" sz="1400" b="0" dirty="0">
                <a:solidFill>
                  <a:srgbClr val="8D968E"/>
                </a:solidFill>
              </a:rPr>
              <a:t>Two full-length practice tests</a:t>
            </a:r>
          </a:p>
          <a:p>
            <a:pPr marL="742950" lvl="1" indent="-285750">
              <a:buFont typeface="Wingdings" panose="05000000000000000000" pitchFamily="2" charset="2"/>
              <a:buChar char="ü"/>
            </a:pPr>
            <a:r>
              <a:rPr lang="en-US" sz="1400" b="0" dirty="0">
                <a:solidFill>
                  <a:srgbClr val="8D968E"/>
                </a:solidFill>
              </a:rPr>
              <a:t>Useful strategies for improving academic English skills</a:t>
            </a:r>
          </a:p>
          <a:p>
            <a:pPr marL="742950" lvl="1" indent="-285750">
              <a:buFont typeface="Wingdings" panose="05000000000000000000" pitchFamily="2" charset="2"/>
              <a:buChar char="ü"/>
            </a:pPr>
            <a:r>
              <a:rPr lang="en-US" sz="1400" b="0" dirty="0">
                <a:solidFill>
                  <a:srgbClr val="8D968E"/>
                </a:solidFill>
              </a:rPr>
              <a:t>A CD-ROM for the Listening section (Mac</a:t>
            </a:r>
            <a:r>
              <a:rPr lang="en-US" sz="1400" b="0" baseline="30000" dirty="0">
                <a:solidFill>
                  <a:srgbClr val="8D968E"/>
                </a:solidFill>
              </a:rPr>
              <a:t>®</a:t>
            </a:r>
            <a:r>
              <a:rPr lang="en-US" sz="1400" b="0" dirty="0">
                <a:solidFill>
                  <a:srgbClr val="8D968E"/>
                </a:solidFill>
              </a:rPr>
              <a:t> compatible)</a:t>
            </a:r>
          </a:p>
          <a:p>
            <a:pPr marL="342900" indent="-342900">
              <a:buFont typeface="Arial" panose="020B0604020202020204" pitchFamily="34" charset="0"/>
              <a:buChar char="•"/>
            </a:pPr>
            <a:endParaRPr lang="en-US" sz="1600" b="1" dirty="0">
              <a:solidFill>
                <a:srgbClr val="8D968E"/>
              </a:solidFill>
              <a:latin typeface="Open Sans"/>
            </a:endParaRPr>
          </a:p>
          <a:p>
            <a:pPr marL="342900" indent="-342900">
              <a:buFont typeface="Arial" panose="020B0604020202020204" pitchFamily="34" charset="0"/>
              <a:buChar char="•"/>
            </a:pPr>
            <a:r>
              <a:rPr lang="en-US" sz="1600" b="1" dirty="0">
                <a:solidFill>
                  <a:schemeClr val="accent1"/>
                </a:solidFill>
                <a:latin typeface="Open Sans"/>
              </a:rPr>
              <a:t>Teacher Workshop</a:t>
            </a:r>
          </a:p>
          <a:p>
            <a:pPr marL="742950" lvl="1" indent="-285750">
              <a:buFont typeface="Wingdings" panose="05000000000000000000" pitchFamily="2" charset="2"/>
              <a:buChar char="ü"/>
            </a:pPr>
            <a:r>
              <a:rPr lang="en-US" sz="1400" b="0" dirty="0">
                <a:solidFill>
                  <a:srgbClr val="8D968E"/>
                </a:solidFill>
              </a:rPr>
              <a:t>One-day workshop </a:t>
            </a:r>
          </a:p>
          <a:p>
            <a:pPr marL="742950" lvl="1" indent="-285750">
              <a:buFont typeface="Wingdings" panose="05000000000000000000" pitchFamily="2" charset="2"/>
              <a:buChar char="ü"/>
            </a:pPr>
            <a:r>
              <a:rPr lang="en-US" sz="1400" dirty="0">
                <a:solidFill>
                  <a:srgbClr val="8D968E"/>
                </a:solidFill>
              </a:rPr>
              <a:t>Provides</a:t>
            </a:r>
            <a:r>
              <a:rPr lang="en-US" sz="1400" b="0" dirty="0">
                <a:solidFill>
                  <a:srgbClr val="8D968E"/>
                </a:solidFill>
              </a:rPr>
              <a:t> deeper understanding of test content, format, communication goals and skills assessment </a:t>
            </a:r>
          </a:p>
          <a:p>
            <a:pPr marL="742950" lvl="1" indent="-285750">
              <a:buFont typeface="Wingdings" panose="05000000000000000000" pitchFamily="2" charset="2"/>
              <a:buChar char="ü"/>
            </a:pPr>
            <a:r>
              <a:rPr lang="en-US" sz="1400" b="0" dirty="0">
                <a:solidFill>
                  <a:srgbClr val="8D968E"/>
                </a:solidFill>
              </a:rPr>
              <a:t>Features the </a:t>
            </a:r>
            <a:r>
              <a:rPr lang="en-US" sz="1400" b="0" i="1" dirty="0">
                <a:solidFill>
                  <a:srgbClr val="8D968E"/>
                </a:solidFill>
              </a:rPr>
              <a:t>Teacher Workshop Manual for the TOEFL ITP</a:t>
            </a:r>
            <a:r>
              <a:rPr lang="en-US" sz="1400" b="0" dirty="0">
                <a:solidFill>
                  <a:srgbClr val="8D968E"/>
                </a:solidFill>
              </a:rPr>
              <a:t>® </a:t>
            </a:r>
            <a:r>
              <a:rPr lang="en-US" sz="1400" b="0" i="1" dirty="0">
                <a:solidFill>
                  <a:srgbClr val="8D968E"/>
                </a:solidFill>
              </a:rPr>
              <a:t>Test</a:t>
            </a:r>
            <a:r>
              <a:rPr lang="en-US" sz="1400" dirty="0">
                <a:solidFill>
                  <a:srgbClr val="8D968E"/>
                </a:solidFill>
              </a:rPr>
              <a:t>,</a:t>
            </a:r>
            <a:r>
              <a:rPr lang="en-US" sz="1400" b="0" dirty="0">
                <a:solidFill>
                  <a:srgbClr val="8D968E"/>
                </a:solidFill>
              </a:rPr>
              <a:t> provides activities instructors can use in their classrooms </a:t>
            </a:r>
          </a:p>
          <a:p>
            <a:pPr marL="285750" indent="-285750">
              <a:buFont typeface="Arial" panose="020B0604020202020204" pitchFamily="34" charset="0"/>
              <a:buChar char="•"/>
            </a:pPr>
            <a:endParaRPr lang="en-US" sz="1800" b="1" i="1" dirty="0">
              <a:solidFill>
                <a:schemeClr val="accent1"/>
              </a:solidFill>
              <a:latin typeface="Open Sans"/>
            </a:endParaRPr>
          </a:p>
          <a:p>
            <a:pPr marL="285750" indent="-285750">
              <a:buFont typeface="Arial" panose="020B0604020202020204" pitchFamily="34" charset="0"/>
              <a:buChar char="•"/>
            </a:pPr>
            <a:r>
              <a:rPr lang="en-US" sz="1800" b="1" i="1" dirty="0">
                <a:solidFill>
                  <a:schemeClr val="accent1"/>
                </a:solidFill>
                <a:latin typeface="Open Sans"/>
              </a:rPr>
              <a:t>T</a:t>
            </a:r>
            <a:r>
              <a:rPr lang="en-US" sz="1600" b="1" i="1" dirty="0">
                <a:solidFill>
                  <a:schemeClr val="accent1"/>
                </a:solidFill>
                <a:latin typeface="Open Sans"/>
              </a:rPr>
              <a:t>OEFL</a:t>
            </a:r>
            <a:r>
              <a:rPr lang="en-US" sz="1600" b="1" i="1" baseline="30000" dirty="0">
                <a:solidFill>
                  <a:schemeClr val="accent1"/>
                </a:solidFill>
                <a:latin typeface="Open Sans"/>
              </a:rPr>
              <a:t>®</a:t>
            </a:r>
            <a:r>
              <a:rPr lang="en-US" sz="1600" b="1" baseline="30000" dirty="0">
                <a:solidFill>
                  <a:schemeClr val="accent1"/>
                </a:solidFill>
                <a:latin typeface="Open Sans"/>
              </a:rPr>
              <a:t> </a:t>
            </a:r>
            <a:r>
              <a:rPr lang="en-US" sz="1600" b="1" dirty="0">
                <a:solidFill>
                  <a:schemeClr val="accent1"/>
                </a:solidFill>
                <a:latin typeface="Open Sans"/>
              </a:rPr>
              <a:t>Connect Portal</a:t>
            </a:r>
          </a:p>
          <a:p>
            <a:pPr marL="742950" lvl="1" indent="-285750">
              <a:buFont typeface="Wingdings" panose="05000000000000000000" pitchFamily="2" charset="2"/>
              <a:buChar char="ü"/>
            </a:pPr>
            <a:r>
              <a:rPr lang="en-US" sz="1400" dirty="0">
                <a:solidFill>
                  <a:schemeClr val="accent1"/>
                </a:solidFill>
                <a:latin typeface="Open Sans"/>
              </a:rPr>
              <a:t>Communications portal </a:t>
            </a:r>
          </a:p>
          <a:p>
            <a:pPr marL="742950" lvl="1" indent="-285750">
              <a:buFont typeface="Wingdings" panose="05000000000000000000" pitchFamily="2" charset="2"/>
              <a:buChar char="ü"/>
            </a:pPr>
            <a:r>
              <a:rPr lang="en-US" sz="1400" dirty="0">
                <a:solidFill>
                  <a:schemeClr val="accent1"/>
                </a:solidFill>
                <a:latin typeface="Open Sans"/>
              </a:rPr>
              <a:t>Provides direct access to ETS, other English language educators, administrators and TOEFL ITP score users from around the world </a:t>
            </a:r>
          </a:p>
          <a:p>
            <a:pPr lvl="0"/>
            <a:endParaRPr lang="en-US" sz="2000" b="0" dirty="0">
              <a:solidFill>
                <a:srgbClr val="4F545D"/>
              </a:solidFill>
              <a:latin typeface="Open Sans"/>
            </a:endParaRPr>
          </a:p>
          <a:p>
            <a:pPr marL="171450" lvl="0" indent="-171450">
              <a:buFont typeface="Arial" charset="0"/>
              <a:buChar char="•"/>
            </a:pPr>
            <a:endParaRPr lang="en-US" sz="2400" b="0" dirty="0">
              <a:solidFill>
                <a:srgbClr val="4F545D"/>
              </a:solidFill>
              <a:latin typeface="Open Sans"/>
            </a:endParaRPr>
          </a:p>
        </p:txBody>
      </p:sp>
      <p:pic>
        <p:nvPicPr>
          <p:cNvPr id="7" name="Picture 6">
            <a:extLst>
              <a:ext uri="{FF2B5EF4-FFF2-40B4-BE49-F238E27FC236}">
                <a16:creationId xmlns:a16="http://schemas.microsoft.com/office/drawing/2014/main" xmlns="" id="{1F0E7B27-97A0-4B7C-80DE-F59F8AEC436D}"/>
              </a:ext>
            </a:extLst>
          </p:cNvPr>
          <p:cNvPicPr>
            <a:picLocks noChangeAspect="1"/>
          </p:cNvPicPr>
          <p:nvPr/>
        </p:nvPicPr>
        <p:blipFill>
          <a:blip r:embed="rId3"/>
          <a:stretch>
            <a:fillRect/>
          </a:stretch>
        </p:blipFill>
        <p:spPr>
          <a:xfrm>
            <a:off x="6447208" y="4409523"/>
            <a:ext cx="2399940" cy="1325563"/>
          </a:xfrm>
          <a:prstGeom prst="rect">
            <a:avLst/>
          </a:prstGeom>
        </p:spPr>
      </p:pic>
      <p:sp>
        <p:nvSpPr>
          <p:cNvPr id="8" name="Slide Number Placeholder 7">
            <a:extLst>
              <a:ext uri="{FF2B5EF4-FFF2-40B4-BE49-F238E27FC236}">
                <a16:creationId xmlns:a16="http://schemas.microsoft.com/office/drawing/2014/main" xmlns="" id="{527783D2-C49F-46EA-B690-6455FDA8150D}"/>
              </a:ext>
            </a:extLst>
          </p:cNvPr>
          <p:cNvSpPr>
            <a:spLocks noGrp="1"/>
          </p:cNvSpPr>
          <p:nvPr>
            <p:ph type="sldNum" sz="quarter" idx="12"/>
          </p:nvPr>
        </p:nvSpPr>
        <p:spPr/>
        <p:txBody>
          <a:bodyPr/>
          <a:lstStyle/>
          <a:p>
            <a:fld id="{58DC3A63-3AA3-FA43-8CD7-58D945BD1DEF}" type="slidenum">
              <a:rPr lang="en-US" smtClean="0"/>
              <a:pPr/>
              <a:t>12</a:t>
            </a:fld>
            <a:endParaRPr lang="en-US" dirty="0"/>
          </a:p>
        </p:txBody>
      </p:sp>
    </p:spTree>
    <p:extLst>
      <p:ext uri="{BB962C8B-B14F-4D97-AF65-F5344CB8AC3E}">
        <p14:creationId xmlns:p14="http://schemas.microsoft.com/office/powerpoint/2010/main" val="40766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5EB5A02-9469-4722-B4DD-6878BA2C41A7}"/>
              </a:ext>
            </a:extLst>
          </p:cNvPr>
          <p:cNvSpPr>
            <a:spLocks noGrp="1"/>
          </p:cNvSpPr>
          <p:nvPr>
            <p:ph type="title"/>
          </p:nvPr>
        </p:nvSpPr>
        <p:spPr>
          <a:xfrm>
            <a:off x="420758" y="45874"/>
            <a:ext cx="8302484" cy="1325563"/>
          </a:xfrm>
        </p:spPr>
        <p:txBody>
          <a:bodyPr>
            <a:normAutofit/>
          </a:bodyPr>
          <a:lstStyle/>
          <a:p>
            <a:r>
              <a:rPr lang="en-US" sz="2400" dirty="0"/>
              <a:t>The </a:t>
            </a:r>
            <a:r>
              <a:rPr lang="en-US" sz="2400" i="1" dirty="0"/>
              <a:t>TOEFL ITP</a:t>
            </a:r>
            <a:r>
              <a:rPr lang="en-US" sz="2400" i="1" baseline="30000" dirty="0"/>
              <a:t>® </a:t>
            </a:r>
            <a:r>
              <a:rPr lang="en-US" sz="2400" dirty="0"/>
              <a:t>Assessment Series provides students with test preparation materials to help them succeed on the tests.</a:t>
            </a:r>
          </a:p>
        </p:txBody>
      </p:sp>
      <p:pic>
        <p:nvPicPr>
          <p:cNvPr id="2" name="Chart Placeholder 1">
            <a:extLst>
              <a:ext uri="{FF2B5EF4-FFF2-40B4-BE49-F238E27FC236}">
                <a16:creationId xmlns:a16="http://schemas.microsoft.com/office/drawing/2014/main" xmlns="" id="{ACCCCE10-36A9-4BD5-98E8-00EF26B13089}"/>
              </a:ext>
            </a:extLst>
          </p:cNvPr>
          <p:cNvPicPr>
            <a:picLocks noGrp="1" noChangeAspect="1"/>
          </p:cNvPicPr>
          <p:nvPr>
            <p:ph type="chart" sz="quarter" idx="13"/>
          </p:nvPr>
        </p:nvPicPr>
        <p:blipFill>
          <a:blip r:embed="rId2"/>
          <a:stretch>
            <a:fillRect/>
          </a:stretch>
        </p:blipFill>
        <p:spPr>
          <a:xfrm>
            <a:off x="5381235" y="1493920"/>
            <a:ext cx="1124729" cy="1463240"/>
          </a:xfrm>
          <a:prstGeom prst="rect">
            <a:avLst/>
          </a:prstGeom>
        </p:spPr>
      </p:pic>
      <p:sp>
        <p:nvSpPr>
          <p:cNvPr id="5" name="Title 1">
            <a:extLst>
              <a:ext uri="{FF2B5EF4-FFF2-40B4-BE49-F238E27FC236}">
                <a16:creationId xmlns:a16="http://schemas.microsoft.com/office/drawing/2014/main" xmlns="" id="{5B79C044-259A-4915-9F4D-829B9F20986C}"/>
              </a:ext>
            </a:extLst>
          </p:cNvPr>
          <p:cNvSpPr txBox="1">
            <a:spLocks noGrp="1"/>
          </p:cNvSpPr>
          <p:nvPr>
            <p:ph idx="1"/>
          </p:nvPr>
        </p:nvSpPr>
        <p:spPr>
          <a:xfrm>
            <a:off x="380225" y="2107857"/>
            <a:ext cx="6337850" cy="383132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4395"/>
                </a:solidFill>
                <a:latin typeface="Myriad Pro" charset="0"/>
                <a:ea typeface="Myriad Pro" charset="0"/>
                <a:cs typeface="Myriad Pro" charset="0"/>
              </a:defRPr>
            </a:lvl1pPr>
          </a:lstStyle>
          <a:p>
            <a:pPr marL="742950" lvl="1" indent="-285750">
              <a:buFont typeface="Arial" panose="020B0604020202020204" pitchFamily="34" charset="0"/>
              <a:buChar char="•"/>
            </a:pPr>
            <a:r>
              <a:rPr lang="en-US" sz="1600" b="1" dirty="0">
                <a:solidFill>
                  <a:schemeClr val="accent1"/>
                </a:solidFill>
                <a:latin typeface="Open Sans"/>
              </a:rPr>
              <a:t>Level 1 Practice Tests, Volume 1 </a:t>
            </a:r>
          </a:p>
          <a:p>
            <a:pPr marL="1200150" lvl="2" indent="-285750">
              <a:buFont typeface="Wingdings" panose="05000000000000000000" pitchFamily="2" charset="2"/>
              <a:buChar char="ü"/>
            </a:pPr>
            <a:r>
              <a:rPr lang="en-US" sz="1400" dirty="0">
                <a:solidFill>
                  <a:schemeClr val="accent1"/>
                </a:solidFill>
                <a:latin typeface="Open Sans"/>
              </a:rPr>
              <a:t>Two complete practice tests</a:t>
            </a:r>
          </a:p>
          <a:p>
            <a:pPr marL="1200150" lvl="2" indent="-285750">
              <a:buFont typeface="Wingdings" panose="05000000000000000000" pitchFamily="2" charset="2"/>
              <a:buChar char="ü"/>
            </a:pPr>
            <a:r>
              <a:rPr lang="en-US" sz="1400" dirty="0">
                <a:solidFill>
                  <a:schemeClr val="accent1"/>
                </a:solidFill>
                <a:latin typeface="Open Sans"/>
              </a:rPr>
              <a:t>CD-ROM of the Listening passages</a:t>
            </a:r>
          </a:p>
          <a:p>
            <a:pPr marL="1200150" lvl="2" indent="-285750">
              <a:buFont typeface="Wingdings" panose="05000000000000000000" pitchFamily="2" charset="2"/>
              <a:buChar char="ü"/>
            </a:pPr>
            <a:r>
              <a:rPr lang="en-US" sz="1400" dirty="0">
                <a:solidFill>
                  <a:schemeClr val="accent1"/>
                </a:solidFill>
                <a:latin typeface="Open Sans"/>
              </a:rPr>
              <a:t>Answer keys </a:t>
            </a:r>
          </a:p>
          <a:p>
            <a:pPr marL="1200150" lvl="2" indent="-285750">
              <a:buFont typeface="Wingdings" panose="05000000000000000000" pitchFamily="2" charset="2"/>
              <a:buChar char="ü"/>
            </a:pPr>
            <a:r>
              <a:rPr lang="en-US" sz="1400" dirty="0">
                <a:solidFill>
                  <a:schemeClr val="accent1"/>
                </a:solidFill>
                <a:latin typeface="Open Sans"/>
              </a:rPr>
              <a:t>Scoring information </a:t>
            </a:r>
          </a:p>
          <a:p>
            <a:pPr marL="1200150" lvl="2" indent="-285750">
              <a:buFont typeface="Wingdings" panose="05000000000000000000" pitchFamily="2" charset="2"/>
              <a:buChar char="ü"/>
            </a:pPr>
            <a:r>
              <a:rPr lang="en-US" sz="1400" dirty="0">
                <a:solidFill>
                  <a:schemeClr val="accent1"/>
                </a:solidFill>
                <a:latin typeface="Open Sans"/>
              </a:rPr>
              <a:t>Study tips and test taking strategies</a:t>
            </a:r>
          </a:p>
          <a:p>
            <a:pPr marL="742950" lvl="1" indent="-285750">
              <a:buFont typeface="Arial" panose="020B0604020202020204" pitchFamily="34" charset="0"/>
              <a:buChar char="•"/>
            </a:pPr>
            <a:r>
              <a:rPr lang="en-US" sz="1600" b="1" dirty="0">
                <a:solidFill>
                  <a:schemeClr val="accent1"/>
                </a:solidFill>
                <a:latin typeface="Open Sans"/>
              </a:rPr>
              <a:t>Level 2 Practice Tests, Volume</a:t>
            </a:r>
            <a:r>
              <a:rPr lang="en-US" sz="1600" dirty="0">
                <a:solidFill>
                  <a:schemeClr val="accent1"/>
                </a:solidFill>
                <a:latin typeface="Open Sans"/>
              </a:rPr>
              <a:t> </a:t>
            </a:r>
            <a:r>
              <a:rPr lang="en-US" sz="1600" b="1" dirty="0">
                <a:solidFill>
                  <a:schemeClr val="accent1"/>
                </a:solidFill>
                <a:latin typeface="Open Sans"/>
              </a:rPr>
              <a:t>1</a:t>
            </a:r>
            <a:r>
              <a:rPr lang="en-US" sz="1600" dirty="0">
                <a:solidFill>
                  <a:schemeClr val="accent1"/>
                </a:solidFill>
                <a:latin typeface="Open Sans"/>
              </a:rPr>
              <a:t> </a:t>
            </a:r>
          </a:p>
          <a:p>
            <a:pPr marL="1200150" lvl="2" indent="-285750">
              <a:buFont typeface="Wingdings" panose="05000000000000000000" pitchFamily="2" charset="2"/>
              <a:buChar char="ü"/>
            </a:pPr>
            <a:r>
              <a:rPr lang="en-US" sz="1400" dirty="0">
                <a:solidFill>
                  <a:schemeClr val="accent1"/>
                </a:solidFill>
                <a:latin typeface="Open Sans"/>
              </a:rPr>
              <a:t>One complete practice test</a:t>
            </a:r>
          </a:p>
          <a:p>
            <a:pPr marL="1200150" lvl="2" indent="-285750">
              <a:buFont typeface="Wingdings" panose="05000000000000000000" pitchFamily="2" charset="2"/>
              <a:buChar char="ü"/>
            </a:pPr>
            <a:r>
              <a:rPr lang="en-US" sz="1400" dirty="0">
                <a:solidFill>
                  <a:schemeClr val="accent1"/>
                </a:solidFill>
                <a:latin typeface="Open Sans"/>
              </a:rPr>
              <a:t>CD-ROM of the Listening section</a:t>
            </a:r>
          </a:p>
          <a:p>
            <a:pPr marL="1200150" lvl="2" indent="-285750">
              <a:buFont typeface="Wingdings" panose="05000000000000000000" pitchFamily="2" charset="2"/>
              <a:buChar char="ü"/>
            </a:pPr>
            <a:r>
              <a:rPr lang="en-US" sz="1400" dirty="0">
                <a:solidFill>
                  <a:schemeClr val="accent1"/>
                </a:solidFill>
                <a:latin typeface="Open Sans"/>
              </a:rPr>
              <a:t>Answer key</a:t>
            </a:r>
          </a:p>
          <a:p>
            <a:pPr marL="1200150" lvl="2" indent="-285750">
              <a:buFont typeface="Wingdings" panose="05000000000000000000" pitchFamily="2" charset="2"/>
              <a:buChar char="ü"/>
            </a:pPr>
            <a:r>
              <a:rPr lang="en-US" sz="1400" dirty="0">
                <a:solidFill>
                  <a:schemeClr val="accent1"/>
                </a:solidFill>
                <a:latin typeface="Open Sans"/>
              </a:rPr>
              <a:t>Scoring information </a:t>
            </a:r>
          </a:p>
          <a:p>
            <a:pPr marL="1200150" lvl="2" indent="-285750">
              <a:buFont typeface="Wingdings" panose="05000000000000000000" pitchFamily="2" charset="2"/>
              <a:buChar char="ü"/>
            </a:pPr>
            <a:r>
              <a:rPr lang="en-US" sz="1400" dirty="0">
                <a:solidFill>
                  <a:schemeClr val="accent1"/>
                </a:solidFill>
                <a:latin typeface="Open Sans"/>
              </a:rPr>
              <a:t>Study tips and test taking strategies</a:t>
            </a:r>
          </a:p>
          <a:p>
            <a:pPr marL="742950" lvl="1" indent="-285750">
              <a:buFont typeface="Arial" panose="020B0604020202020204" pitchFamily="34" charset="0"/>
              <a:buChar char="•"/>
            </a:pPr>
            <a:r>
              <a:rPr lang="en-US" sz="1600" b="1" dirty="0">
                <a:solidFill>
                  <a:schemeClr val="accent1"/>
                </a:solidFill>
                <a:latin typeface="Open Sans"/>
              </a:rPr>
              <a:t>Test Taker Handbook</a:t>
            </a:r>
            <a:r>
              <a:rPr lang="en-US" sz="1600" dirty="0">
                <a:solidFill>
                  <a:schemeClr val="accent1"/>
                </a:solidFill>
                <a:latin typeface="Open Sans"/>
              </a:rPr>
              <a:t> </a:t>
            </a:r>
          </a:p>
          <a:p>
            <a:pPr marL="1200150" lvl="2" indent="-285750">
              <a:buFont typeface="Arial" panose="020B0604020202020204" pitchFamily="34" charset="0"/>
              <a:buChar char="•"/>
            </a:pPr>
            <a:r>
              <a:rPr lang="en-US" sz="1400" dirty="0">
                <a:solidFill>
                  <a:srgbClr val="8D968E"/>
                </a:solidFill>
              </a:rPr>
              <a:t>Information on what to do before the test</a:t>
            </a:r>
          </a:p>
          <a:p>
            <a:pPr marL="1200150" lvl="2" indent="-285750">
              <a:buFont typeface="Arial" panose="020B0604020202020204" pitchFamily="34" charset="0"/>
              <a:buChar char="•"/>
            </a:pPr>
            <a:r>
              <a:rPr lang="en-US" sz="1400" dirty="0">
                <a:solidFill>
                  <a:srgbClr val="8D968E"/>
                </a:solidFill>
              </a:rPr>
              <a:t>What to expect on test day</a:t>
            </a:r>
          </a:p>
          <a:p>
            <a:pPr marL="1200150" lvl="2" indent="-285750">
              <a:buFont typeface="Arial" panose="020B0604020202020204" pitchFamily="34" charset="0"/>
              <a:buChar char="•"/>
            </a:pPr>
            <a:r>
              <a:rPr lang="en-US" sz="1400" dirty="0">
                <a:solidFill>
                  <a:srgbClr val="8D968E"/>
                </a:solidFill>
              </a:rPr>
              <a:t>Getting ready for the test</a:t>
            </a:r>
          </a:p>
          <a:p>
            <a:pPr marL="1200150" lvl="2" indent="-285750">
              <a:buFont typeface="Arial" panose="020B0604020202020204" pitchFamily="34" charset="0"/>
              <a:buChar char="•"/>
            </a:pPr>
            <a:r>
              <a:rPr lang="en-US" sz="1400" dirty="0">
                <a:solidFill>
                  <a:srgbClr val="8D968E"/>
                </a:solidFill>
              </a:rPr>
              <a:t>Score reporting</a:t>
            </a:r>
          </a:p>
          <a:p>
            <a:pPr marL="1200150" lvl="2" indent="-285750">
              <a:buFont typeface="Arial" panose="020B0604020202020204" pitchFamily="34" charset="0"/>
              <a:buChar char="•"/>
            </a:pPr>
            <a:r>
              <a:rPr lang="en-US" sz="1400" dirty="0">
                <a:solidFill>
                  <a:srgbClr val="8D968E"/>
                </a:solidFill>
              </a:rPr>
              <a:t>Policies and guidelines</a:t>
            </a:r>
            <a:endParaRPr lang="en-US" sz="1400" dirty="0">
              <a:solidFill>
                <a:srgbClr val="8D968E"/>
              </a:solidFill>
              <a:latin typeface="Open Sans"/>
            </a:endParaRPr>
          </a:p>
          <a:p>
            <a:pPr lvl="0"/>
            <a:endParaRPr lang="en-US" sz="1800" dirty="0">
              <a:solidFill>
                <a:srgbClr val="4F545D"/>
              </a:solidFill>
              <a:latin typeface="Open Sans"/>
            </a:endParaRPr>
          </a:p>
          <a:p>
            <a:pPr marL="171450" lvl="0" indent="-171450">
              <a:buFont typeface="Arial" charset="0"/>
              <a:buChar char="•"/>
            </a:pPr>
            <a:endParaRPr lang="en-US" sz="2400" b="0" dirty="0">
              <a:solidFill>
                <a:srgbClr val="4F545D"/>
              </a:solidFill>
              <a:latin typeface="Open Sans"/>
            </a:endParaRPr>
          </a:p>
        </p:txBody>
      </p:sp>
      <p:pic>
        <p:nvPicPr>
          <p:cNvPr id="6" name="Picture 5">
            <a:extLst>
              <a:ext uri="{FF2B5EF4-FFF2-40B4-BE49-F238E27FC236}">
                <a16:creationId xmlns:a16="http://schemas.microsoft.com/office/drawing/2014/main" xmlns="" id="{3C548AA0-5719-47E8-BAAF-42ABD08D9DC5}"/>
              </a:ext>
            </a:extLst>
          </p:cNvPr>
          <p:cNvPicPr>
            <a:picLocks noChangeAspect="1"/>
          </p:cNvPicPr>
          <p:nvPr/>
        </p:nvPicPr>
        <p:blipFill>
          <a:blip r:embed="rId3"/>
          <a:stretch>
            <a:fillRect/>
          </a:stretch>
        </p:blipFill>
        <p:spPr>
          <a:xfrm>
            <a:off x="6179003" y="2818422"/>
            <a:ext cx="1078143" cy="1575748"/>
          </a:xfrm>
          <a:prstGeom prst="rect">
            <a:avLst/>
          </a:prstGeom>
        </p:spPr>
      </p:pic>
      <p:pic>
        <p:nvPicPr>
          <p:cNvPr id="7" name="Picture 6">
            <a:extLst>
              <a:ext uri="{FF2B5EF4-FFF2-40B4-BE49-F238E27FC236}">
                <a16:creationId xmlns:a16="http://schemas.microsoft.com/office/drawing/2014/main" xmlns="" id="{4B288F46-807E-4766-970D-3C7D1EF176C4}"/>
              </a:ext>
            </a:extLst>
          </p:cNvPr>
          <p:cNvPicPr>
            <a:picLocks noChangeAspect="1"/>
          </p:cNvPicPr>
          <p:nvPr/>
        </p:nvPicPr>
        <p:blipFill>
          <a:blip r:embed="rId4"/>
          <a:stretch>
            <a:fillRect/>
          </a:stretch>
        </p:blipFill>
        <p:spPr>
          <a:xfrm>
            <a:off x="5471284" y="4322549"/>
            <a:ext cx="1124730" cy="1447619"/>
          </a:xfrm>
          <a:prstGeom prst="rect">
            <a:avLst/>
          </a:prstGeom>
        </p:spPr>
      </p:pic>
      <p:sp>
        <p:nvSpPr>
          <p:cNvPr id="8" name="Slide Number Placeholder 7">
            <a:extLst>
              <a:ext uri="{FF2B5EF4-FFF2-40B4-BE49-F238E27FC236}">
                <a16:creationId xmlns:a16="http://schemas.microsoft.com/office/drawing/2014/main" xmlns="" id="{951B6C35-D989-4CC2-AF94-5DAF2DC84099}"/>
              </a:ext>
            </a:extLst>
          </p:cNvPr>
          <p:cNvSpPr>
            <a:spLocks noGrp="1"/>
          </p:cNvSpPr>
          <p:nvPr>
            <p:ph type="sldNum" sz="quarter" idx="12"/>
          </p:nvPr>
        </p:nvSpPr>
        <p:spPr/>
        <p:txBody>
          <a:bodyPr/>
          <a:lstStyle/>
          <a:p>
            <a:fld id="{58DC3A63-3AA3-FA43-8CD7-58D945BD1DEF}" type="slidenum">
              <a:rPr lang="en-US" smtClean="0"/>
              <a:pPr/>
              <a:t>13</a:t>
            </a:fld>
            <a:endParaRPr lang="en-US" dirty="0"/>
          </a:p>
        </p:txBody>
      </p:sp>
    </p:spTree>
    <p:extLst>
      <p:ext uri="{BB962C8B-B14F-4D97-AF65-F5344CB8AC3E}">
        <p14:creationId xmlns:p14="http://schemas.microsoft.com/office/powerpoint/2010/main" val="126673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285793-AF0E-4645-9578-7D11A358F595}"/>
              </a:ext>
            </a:extLst>
          </p:cNvPr>
          <p:cNvSpPr>
            <a:spLocks noGrp="1"/>
          </p:cNvSpPr>
          <p:nvPr>
            <p:ph type="title"/>
          </p:nvPr>
        </p:nvSpPr>
        <p:spPr>
          <a:xfrm>
            <a:off x="420758" y="284855"/>
            <a:ext cx="8302484" cy="1325563"/>
          </a:xfrm>
        </p:spPr>
        <p:txBody>
          <a:bodyPr>
            <a:normAutofit/>
          </a:bodyPr>
          <a:lstStyle/>
          <a:p>
            <a:pPr algn="ctr"/>
            <a:r>
              <a:rPr lang="en-US" b="1" dirty="0">
                <a:latin typeface="Open Sans"/>
              </a:rPr>
              <a:t>The </a:t>
            </a:r>
            <a:r>
              <a:rPr lang="en-US" b="1" i="1" dirty="0">
                <a:latin typeface="Open Sans"/>
              </a:rPr>
              <a:t>TOEFL ITP</a:t>
            </a:r>
            <a:r>
              <a:rPr lang="en-US" b="1" baseline="30000" dirty="0">
                <a:latin typeface="Open Sans"/>
              </a:rPr>
              <a:t>®</a:t>
            </a:r>
            <a:r>
              <a:rPr lang="en-US" b="1" dirty="0">
                <a:latin typeface="Open Sans"/>
              </a:rPr>
              <a:t> tests give teachers and institutions MORE flexibility and convenience. </a:t>
            </a:r>
            <a:r>
              <a:rPr lang="en-US" dirty="0">
                <a:ln w="12700">
                  <a:noFill/>
                </a:ln>
                <a:effectLst>
                  <a:glow>
                    <a:schemeClr val="bg1">
                      <a:alpha val="96000"/>
                    </a:schemeClr>
                  </a:glow>
                </a:effectLst>
                <a:ea typeface="Verdana" charset="0"/>
                <a:cs typeface="Verdana" charset="0"/>
              </a:rPr>
              <a:t/>
            </a:r>
            <a:br>
              <a:rPr lang="en-US" dirty="0">
                <a:ln w="12700">
                  <a:noFill/>
                </a:ln>
                <a:effectLst>
                  <a:glow>
                    <a:schemeClr val="bg1">
                      <a:alpha val="96000"/>
                    </a:schemeClr>
                  </a:glow>
                </a:effectLst>
                <a:ea typeface="Verdana" charset="0"/>
                <a:cs typeface="Verdana" charset="0"/>
              </a:rPr>
            </a:br>
            <a:endParaRPr lang="en-US" dirty="0"/>
          </a:p>
        </p:txBody>
      </p:sp>
      <p:sp>
        <p:nvSpPr>
          <p:cNvPr id="5" name="Title 1">
            <a:extLst>
              <a:ext uri="{FF2B5EF4-FFF2-40B4-BE49-F238E27FC236}">
                <a16:creationId xmlns:a16="http://schemas.microsoft.com/office/drawing/2014/main" xmlns="" id="{5430788D-9EDF-4E52-ABA3-7AF16346A727}"/>
              </a:ext>
            </a:extLst>
          </p:cNvPr>
          <p:cNvSpPr txBox="1">
            <a:spLocks noGrp="1"/>
          </p:cNvSpPr>
          <p:nvPr>
            <p:ph idx="1"/>
          </p:nvPr>
        </p:nvSpPr>
        <p:spPr>
          <a:xfrm>
            <a:off x="904762" y="1323230"/>
            <a:ext cx="6609222" cy="4387074"/>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4395"/>
                </a:solidFill>
                <a:latin typeface="Myriad Pro" charset="0"/>
                <a:ea typeface="Myriad Pro" charset="0"/>
                <a:cs typeface="Myriad Pro" charset="0"/>
              </a:defRPr>
            </a:lvl1pPr>
          </a:lstStyle>
          <a:p>
            <a:pPr marL="171450" lvl="0" indent="-171450">
              <a:buFont typeface="Arial" charset="0"/>
              <a:buChar char="•"/>
            </a:pPr>
            <a:r>
              <a:rPr lang="en-US" sz="2400" dirty="0">
                <a:solidFill>
                  <a:schemeClr val="accent1"/>
                </a:solidFill>
                <a:latin typeface="Open Sans"/>
              </a:rPr>
              <a:t>Test throughout the year with multiple test forms</a:t>
            </a:r>
          </a:p>
          <a:p>
            <a:pPr marL="171450" lvl="0" indent="-171450">
              <a:buFont typeface="Arial" charset="0"/>
              <a:buChar char="•"/>
            </a:pPr>
            <a:endParaRPr lang="en-US" sz="2400" dirty="0">
              <a:solidFill>
                <a:schemeClr val="accent1"/>
              </a:solidFill>
              <a:latin typeface="Open Sans"/>
            </a:endParaRPr>
          </a:p>
          <a:p>
            <a:pPr marL="171450" lvl="0" indent="-171450">
              <a:buFont typeface="Arial" charset="0"/>
              <a:buChar char="•"/>
            </a:pPr>
            <a:r>
              <a:rPr lang="en-US" sz="2400" dirty="0">
                <a:solidFill>
                  <a:schemeClr val="accent1"/>
                </a:solidFill>
                <a:latin typeface="Open Sans"/>
              </a:rPr>
              <a:t>Test groups of any size</a:t>
            </a:r>
          </a:p>
          <a:p>
            <a:pPr marL="171450" lvl="0" indent="-171450">
              <a:buFont typeface="Arial" charset="0"/>
              <a:buChar char="•"/>
            </a:pPr>
            <a:endParaRPr lang="en-US" sz="2400" dirty="0">
              <a:solidFill>
                <a:schemeClr val="accent1"/>
              </a:solidFill>
              <a:latin typeface="Open Sans"/>
            </a:endParaRPr>
          </a:p>
          <a:p>
            <a:pPr marL="171450" lvl="0" indent="-171450">
              <a:buFont typeface="Arial" charset="0"/>
              <a:buChar char="•"/>
            </a:pPr>
            <a:r>
              <a:rPr lang="en-US" sz="2400" dirty="0">
                <a:solidFill>
                  <a:schemeClr val="accent1"/>
                </a:solidFill>
                <a:latin typeface="Open Sans"/>
              </a:rPr>
              <a:t>Set your own test dates and times</a:t>
            </a:r>
          </a:p>
          <a:p>
            <a:pPr marL="171450" lvl="0" indent="-171450">
              <a:buFont typeface="Arial" charset="0"/>
              <a:buChar char="•"/>
            </a:pPr>
            <a:endParaRPr lang="en-US" sz="2400" dirty="0">
              <a:solidFill>
                <a:schemeClr val="accent1"/>
              </a:solidFill>
              <a:latin typeface="Open Sans"/>
            </a:endParaRPr>
          </a:p>
          <a:p>
            <a:pPr marL="171450" lvl="0" indent="-171450">
              <a:buFont typeface="Arial" charset="0"/>
              <a:buChar char="•"/>
            </a:pPr>
            <a:r>
              <a:rPr lang="en-US" sz="2400" dirty="0">
                <a:solidFill>
                  <a:schemeClr val="accent1"/>
                </a:solidFill>
                <a:latin typeface="Open Sans"/>
              </a:rPr>
              <a:t>Measure progress using multiple test forms </a:t>
            </a:r>
          </a:p>
          <a:p>
            <a:pPr marL="171450" lvl="0" indent="-171450">
              <a:buFont typeface="Arial" charset="0"/>
              <a:buChar char="•"/>
            </a:pPr>
            <a:endParaRPr lang="en-US" sz="2000" dirty="0">
              <a:solidFill>
                <a:schemeClr val="accent1"/>
              </a:solidFill>
              <a:latin typeface="Open Sans"/>
            </a:endParaRPr>
          </a:p>
        </p:txBody>
      </p:sp>
      <p:sp>
        <p:nvSpPr>
          <p:cNvPr id="6" name="Slide Number Placeholder 5">
            <a:extLst>
              <a:ext uri="{FF2B5EF4-FFF2-40B4-BE49-F238E27FC236}">
                <a16:creationId xmlns:a16="http://schemas.microsoft.com/office/drawing/2014/main" xmlns="" id="{72CF00A3-4278-4EB1-BFC9-99D5B95909C9}"/>
              </a:ext>
            </a:extLst>
          </p:cNvPr>
          <p:cNvSpPr>
            <a:spLocks noGrp="1"/>
          </p:cNvSpPr>
          <p:nvPr>
            <p:ph type="sldNum" sz="quarter" idx="12"/>
          </p:nvPr>
        </p:nvSpPr>
        <p:spPr/>
        <p:txBody>
          <a:bodyPr/>
          <a:lstStyle/>
          <a:p>
            <a:fld id="{58DC3A63-3AA3-FA43-8CD7-58D945BD1DEF}" type="slidenum">
              <a:rPr lang="en-US" smtClean="0"/>
              <a:pPr/>
              <a:t>14</a:t>
            </a:fld>
            <a:endParaRPr lang="en-US" dirty="0"/>
          </a:p>
        </p:txBody>
      </p:sp>
    </p:spTree>
    <p:extLst>
      <p:ext uri="{BB962C8B-B14F-4D97-AF65-F5344CB8AC3E}">
        <p14:creationId xmlns:p14="http://schemas.microsoft.com/office/powerpoint/2010/main" val="44559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8517332-159D-41FB-9077-B8DE8C56E9AA}"/>
              </a:ext>
            </a:extLst>
          </p:cNvPr>
          <p:cNvSpPr>
            <a:spLocks noGrp="1"/>
          </p:cNvSpPr>
          <p:nvPr>
            <p:ph type="title"/>
          </p:nvPr>
        </p:nvSpPr>
        <p:spPr>
          <a:xfrm>
            <a:off x="420758" y="1225"/>
            <a:ext cx="8302484" cy="1325563"/>
          </a:xfrm>
        </p:spPr>
        <p:txBody>
          <a:bodyPr>
            <a:normAutofit/>
          </a:bodyPr>
          <a:lstStyle/>
          <a:p>
            <a:pPr algn="ctr"/>
            <a:r>
              <a:rPr lang="en-US" sz="2400" b="1" dirty="0">
                <a:solidFill>
                  <a:srgbClr val="077F83"/>
                </a:solidFill>
                <a:latin typeface="Open Sans"/>
              </a:rPr>
              <a:t>The </a:t>
            </a:r>
            <a:r>
              <a:rPr lang="en-US" sz="2400" b="1" i="1" dirty="0">
                <a:solidFill>
                  <a:srgbClr val="077F83"/>
                </a:solidFill>
                <a:latin typeface="Open Sans"/>
              </a:rPr>
              <a:t>TOEFL ITP</a:t>
            </a:r>
            <a:r>
              <a:rPr lang="en-US" sz="2400" b="1" i="1" baseline="30000" dirty="0">
                <a:solidFill>
                  <a:srgbClr val="077F83"/>
                </a:solidFill>
                <a:latin typeface="Open Sans"/>
              </a:rPr>
              <a:t>®</a:t>
            </a:r>
            <a:r>
              <a:rPr lang="en-US" sz="2400" b="1" i="1" dirty="0">
                <a:solidFill>
                  <a:srgbClr val="077F83"/>
                </a:solidFill>
                <a:latin typeface="Open Sans"/>
              </a:rPr>
              <a:t> </a:t>
            </a:r>
            <a:r>
              <a:rPr lang="en-US" sz="2400" b="1" dirty="0">
                <a:solidFill>
                  <a:srgbClr val="077F83"/>
                </a:solidFill>
                <a:latin typeface="Open Sans"/>
              </a:rPr>
              <a:t>tests provide teachers and institutions with flexibility and a strong </a:t>
            </a:r>
            <a:r>
              <a:rPr lang="en-US" sz="2400" dirty="0">
                <a:solidFill>
                  <a:srgbClr val="077F83"/>
                </a:solidFill>
                <a:latin typeface="Open Sans"/>
              </a:rPr>
              <a:t>foundation with which to measure their students’ English skills</a:t>
            </a:r>
            <a:r>
              <a:rPr lang="en-US" sz="2400" b="1" dirty="0">
                <a:solidFill>
                  <a:srgbClr val="077F83"/>
                </a:solidFill>
                <a:latin typeface="Open Sans"/>
              </a:rPr>
              <a:t>.</a:t>
            </a:r>
          </a:p>
        </p:txBody>
      </p:sp>
      <p:sp>
        <p:nvSpPr>
          <p:cNvPr id="15" name="Slide Number Placeholder 14">
            <a:extLst>
              <a:ext uri="{FF2B5EF4-FFF2-40B4-BE49-F238E27FC236}">
                <a16:creationId xmlns:a16="http://schemas.microsoft.com/office/drawing/2014/main" xmlns="" id="{247B112C-C09F-4C6B-83B3-91F80A42FE8F}"/>
              </a:ext>
            </a:extLst>
          </p:cNvPr>
          <p:cNvSpPr>
            <a:spLocks noGrp="1"/>
          </p:cNvSpPr>
          <p:nvPr>
            <p:ph type="sldNum" sz="quarter" idx="12"/>
          </p:nvPr>
        </p:nvSpPr>
        <p:spPr/>
        <p:txBody>
          <a:bodyPr/>
          <a:lstStyle/>
          <a:p>
            <a:fld id="{58DC3A63-3AA3-FA43-8CD7-58D945BD1DEF}" type="slidenum">
              <a:rPr lang="en-US" smtClean="0"/>
              <a:pPr/>
              <a:t>15</a:t>
            </a:fld>
            <a:endParaRPr lang="en-US" dirty="0"/>
          </a:p>
        </p:txBody>
      </p:sp>
      <p:sp>
        <p:nvSpPr>
          <p:cNvPr id="10" name="Title 1">
            <a:extLst>
              <a:ext uri="{FF2B5EF4-FFF2-40B4-BE49-F238E27FC236}">
                <a16:creationId xmlns:a16="http://schemas.microsoft.com/office/drawing/2014/main" xmlns="" id="{F9744AC2-28B0-40B2-92EC-0E74274CC007}"/>
              </a:ext>
            </a:extLst>
          </p:cNvPr>
          <p:cNvSpPr txBox="1">
            <a:spLocks noGrp="1"/>
          </p:cNvSpPr>
          <p:nvPr>
            <p:ph idx="1"/>
          </p:nvPr>
        </p:nvSpPr>
        <p:spPr>
          <a:xfrm>
            <a:off x="527905" y="2882552"/>
            <a:ext cx="7726862" cy="255413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4395"/>
                </a:solidFill>
                <a:latin typeface="Myriad Pro" charset="0"/>
                <a:ea typeface="Myriad Pro" charset="0"/>
                <a:cs typeface="Myriad Pro" charset="0"/>
              </a:defRPr>
            </a:lvl1pPr>
          </a:lstStyle>
          <a:p>
            <a:pPr marL="342900" indent="-342900">
              <a:buFont typeface="Arial" panose="020B0604020202020204" pitchFamily="34" charset="0"/>
              <a:buChar char="•"/>
            </a:pPr>
            <a:r>
              <a:rPr lang="en-US" sz="1800" dirty="0">
                <a:solidFill>
                  <a:srgbClr val="8D968E"/>
                </a:solidFill>
                <a:latin typeface="Open Sans"/>
              </a:rPr>
              <a:t>Available in paper and digital formats </a:t>
            </a:r>
            <a:r>
              <a:rPr lang="en-US" sz="1800" dirty="0">
                <a:solidFill>
                  <a:schemeClr val="tx1"/>
                </a:solidFill>
                <a:latin typeface="Open Sans"/>
              </a:rPr>
              <a:t>so you can select the testing option which best meets your schools needs</a:t>
            </a:r>
          </a:p>
          <a:p>
            <a:endParaRPr lang="en-US" sz="1800" dirty="0">
              <a:solidFill>
                <a:srgbClr val="8D968E"/>
              </a:solidFill>
              <a:latin typeface="Open Sans"/>
            </a:endParaRPr>
          </a:p>
          <a:p>
            <a:pPr marL="342900" indent="-342900">
              <a:buFont typeface="Arial" panose="020B0604020202020204" pitchFamily="34" charset="0"/>
              <a:buChar char="•"/>
            </a:pPr>
            <a:r>
              <a:rPr lang="en-US" sz="1800" dirty="0">
                <a:solidFill>
                  <a:srgbClr val="8D968E"/>
                </a:solidFill>
                <a:latin typeface="Open Sans"/>
              </a:rPr>
              <a:t>Offers two proficiency levels </a:t>
            </a:r>
            <a:r>
              <a:rPr lang="en-US" sz="1800" dirty="0">
                <a:solidFill>
                  <a:schemeClr val="tx1"/>
                </a:solidFill>
                <a:latin typeface="Open Sans"/>
              </a:rPr>
              <a:t>so you can administer the tests to all your students regardless of their English learning level</a:t>
            </a:r>
            <a:r>
              <a:rPr lang="en-US" sz="2000" dirty="0">
                <a:solidFill>
                  <a:srgbClr val="8D968E"/>
                </a:solidFill>
                <a:latin typeface="Open Sans"/>
              </a:rPr>
              <a:t>	</a:t>
            </a:r>
          </a:p>
          <a:p>
            <a:pPr marL="800100" lvl="1" indent="-342900">
              <a:buFont typeface="Wingdings" panose="05000000000000000000" pitchFamily="2" charset="2"/>
              <a:buChar char="ü"/>
            </a:pPr>
            <a:r>
              <a:rPr lang="en-US" sz="1600" dirty="0">
                <a:solidFill>
                  <a:srgbClr val="8D968E"/>
                </a:solidFill>
                <a:latin typeface="Open Sans"/>
              </a:rPr>
              <a:t>Level 1 – Intermediate to advanced</a:t>
            </a:r>
          </a:p>
          <a:p>
            <a:pPr marL="800100" lvl="1" indent="-342900">
              <a:buFont typeface="Wingdings" panose="05000000000000000000" pitchFamily="2" charset="2"/>
              <a:buChar char="ü"/>
            </a:pPr>
            <a:r>
              <a:rPr lang="en-US" sz="1600" dirty="0">
                <a:solidFill>
                  <a:srgbClr val="8D968E"/>
                </a:solidFill>
                <a:latin typeface="Open Sans"/>
              </a:rPr>
              <a:t>Level 2 – High beginner to intermediate</a:t>
            </a:r>
          </a:p>
          <a:p>
            <a:pPr marL="800100" lvl="1" indent="-342900">
              <a:buFont typeface="Arial" panose="020B0604020202020204" pitchFamily="34" charset="0"/>
              <a:buChar char="•"/>
            </a:pPr>
            <a:endParaRPr lang="en-US" sz="1000" dirty="0">
              <a:solidFill>
                <a:srgbClr val="8D968E"/>
              </a:solidFill>
              <a:latin typeface="Open Sans"/>
            </a:endParaRPr>
          </a:p>
          <a:p>
            <a:pPr marL="285750" indent="-285750">
              <a:buFont typeface="Arial" charset="0"/>
              <a:buChar char="•"/>
            </a:pPr>
            <a:r>
              <a:rPr lang="en-US" sz="1800" dirty="0">
                <a:solidFill>
                  <a:srgbClr val="8D968E"/>
                </a:solidFill>
                <a:latin typeface="Open Sans"/>
              </a:rPr>
              <a:t>Level 1 evaluates skills in three areas (140 Questions|115 Minutes) </a:t>
            </a:r>
          </a:p>
          <a:p>
            <a:r>
              <a:rPr lang="en-US" sz="1800" dirty="0">
                <a:solidFill>
                  <a:srgbClr val="8D968E"/>
                </a:solidFill>
                <a:latin typeface="Open Sans"/>
              </a:rPr>
              <a:t>    </a:t>
            </a:r>
            <a:r>
              <a:rPr lang="en-US" sz="1800" dirty="0">
                <a:solidFill>
                  <a:schemeClr val="tx1"/>
                </a:solidFill>
                <a:latin typeface="Open Sans"/>
              </a:rPr>
              <a:t>to obtain a comprehensive measurement of your students’               </a:t>
            </a:r>
          </a:p>
          <a:p>
            <a:r>
              <a:rPr lang="en-US" sz="1800" dirty="0">
                <a:solidFill>
                  <a:schemeClr val="tx1"/>
                </a:solidFill>
                <a:latin typeface="Open Sans"/>
              </a:rPr>
              <a:t>    English ability</a:t>
            </a:r>
          </a:p>
          <a:p>
            <a:pPr marL="742950" lvl="1" indent="-285750">
              <a:buFont typeface="Wingdings" panose="05000000000000000000" pitchFamily="2" charset="2"/>
              <a:buChar char="ü"/>
            </a:pPr>
            <a:r>
              <a:rPr lang="en-US" sz="1600" dirty="0">
                <a:solidFill>
                  <a:srgbClr val="8D968E"/>
                </a:solidFill>
                <a:latin typeface="Open Sans"/>
              </a:rPr>
              <a:t>Reading Comprehension (50 Questions|55 Minutes)</a:t>
            </a:r>
          </a:p>
          <a:p>
            <a:pPr marL="742950" lvl="1" indent="-285750">
              <a:buFont typeface="Wingdings" panose="05000000000000000000" pitchFamily="2" charset="2"/>
              <a:buChar char="ü"/>
            </a:pPr>
            <a:r>
              <a:rPr lang="en-US" sz="1600" dirty="0">
                <a:solidFill>
                  <a:srgbClr val="8D968E"/>
                </a:solidFill>
                <a:latin typeface="Open Sans"/>
              </a:rPr>
              <a:t>Listening Comprehension (50 Questions|35 Minutes)</a:t>
            </a:r>
          </a:p>
          <a:p>
            <a:pPr marL="742950" lvl="1" indent="-285750">
              <a:buFont typeface="Wingdings" panose="05000000000000000000" pitchFamily="2" charset="2"/>
              <a:buChar char="ü"/>
            </a:pPr>
            <a:r>
              <a:rPr lang="en-US" sz="1600" dirty="0">
                <a:solidFill>
                  <a:srgbClr val="8D968E"/>
                </a:solidFill>
                <a:latin typeface="Open Sans"/>
              </a:rPr>
              <a:t>Structure and Written Expression (40 Questions|25 Minutes)</a:t>
            </a:r>
          </a:p>
          <a:p>
            <a:pPr lvl="1"/>
            <a:endParaRPr lang="en-US" sz="1000" dirty="0">
              <a:solidFill>
                <a:srgbClr val="8D968E"/>
              </a:solidFill>
              <a:latin typeface="Open Sans"/>
            </a:endParaRPr>
          </a:p>
          <a:p>
            <a:pPr marL="285750" lvl="0" indent="-285750">
              <a:buFont typeface="Arial" charset="0"/>
              <a:buChar char="•"/>
            </a:pPr>
            <a:r>
              <a:rPr lang="en-US" sz="1800" dirty="0">
                <a:solidFill>
                  <a:srgbClr val="8D968E"/>
                </a:solidFill>
                <a:latin typeface="Open Sans"/>
              </a:rPr>
              <a:t>Level 1 maps to the CEFR range A2-C1 </a:t>
            </a:r>
            <a:r>
              <a:rPr lang="en-US" sz="1800" dirty="0">
                <a:solidFill>
                  <a:schemeClr val="tx1"/>
                </a:solidFill>
                <a:latin typeface="Open Sans"/>
              </a:rPr>
              <a:t>to align to the global standard of measurement</a:t>
            </a:r>
          </a:p>
          <a:p>
            <a:pPr lvl="0"/>
            <a:endParaRPr lang="en-US" sz="1800" dirty="0">
              <a:solidFill>
                <a:srgbClr val="8D968E"/>
              </a:solidFill>
              <a:latin typeface="Open Sans"/>
            </a:endParaRPr>
          </a:p>
          <a:p>
            <a:pPr lvl="0"/>
            <a:endParaRPr lang="en-US" sz="1800" dirty="0">
              <a:solidFill>
                <a:srgbClr val="8D968E"/>
              </a:solidFill>
              <a:latin typeface="Open Sans"/>
            </a:endParaRPr>
          </a:p>
          <a:p>
            <a:pPr marL="285750" lvl="0" indent="-285750">
              <a:buFont typeface="Arial" charset="0"/>
              <a:buChar char="•"/>
            </a:pPr>
            <a:endParaRPr lang="en-US" sz="1800" dirty="0">
              <a:solidFill>
                <a:srgbClr val="8D968E"/>
              </a:solidFill>
              <a:latin typeface="Open Sans"/>
            </a:endParaRPr>
          </a:p>
        </p:txBody>
      </p:sp>
    </p:spTree>
    <p:extLst>
      <p:ext uri="{BB962C8B-B14F-4D97-AF65-F5344CB8AC3E}">
        <p14:creationId xmlns:p14="http://schemas.microsoft.com/office/powerpoint/2010/main" val="402768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7830386-5C78-4FCF-A17E-1B87A4FEC322}"/>
              </a:ext>
            </a:extLst>
          </p:cNvPr>
          <p:cNvSpPr>
            <a:spLocks noGrp="1"/>
          </p:cNvSpPr>
          <p:nvPr>
            <p:ph type="sldNum" sz="quarter" idx="12"/>
          </p:nvPr>
        </p:nvSpPr>
        <p:spPr/>
        <p:txBody>
          <a:bodyPr/>
          <a:lstStyle/>
          <a:p>
            <a:fld id="{58DC3A63-3AA3-FA43-8CD7-58D945BD1DEF}" type="slidenum">
              <a:rPr lang="en-US" smtClean="0"/>
              <a:pPr/>
              <a:t>16</a:t>
            </a:fld>
            <a:endParaRPr lang="en-US" dirty="0"/>
          </a:p>
        </p:txBody>
      </p:sp>
      <p:sp>
        <p:nvSpPr>
          <p:cNvPr id="6" name="Title 2">
            <a:extLst>
              <a:ext uri="{FF2B5EF4-FFF2-40B4-BE49-F238E27FC236}">
                <a16:creationId xmlns:a16="http://schemas.microsoft.com/office/drawing/2014/main" xmlns="" id="{ECC2D8AA-D388-490F-8E76-25A0D14A3165}"/>
              </a:ext>
            </a:extLst>
          </p:cNvPr>
          <p:cNvSpPr>
            <a:spLocks noGrp="1"/>
          </p:cNvSpPr>
          <p:nvPr>
            <p:ph type="title"/>
          </p:nvPr>
        </p:nvSpPr>
        <p:spPr>
          <a:xfrm>
            <a:off x="420688" y="365125"/>
            <a:ext cx="8302625" cy="1325563"/>
          </a:xfrm>
        </p:spPr>
        <p:txBody>
          <a:bodyPr>
            <a:normAutofit/>
          </a:bodyPr>
          <a:lstStyle/>
          <a:p>
            <a:pPr algn="ctr"/>
            <a:r>
              <a:rPr lang="en-US" sz="2400" b="1" dirty="0">
                <a:solidFill>
                  <a:srgbClr val="077F83"/>
                </a:solidFill>
                <a:latin typeface="Open Sans"/>
              </a:rPr>
              <a:t>The </a:t>
            </a:r>
            <a:r>
              <a:rPr lang="en-US" sz="2400" b="1" i="1" dirty="0">
                <a:solidFill>
                  <a:srgbClr val="077F83"/>
                </a:solidFill>
                <a:latin typeface="Open Sans"/>
              </a:rPr>
              <a:t>TOEFL ITP</a:t>
            </a:r>
            <a:r>
              <a:rPr lang="en-US" sz="2400" b="1" i="1" baseline="30000" dirty="0">
                <a:solidFill>
                  <a:srgbClr val="077F83"/>
                </a:solidFill>
                <a:latin typeface="Open Sans"/>
              </a:rPr>
              <a:t>®</a:t>
            </a:r>
            <a:r>
              <a:rPr lang="en-US" sz="2400" b="1" i="1" dirty="0">
                <a:solidFill>
                  <a:srgbClr val="077F83"/>
                </a:solidFill>
                <a:latin typeface="Open Sans"/>
              </a:rPr>
              <a:t> </a:t>
            </a:r>
            <a:r>
              <a:rPr lang="en-US" sz="2400" b="1" dirty="0">
                <a:solidFill>
                  <a:srgbClr val="077F83"/>
                </a:solidFill>
                <a:latin typeface="Open Sans"/>
              </a:rPr>
              <a:t>tests provide teachers and institutions with flexibility and a strong </a:t>
            </a:r>
            <a:r>
              <a:rPr lang="en-US" sz="2400" dirty="0">
                <a:solidFill>
                  <a:srgbClr val="077F83"/>
                </a:solidFill>
                <a:latin typeface="Open Sans"/>
              </a:rPr>
              <a:t>foundation with which to measure their students’ English skills. (continued)</a:t>
            </a:r>
            <a:endParaRPr lang="en-US" sz="2400" b="1" dirty="0">
              <a:solidFill>
                <a:srgbClr val="077F83"/>
              </a:solidFill>
              <a:latin typeface="Open Sans"/>
            </a:endParaRPr>
          </a:p>
        </p:txBody>
      </p:sp>
      <p:sp>
        <p:nvSpPr>
          <p:cNvPr id="7" name="Title 1">
            <a:extLst>
              <a:ext uri="{FF2B5EF4-FFF2-40B4-BE49-F238E27FC236}">
                <a16:creationId xmlns:a16="http://schemas.microsoft.com/office/drawing/2014/main" xmlns="" id="{115DC0F1-A67B-45E9-830C-11F39CD1473D}"/>
              </a:ext>
            </a:extLst>
          </p:cNvPr>
          <p:cNvSpPr txBox="1">
            <a:spLocks/>
          </p:cNvSpPr>
          <p:nvPr/>
        </p:nvSpPr>
        <p:spPr>
          <a:xfrm>
            <a:off x="569849" y="2151930"/>
            <a:ext cx="7726862" cy="2554139"/>
          </a:xfrm>
          <a:prstGeom prst="rect">
            <a:avLst/>
          </a:prstGeom>
          <a:ln>
            <a:noFill/>
          </a:ln>
        </p:spPr>
        <p:txBody>
          <a:bodyPr vert="horz" lIns="91440" tIns="45720" rIns="91440" bIns="45720" rtlCol="0" anchor="ctr">
            <a:noAutofit/>
          </a:bodyPr>
          <a:lstStyle>
            <a:lvl1pPr marL="0" indent="0" algn="l" defTabSz="914400" rtl="0" eaLnBrk="1" latinLnBrk="0" hangingPunct="1">
              <a:lnSpc>
                <a:spcPct val="90000"/>
              </a:lnSpc>
              <a:spcBef>
                <a:spcPct val="0"/>
              </a:spcBef>
              <a:buFont typeface="Arial" panose="020B0604020202020204" pitchFamily="34" charset="0"/>
              <a:buNone/>
              <a:defRPr sz="4000" b="1" kern="1200">
                <a:solidFill>
                  <a:srgbClr val="004395"/>
                </a:solidFill>
                <a:latin typeface="Myriad Pro" charset="0"/>
                <a:ea typeface="Myriad Pro" charset="0"/>
                <a:cs typeface="Myriad Pro"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2">
                    <a:lumMod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buFont typeface="Arial" panose="020B0604020202020204" pitchFamily="34" charset="0"/>
              <a:buChar char="•"/>
            </a:pPr>
            <a:endParaRPr lang="en-US" sz="1000" dirty="0">
              <a:solidFill>
                <a:srgbClr val="8D968E"/>
              </a:solidFill>
              <a:latin typeface="Open Sans"/>
            </a:endParaRPr>
          </a:p>
          <a:p>
            <a:pPr marL="285750" indent="-285750">
              <a:buFont typeface="Arial" charset="0"/>
              <a:buChar char="•"/>
            </a:pPr>
            <a:r>
              <a:rPr lang="en-US" sz="1800" dirty="0">
                <a:solidFill>
                  <a:srgbClr val="8D968E"/>
                </a:solidFill>
                <a:latin typeface="Open Sans"/>
              </a:rPr>
              <a:t>Level 2 evaluates skills in three areas (95 Questions|70 Minutes) </a:t>
            </a:r>
          </a:p>
          <a:p>
            <a:r>
              <a:rPr lang="en-US" sz="1800" dirty="0">
                <a:solidFill>
                  <a:srgbClr val="8D968E"/>
                </a:solidFill>
                <a:latin typeface="Open Sans"/>
              </a:rPr>
              <a:t>    </a:t>
            </a:r>
            <a:r>
              <a:rPr lang="en-US" sz="1800" dirty="0">
                <a:solidFill>
                  <a:schemeClr val="tx1"/>
                </a:solidFill>
                <a:latin typeface="Open Sans"/>
              </a:rPr>
              <a:t>to obtain a comprehensive measurement of your students’               </a:t>
            </a:r>
          </a:p>
          <a:p>
            <a:r>
              <a:rPr lang="en-US" sz="1800" dirty="0">
                <a:solidFill>
                  <a:schemeClr val="tx1"/>
                </a:solidFill>
                <a:latin typeface="Open Sans"/>
              </a:rPr>
              <a:t>    English ability</a:t>
            </a:r>
          </a:p>
          <a:p>
            <a:pPr marL="742950" lvl="1" indent="-285750">
              <a:buFont typeface="Wingdings" panose="05000000000000000000" pitchFamily="2" charset="2"/>
              <a:buChar char="ü"/>
            </a:pPr>
            <a:r>
              <a:rPr lang="en-US" sz="1600" dirty="0">
                <a:solidFill>
                  <a:srgbClr val="8D968E"/>
                </a:solidFill>
                <a:latin typeface="Open Sans"/>
              </a:rPr>
              <a:t>Reading Comprehension (40 Questions|31 Minutes)</a:t>
            </a:r>
          </a:p>
          <a:p>
            <a:pPr marL="742950" lvl="1" indent="-285750">
              <a:buFont typeface="Wingdings" panose="05000000000000000000" pitchFamily="2" charset="2"/>
              <a:buChar char="ü"/>
            </a:pPr>
            <a:r>
              <a:rPr lang="en-US" sz="1600" dirty="0">
                <a:solidFill>
                  <a:srgbClr val="8D968E"/>
                </a:solidFill>
                <a:latin typeface="Open Sans"/>
              </a:rPr>
              <a:t>Listening Comprehension (30 Questions|22 Minutes)</a:t>
            </a:r>
          </a:p>
          <a:p>
            <a:pPr marL="742950" lvl="1" indent="-285750">
              <a:buFont typeface="Wingdings" panose="05000000000000000000" pitchFamily="2" charset="2"/>
              <a:buChar char="ü"/>
            </a:pPr>
            <a:r>
              <a:rPr lang="en-US" sz="1600" dirty="0">
                <a:solidFill>
                  <a:srgbClr val="8D968E"/>
                </a:solidFill>
                <a:latin typeface="Open Sans"/>
              </a:rPr>
              <a:t>Structure and Written Expression (25 Questions|17 Minutes)</a:t>
            </a:r>
          </a:p>
          <a:p>
            <a:pPr lvl="1"/>
            <a:endParaRPr lang="en-US" sz="1000" dirty="0">
              <a:solidFill>
                <a:srgbClr val="8D968E"/>
              </a:solidFill>
              <a:latin typeface="Open Sans"/>
            </a:endParaRPr>
          </a:p>
          <a:p>
            <a:pPr marL="285750" indent="-285750">
              <a:buFont typeface="Arial" charset="0"/>
              <a:buChar char="•"/>
            </a:pPr>
            <a:r>
              <a:rPr lang="en-US" sz="1800" dirty="0">
                <a:solidFill>
                  <a:srgbClr val="8D968E"/>
                </a:solidFill>
                <a:latin typeface="Open Sans"/>
              </a:rPr>
              <a:t>Level 2 maps to the CEFR range A2-B1 </a:t>
            </a:r>
            <a:r>
              <a:rPr lang="en-US" sz="1800" dirty="0">
                <a:solidFill>
                  <a:schemeClr val="tx1"/>
                </a:solidFill>
                <a:latin typeface="Open Sans"/>
              </a:rPr>
              <a:t>to align to the global standard of measurement</a:t>
            </a:r>
          </a:p>
          <a:p>
            <a:endParaRPr lang="en-US" sz="1800" dirty="0">
              <a:solidFill>
                <a:srgbClr val="8D968E"/>
              </a:solidFill>
              <a:latin typeface="Open Sans"/>
            </a:endParaRPr>
          </a:p>
          <a:p>
            <a:endParaRPr lang="en-US" sz="1800" dirty="0">
              <a:solidFill>
                <a:srgbClr val="8D968E"/>
              </a:solidFill>
              <a:latin typeface="Open Sans"/>
            </a:endParaRPr>
          </a:p>
          <a:p>
            <a:pPr marL="285750" indent="-285750">
              <a:buFont typeface="Arial" charset="0"/>
              <a:buChar char="•"/>
            </a:pPr>
            <a:endParaRPr lang="en-US" sz="1800" dirty="0">
              <a:solidFill>
                <a:srgbClr val="8D968E"/>
              </a:solidFill>
              <a:latin typeface="Open Sans"/>
            </a:endParaRPr>
          </a:p>
        </p:txBody>
      </p:sp>
    </p:spTree>
    <p:extLst>
      <p:ext uri="{BB962C8B-B14F-4D97-AF65-F5344CB8AC3E}">
        <p14:creationId xmlns:p14="http://schemas.microsoft.com/office/powerpoint/2010/main" val="414676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8517332-159D-41FB-9077-B8DE8C56E9AA}"/>
              </a:ext>
            </a:extLst>
          </p:cNvPr>
          <p:cNvSpPr>
            <a:spLocks noGrp="1"/>
          </p:cNvSpPr>
          <p:nvPr>
            <p:ph type="title"/>
          </p:nvPr>
        </p:nvSpPr>
        <p:spPr>
          <a:xfrm>
            <a:off x="420758" y="26392"/>
            <a:ext cx="8302484" cy="1325563"/>
          </a:xfrm>
        </p:spPr>
        <p:txBody>
          <a:bodyPr>
            <a:normAutofit/>
          </a:bodyPr>
          <a:lstStyle/>
          <a:p>
            <a:pPr algn="ctr"/>
            <a:r>
              <a:rPr lang="en-US" sz="2600" b="1" dirty="0">
                <a:solidFill>
                  <a:srgbClr val="077F83"/>
                </a:solidFill>
                <a:latin typeface="Open Sans"/>
              </a:rPr>
              <a:t>The </a:t>
            </a:r>
            <a:r>
              <a:rPr lang="en-US" sz="2600" b="1" i="1" dirty="0">
                <a:solidFill>
                  <a:srgbClr val="077F83"/>
                </a:solidFill>
                <a:latin typeface="Open Sans"/>
              </a:rPr>
              <a:t>TOEFL ITP</a:t>
            </a:r>
            <a:r>
              <a:rPr lang="en-US" sz="2600" b="1" i="1" baseline="30000" dirty="0">
                <a:solidFill>
                  <a:srgbClr val="077F83"/>
                </a:solidFill>
                <a:latin typeface="Open Sans"/>
              </a:rPr>
              <a:t>®</a:t>
            </a:r>
            <a:r>
              <a:rPr lang="en-US" sz="2600" b="1" i="1" dirty="0">
                <a:solidFill>
                  <a:srgbClr val="077F83"/>
                </a:solidFill>
                <a:latin typeface="Open Sans"/>
              </a:rPr>
              <a:t> </a:t>
            </a:r>
            <a:r>
              <a:rPr lang="en-US" sz="2600" b="1" dirty="0">
                <a:solidFill>
                  <a:srgbClr val="077F83"/>
                </a:solidFill>
                <a:latin typeface="Open Sans"/>
              </a:rPr>
              <a:t>Tests provides detailed score reports to help better assess a student’s progress.  </a:t>
            </a:r>
          </a:p>
        </p:txBody>
      </p:sp>
      <p:sp>
        <p:nvSpPr>
          <p:cNvPr id="15" name="Slide Number Placeholder 14">
            <a:extLst>
              <a:ext uri="{FF2B5EF4-FFF2-40B4-BE49-F238E27FC236}">
                <a16:creationId xmlns:a16="http://schemas.microsoft.com/office/drawing/2014/main" xmlns="" id="{247B112C-C09F-4C6B-83B3-91F80A42FE8F}"/>
              </a:ext>
            </a:extLst>
          </p:cNvPr>
          <p:cNvSpPr>
            <a:spLocks noGrp="1"/>
          </p:cNvSpPr>
          <p:nvPr>
            <p:ph type="sldNum" sz="quarter" idx="12"/>
          </p:nvPr>
        </p:nvSpPr>
        <p:spPr/>
        <p:txBody>
          <a:bodyPr/>
          <a:lstStyle/>
          <a:p>
            <a:fld id="{58DC3A63-3AA3-FA43-8CD7-58D945BD1DEF}" type="slidenum">
              <a:rPr lang="en-US" smtClean="0"/>
              <a:pPr/>
              <a:t>17</a:t>
            </a:fld>
            <a:endParaRPr lang="en-US" dirty="0"/>
          </a:p>
        </p:txBody>
      </p:sp>
      <p:sp>
        <p:nvSpPr>
          <p:cNvPr id="10" name="Title 1">
            <a:extLst>
              <a:ext uri="{FF2B5EF4-FFF2-40B4-BE49-F238E27FC236}">
                <a16:creationId xmlns:a16="http://schemas.microsoft.com/office/drawing/2014/main" xmlns="" id="{F9744AC2-28B0-40B2-92EC-0E74274CC007}"/>
              </a:ext>
            </a:extLst>
          </p:cNvPr>
          <p:cNvSpPr txBox="1">
            <a:spLocks noGrp="1"/>
          </p:cNvSpPr>
          <p:nvPr>
            <p:ph idx="1"/>
          </p:nvPr>
        </p:nvSpPr>
        <p:spPr>
          <a:xfrm>
            <a:off x="611539" y="2782614"/>
            <a:ext cx="5177721" cy="255413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4395"/>
                </a:solidFill>
                <a:latin typeface="Myriad Pro" charset="0"/>
                <a:ea typeface="Myriad Pro" charset="0"/>
                <a:cs typeface="Myriad Pro" charset="0"/>
              </a:defRPr>
            </a:lvl1pPr>
          </a:lstStyle>
          <a:p>
            <a:pPr lvl="0"/>
            <a:endParaRPr lang="en-US" sz="1800" dirty="0">
              <a:solidFill>
                <a:srgbClr val="8D968E"/>
              </a:solidFill>
              <a:latin typeface="Open Sans"/>
            </a:endParaRPr>
          </a:p>
          <a:p>
            <a:pPr marL="285750" lvl="0" indent="-285750">
              <a:buFont typeface="Arial" charset="0"/>
              <a:buChar char="•"/>
            </a:pPr>
            <a:r>
              <a:rPr lang="en-US" sz="2000" dirty="0">
                <a:solidFill>
                  <a:srgbClr val="8D968E"/>
                </a:solidFill>
                <a:latin typeface="Open Sans"/>
              </a:rPr>
              <a:t>Students receive three section scores (with performance descriptors and CEFR score) and a total test score </a:t>
            </a:r>
            <a:r>
              <a:rPr lang="en-US" sz="2000" dirty="0">
                <a:solidFill>
                  <a:schemeClr val="tx1"/>
                </a:solidFill>
                <a:latin typeface="Open Sans"/>
              </a:rPr>
              <a:t>to clearly define performance</a:t>
            </a:r>
          </a:p>
          <a:p>
            <a:pPr lvl="0"/>
            <a:endParaRPr lang="en-US" sz="2000" dirty="0">
              <a:solidFill>
                <a:srgbClr val="8D968E"/>
              </a:solidFill>
              <a:latin typeface="Open Sans"/>
            </a:endParaRPr>
          </a:p>
          <a:p>
            <a:pPr marL="285750" lvl="0" indent="-285750">
              <a:buFont typeface="Arial" charset="0"/>
              <a:buChar char="•"/>
            </a:pPr>
            <a:r>
              <a:rPr lang="en-US" sz="2000" dirty="0">
                <a:solidFill>
                  <a:srgbClr val="8D968E"/>
                </a:solidFill>
                <a:latin typeface="Open Sans"/>
              </a:rPr>
              <a:t>Score reports provide sub-score data </a:t>
            </a:r>
            <a:r>
              <a:rPr lang="en-US" sz="2000" dirty="0">
                <a:solidFill>
                  <a:schemeClr val="tx1"/>
                </a:solidFill>
                <a:latin typeface="Open Sans"/>
              </a:rPr>
              <a:t>so instructors can better evaluate student learning</a:t>
            </a:r>
          </a:p>
          <a:p>
            <a:pPr lvl="0"/>
            <a:endParaRPr lang="en-US" sz="2000" dirty="0">
              <a:solidFill>
                <a:srgbClr val="8D968E"/>
              </a:solidFill>
              <a:latin typeface="Open Sans"/>
            </a:endParaRPr>
          </a:p>
          <a:p>
            <a:pPr marL="285750" lvl="0" indent="-285750">
              <a:buFont typeface="Arial" charset="0"/>
              <a:buChar char="•"/>
            </a:pPr>
            <a:r>
              <a:rPr lang="en-US" sz="2000" dirty="0">
                <a:solidFill>
                  <a:srgbClr val="8D968E"/>
                </a:solidFill>
                <a:latin typeface="Open Sans"/>
              </a:rPr>
              <a:t>Scores are provided as soon as 7 business days after receiving answer sheets </a:t>
            </a:r>
            <a:r>
              <a:rPr lang="en-US" sz="2000" dirty="0">
                <a:solidFill>
                  <a:schemeClr val="tx1"/>
                </a:solidFill>
                <a:latin typeface="Open Sans"/>
              </a:rPr>
              <a:t>so adjustments to curriculum can be made, as needed</a:t>
            </a:r>
          </a:p>
          <a:p>
            <a:pPr lvl="0"/>
            <a:endParaRPr lang="en-US" sz="2000" dirty="0">
              <a:solidFill>
                <a:schemeClr val="tx1"/>
              </a:solidFill>
              <a:latin typeface="Open Sans"/>
            </a:endParaRPr>
          </a:p>
          <a:p>
            <a:pPr lvl="0"/>
            <a:endParaRPr lang="en-US" sz="2000" dirty="0">
              <a:solidFill>
                <a:schemeClr val="tx1"/>
              </a:solidFill>
              <a:latin typeface="Open Sans"/>
            </a:endParaRPr>
          </a:p>
          <a:p>
            <a:pPr lvl="0"/>
            <a:endParaRPr lang="en-US" sz="1800" dirty="0">
              <a:solidFill>
                <a:schemeClr val="tx1"/>
              </a:solidFill>
              <a:latin typeface="Open Sans"/>
            </a:endParaRPr>
          </a:p>
          <a:p>
            <a:pPr lvl="0"/>
            <a:endParaRPr lang="en-US" sz="1800" dirty="0">
              <a:solidFill>
                <a:srgbClr val="8D968E"/>
              </a:solidFill>
              <a:latin typeface="Open Sans"/>
            </a:endParaRPr>
          </a:p>
          <a:p>
            <a:pPr marL="285750" lvl="0" indent="-285750">
              <a:buFont typeface="Arial" charset="0"/>
              <a:buChar char="•"/>
            </a:pPr>
            <a:endParaRPr lang="en-US" sz="1800" dirty="0">
              <a:solidFill>
                <a:srgbClr val="8D968E"/>
              </a:solidFill>
              <a:latin typeface="Open Sans"/>
            </a:endParaRPr>
          </a:p>
        </p:txBody>
      </p:sp>
      <p:pic>
        <p:nvPicPr>
          <p:cNvPr id="2" name="Picture 1">
            <a:extLst>
              <a:ext uri="{FF2B5EF4-FFF2-40B4-BE49-F238E27FC236}">
                <a16:creationId xmlns:a16="http://schemas.microsoft.com/office/drawing/2014/main" xmlns="" id="{C6AE8620-7DD0-4788-A0BC-525D4B8BBEC5}"/>
              </a:ext>
            </a:extLst>
          </p:cNvPr>
          <p:cNvPicPr>
            <a:picLocks noChangeAspect="1"/>
          </p:cNvPicPr>
          <p:nvPr/>
        </p:nvPicPr>
        <p:blipFill>
          <a:blip r:embed="rId2"/>
          <a:stretch>
            <a:fillRect/>
          </a:stretch>
        </p:blipFill>
        <p:spPr>
          <a:xfrm>
            <a:off x="5943600" y="1679125"/>
            <a:ext cx="2684314" cy="3487314"/>
          </a:xfrm>
          <a:prstGeom prst="rect">
            <a:avLst/>
          </a:prstGeom>
        </p:spPr>
      </p:pic>
    </p:spTree>
    <p:extLst>
      <p:ext uri="{BB962C8B-B14F-4D97-AF65-F5344CB8AC3E}">
        <p14:creationId xmlns:p14="http://schemas.microsoft.com/office/powerpoint/2010/main" val="31202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9CC1168-F135-47E3-9A3E-64AE7623B5CE}"/>
              </a:ext>
            </a:extLst>
          </p:cNvPr>
          <p:cNvSpPr>
            <a:spLocks noGrp="1"/>
          </p:cNvSpPr>
          <p:nvPr>
            <p:ph type="sldNum" sz="quarter" idx="12"/>
          </p:nvPr>
        </p:nvSpPr>
        <p:spPr/>
        <p:txBody>
          <a:bodyPr/>
          <a:lstStyle/>
          <a:p>
            <a:fld id="{58DC3A63-3AA3-FA43-8CD7-58D945BD1DEF}" type="slidenum">
              <a:rPr lang="en-US" smtClean="0"/>
              <a:pPr/>
              <a:t>18</a:t>
            </a:fld>
            <a:endParaRPr lang="en-US" dirty="0"/>
          </a:p>
        </p:txBody>
      </p:sp>
      <p:sp>
        <p:nvSpPr>
          <p:cNvPr id="6" name="Title 1">
            <a:extLst>
              <a:ext uri="{FF2B5EF4-FFF2-40B4-BE49-F238E27FC236}">
                <a16:creationId xmlns:a16="http://schemas.microsoft.com/office/drawing/2014/main" xmlns="" id="{94AA6698-412C-42C5-B29B-06E35803BFFB}"/>
              </a:ext>
            </a:extLst>
          </p:cNvPr>
          <p:cNvSpPr txBox="1">
            <a:spLocks/>
          </p:cNvSpPr>
          <p:nvPr/>
        </p:nvSpPr>
        <p:spPr>
          <a:xfrm>
            <a:off x="1355662" y="1501629"/>
            <a:ext cx="6806826" cy="27568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1600" dirty="0">
              <a:solidFill>
                <a:srgbClr val="4F545D"/>
              </a:solidFill>
              <a:latin typeface="+mn-lt"/>
              <a:ea typeface="Verdana" charset="0"/>
              <a:cs typeface="Verdana" charset="0"/>
            </a:endParaRPr>
          </a:p>
        </p:txBody>
      </p:sp>
      <p:sp>
        <p:nvSpPr>
          <p:cNvPr id="7" name="Speech Bubble: Oval 6">
            <a:extLst>
              <a:ext uri="{FF2B5EF4-FFF2-40B4-BE49-F238E27FC236}">
                <a16:creationId xmlns:a16="http://schemas.microsoft.com/office/drawing/2014/main" xmlns="" id="{AE54299D-0D04-4646-B2A1-68312AACC294}"/>
              </a:ext>
            </a:extLst>
          </p:cNvPr>
          <p:cNvSpPr/>
          <p:nvPr/>
        </p:nvSpPr>
        <p:spPr>
          <a:xfrm>
            <a:off x="1107347" y="1092759"/>
            <a:ext cx="6929306" cy="3171039"/>
          </a:xfrm>
          <a:prstGeom prst="wedgeEllipseCallou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US" sz="2400" b="1" dirty="0">
                <a:solidFill>
                  <a:schemeClr val="bg1"/>
                </a:solidFill>
                <a:ea typeface="Verdana" charset="0"/>
                <a:cs typeface="Verdana" charset="0"/>
              </a:rPr>
              <a:t>“</a:t>
            </a:r>
            <a:r>
              <a:rPr lang="en-US" sz="2400" b="1" dirty="0">
                <a:solidFill>
                  <a:schemeClr val="bg1"/>
                </a:solidFill>
                <a:cs typeface="Calibri" panose="020F0502020204030204" pitchFamily="34" charset="0"/>
              </a:rPr>
              <a:t>Students want to see how they’re doing. How they compare at an international level. The </a:t>
            </a:r>
            <a:r>
              <a:rPr lang="en-US" sz="2400" b="1" i="1" dirty="0">
                <a:solidFill>
                  <a:schemeClr val="bg1"/>
                </a:solidFill>
                <a:cs typeface="Calibri" panose="020F0502020204030204" pitchFamily="34" charset="0"/>
              </a:rPr>
              <a:t>TOEFL ITP</a:t>
            </a:r>
            <a:r>
              <a:rPr lang="en-US" sz="2400" b="1" baseline="30000" dirty="0">
                <a:solidFill>
                  <a:schemeClr val="bg1"/>
                </a:solidFill>
                <a:cs typeface="Calibri" panose="020F0502020204030204" pitchFamily="34" charset="0"/>
              </a:rPr>
              <a:t>®</a:t>
            </a:r>
            <a:r>
              <a:rPr lang="en-US" sz="2400" b="1" dirty="0">
                <a:solidFill>
                  <a:schemeClr val="bg1"/>
                </a:solidFill>
                <a:cs typeface="Calibri" panose="020F0502020204030204" pitchFamily="34" charset="0"/>
              </a:rPr>
              <a:t> test is a real motivator.” </a:t>
            </a:r>
            <a:r>
              <a:rPr lang="en-US" sz="2400" b="1" dirty="0">
                <a:solidFill>
                  <a:schemeClr val="bg1"/>
                </a:solidFill>
                <a:ea typeface="Verdana" charset="0"/>
                <a:cs typeface="Calibri" panose="020F0502020204030204" pitchFamily="34" charset="0"/>
              </a:rPr>
              <a:t/>
            </a:r>
            <a:br>
              <a:rPr lang="en-US" sz="2400" b="1" dirty="0">
                <a:solidFill>
                  <a:schemeClr val="bg1"/>
                </a:solidFill>
                <a:ea typeface="Verdana" charset="0"/>
                <a:cs typeface="Calibri" panose="020F0502020204030204" pitchFamily="34" charset="0"/>
              </a:rPr>
            </a:br>
            <a:r>
              <a:rPr lang="en-US" sz="1400" b="1" dirty="0">
                <a:solidFill>
                  <a:schemeClr val="bg1"/>
                </a:solidFill>
                <a:ea typeface="Verdana" charset="0"/>
                <a:cs typeface="Calibri" panose="020F0502020204030204" pitchFamily="34" charset="0"/>
              </a:rPr>
              <a:t>- </a:t>
            </a:r>
            <a:r>
              <a:rPr lang="en-US" sz="1400" dirty="0">
                <a:solidFill>
                  <a:schemeClr val="bg1"/>
                </a:solidFill>
                <a:ea typeface="Verdana" charset="0"/>
                <a:cs typeface="Calibri" panose="020F0502020204030204" pitchFamily="34" charset="0"/>
              </a:rPr>
              <a:t>Alvaro Del Castillo, Director, Centro Boliviano Americano</a:t>
            </a:r>
            <a:r>
              <a:rPr lang="en-US" sz="1400" dirty="0">
                <a:solidFill>
                  <a:schemeClr val="bg1"/>
                </a:solidFill>
                <a:latin typeface="Calibri" panose="020F0502020204030204" pitchFamily="34" charset="0"/>
                <a:ea typeface="Verdana" charset="0"/>
                <a:cs typeface="Calibri" panose="020F0502020204030204" pitchFamily="34" charset="0"/>
              </a:rPr>
              <a:t> </a:t>
            </a:r>
            <a:r>
              <a:rPr lang="en-US" sz="1200" dirty="0">
                <a:solidFill>
                  <a:schemeClr val="bg1"/>
                </a:solidFill>
                <a:latin typeface="Calibri" panose="020F0502020204030204" pitchFamily="34" charset="0"/>
                <a:ea typeface="Verdana" charset="0"/>
                <a:cs typeface="Calibri" panose="020F0502020204030204" pitchFamily="34" charset="0"/>
              </a:rPr>
              <a:t> </a:t>
            </a:r>
          </a:p>
        </p:txBody>
      </p:sp>
    </p:spTree>
    <p:extLst>
      <p:ext uri="{BB962C8B-B14F-4D97-AF65-F5344CB8AC3E}">
        <p14:creationId xmlns:p14="http://schemas.microsoft.com/office/powerpoint/2010/main" val="22149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8517332-159D-41FB-9077-B8DE8C56E9AA}"/>
              </a:ext>
            </a:extLst>
          </p:cNvPr>
          <p:cNvSpPr>
            <a:spLocks noGrp="1"/>
          </p:cNvSpPr>
          <p:nvPr>
            <p:ph type="title"/>
          </p:nvPr>
        </p:nvSpPr>
        <p:spPr>
          <a:xfrm>
            <a:off x="420758" y="422343"/>
            <a:ext cx="8302484" cy="1325563"/>
          </a:xfrm>
        </p:spPr>
        <p:txBody>
          <a:bodyPr>
            <a:noAutofit/>
          </a:bodyPr>
          <a:lstStyle/>
          <a:p>
            <a:pPr algn="ctr"/>
            <a:r>
              <a:rPr lang="en-US" sz="2400" b="1" i="1" dirty="0">
                <a:solidFill>
                  <a:srgbClr val="077F83"/>
                </a:solidFill>
                <a:latin typeface="Open Sans"/>
              </a:rPr>
              <a:t>TOEFL ITP</a:t>
            </a:r>
            <a:r>
              <a:rPr lang="en-US" sz="2400" b="1" i="1" baseline="30000" dirty="0">
                <a:solidFill>
                  <a:srgbClr val="077F83"/>
                </a:solidFill>
                <a:latin typeface="Open Sans"/>
              </a:rPr>
              <a:t>®</a:t>
            </a:r>
            <a:r>
              <a:rPr lang="en-US" sz="2400" b="1" i="1" dirty="0">
                <a:solidFill>
                  <a:srgbClr val="077F83"/>
                </a:solidFill>
                <a:latin typeface="Open Sans"/>
              </a:rPr>
              <a:t> </a:t>
            </a:r>
            <a:r>
              <a:rPr lang="en-US" sz="2400" b="1" dirty="0">
                <a:solidFill>
                  <a:srgbClr val="077F83"/>
                </a:solidFill>
                <a:latin typeface="Open Sans"/>
              </a:rPr>
              <a:t>Test certificates show</a:t>
            </a:r>
            <a:r>
              <a:rPr lang="en-US" sz="2400" dirty="0"/>
              <a:t> proof of English language ability and instill confidence and motivation to pursue new opportunities.</a:t>
            </a:r>
            <a:br>
              <a:rPr lang="en-US" sz="2400" dirty="0"/>
            </a:br>
            <a:endParaRPr lang="en-US" sz="2400" b="1" dirty="0">
              <a:solidFill>
                <a:srgbClr val="077F83"/>
              </a:solidFill>
              <a:latin typeface="Open Sans"/>
            </a:endParaRPr>
          </a:p>
        </p:txBody>
      </p:sp>
      <p:sp>
        <p:nvSpPr>
          <p:cNvPr id="15" name="Slide Number Placeholder 14">
            <a:extLst>
              <a:ext uri="{FF2B5EF4-FFF2-40B4-BE49-F238E27FC236}">
                <a16:creationId xmlns:a16="http://schemas.microsoft.com/office/drawing/2014/main" xmlns="" id="{247B112C-C09F-4C6B-83B3-91F80A42FE8F}"/>
              </a:ext>
            </a:extLst>
          </p:cNvPr>
          <p:cNvSpPr>
            <a:spLocks noGrp="1"/>
          </p:cNvSpPr>
          <p:nvPr>
            <p:ph type="sldNum" sz="quarter" idx="12"/>
          </p:nvPr>
        </p:nvSpPr>
        <p:spPr/>
        <p:txBody>
          <a:bodyPr/>
          <a:lstStyle/>
          <a:p>
            <a:fld id="{58DC3A63-3AA3-FA43-8CD7-58D945BD1DEF}" type="slidenum">
              <a:rPr lang="en-US" smtClean="0"/>
              <a:pPr/>
              <a:t>19</a:t>
            </a:fld>
            <a:endParaRPr lang="en-US" dirty="0"/>
          </a:p>
        </p:txBody>
      </p:sp>
      <p:pic>
        <p:nvPicPr>
          <p:cNvPr id="6" name="Picture 5">
            <a:extLst>
              <a:ext uri="{FF2B5EF4-FFF2-40B4-BE49-F238E27FC236}">
                <a16:creationId xmlns:a16="http://schemas.microsoft.com/office/drawing/2014/main" xmlns="" id="{87E8CB68-EC69-4B32-A999-88A87B12AB25}"/>
              </a:ext>
            </a:extLst>
          </p:cNvPr>
          <p:cNvPicPr>
            <a:picLocks noChangeAspect="1"/>
          </p:cNvPicPr>
          <p:nvPr/>
        </p:nvPicPr>
        <p:blipFill>
          <a:blip r:embed="rId2"/>
          <a:stretch>
            <a:fillRect/>
          </a:stretch>
        </p:blipFill>
        <p:spPr>
          <a:xfrm>
            <a:off x="3465855" y="3114636"/>
            <a:ext cx="2376619" cy="1837189"/>
          </a:xfrm>
          <a:prstGeom prst="rect">
            <a:avLst/>
          </a:prstGeom>
        </p:spPr>
      </p:pic>
      <p:pic>
        <p:nvPicPr>
          <p:cNvPr id="7" name="Picture 6">
            <a:extLst>
              <a:ext uri="{FF2B5EF4-FFF2-40B4-BE49-F238E27FC236}">
                <a16:creationId xmlns:a16="http://schemas.microsoft.com/office/drawing/2014/main" xmlns="" id="{3AA22C5A-E753-45D2-95DD-BD0E1ED80AE6}"/>
              </a:ext>
            </a:extLst>
          </p:cNvPr>
          <p:cNvPicPr>
            <a:picLocks noChangeAspect="1"/>
          </p:cNvPicPr>
          <p:nvPr/>
        </p:nvPicPr>
        <p:blipFill>
          <a:blip r:embed="rId3"/>
          <a:stretch>
            <a:fillRect/>
          </a:stretch>
        </p:blipFill>
        <p:spPr>
          <a:xfrm>
            <a:off x="6017786" y="3114636"/>
            <a:ext cx="2376620" cy="1847604"/>
          </a:xfrm>
          <a:prstGeom prst="rect">
            <a:avLst/>
          </a:prstGeom>
        </p:spPr>
      </p:pic>
      <p:pic>
        <p:nvPicPr>
          <p:cNvPr id="2" name="Picture 1">
            <a:extLst>
              <a:ext uri="{FF2B5EF4-FFF2-40B4-BE49-F238E27FC236}">
                <a16:creationId xmlns:a16="http://schemas.microsoft.com/office/drawing/2014/main" xmlns="" id="{8CC02F73-F68D-4F62-BD23-6BF9353D3231}"/>
              </a:ext>
            </a:extLst>
          </p:cNvPr>
          <p:cNvPicPr>
            <a:picLocks noChangeAspect="1"/>
          </p:cNvPicPr>
          <p:nvPr/>
        </p:nvPicPr>
        <p:blipFill>
          <a:blip r:embed="rId4"/>
          <a:stretch>
            <a:fillRect/>
          </a:stretch>
        </p:blipFill>
        <p:spPr>
          <a:xfrm>
            <a:off x="957478" y="3114636"/>
            <a:ext cx="2391964" cy="1837189"/>
          </a:xfrm>
          <a:prstGeom prst="rect">
            <a:avLst/>
          </a:prstGeom>
        </p:spPr>
      </p:pic>
      <p:sp>
        <p:nvSpPr>
          <p:cNvPr id="8" name="Title 1">
            <a:extLst>
              <a:ext uri="{FF2B5EF4-FFF2-40B4-BE49-F238E27FC236}">
                <a16:creationId xmlns:a16="http://schemas.microsoft.com/office/drawing/2014/main" xmlns="" id="{D4443565-442B-40F9-A13F-09F3FAC82A53}"/>
              </a:ext>
            </a:extLst>
          </p:cNvPr>
          <p:cNvSpPr txBox="1">
            <a:spLocks/>
          </p:cNvSpPr>
          <p:nvPr/>
        </p:nvSpPr>
        <p:spPr>
          <a:xfrm>
            <a:off x="1070301" y="2103436"/>
            <a:ext cx="7358021" cy="1325564"/>
          </a:xfrm>
          <a:prstGeom prst="rect">
            <a:avLst/>
          </a:prstGeom>
          <a:ln>
            <a:noFill/>
          </a:ln>
        </p:spPr>
        <p:txBody>
          <a:bodyPr vert="horz" lIns="91440" tIns="45720" rIns="91440" bIns="45720" rtlCol="0" anchor="ctr">
            <a:noAutofit/>
          </a:bodyPr>
          <a:lstStyle>
            <a:lvl1pPr marL="0" indent="0" algn="l" defTabSz="914400" rtl="0" eaLnBrk="1" latinLnBrk="0" hangingPunct="1">
              <a:lnSpc>
                <a:spcPct val="90000"/>
              </a:lnSpc>
              <a:spcBef>
                <a:spcPct val="0"/>
              </a:spcBef>
              <a:buFont typeface="Arial" panose="020B0604020202020204" pitchFamily="34" charset="0"/>
              <a:buNone/>
              <a:defRPr sz="4000" b="1" kern="1200">
                <a:solidFill>
                  <a:srgbClr val="004395"/>
                </a:solidFill>
                <a:latin typeface="Myriad Pro" charset="0"/>
                <a:ea typeface="Myriad Pro" charset="0"/>
                <a:cs typeface="Myriad Pro"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2">
                    <a:lumMod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solidFill>
                <a:srgbClr val="8D968E"/>
              </a:solidFill>
              <a:latin typeface="Open Sans"/>
            </a:endParaRPr>
          </a:p>
          <a:p>
            <a:r>
              <a:rPr lang="en-US" sz="2000" dirty="0">
                <a:solidFill>
                  <a:srgbClr val="8D968E"/>
                </a:solidFill>
                <a:latin typeface="Open Sans"/>
              </a:rPr>
              <a:t>Gold, Silver and Bronze Certificates awarded to test takers who achieve the required scores</a:t>
            </a:r>
            <a:endParaRPr lang="en-US" sz="2000" dirty="0">
              <a:solidFill>
                <a:schemeClr val="tx1"/>
              </a:solidFill>
              <a:latin typeface="Open Sans"/>
            </a:endParaRPr>
          </a:p>
          <a:p>
            <a:endParaRPr lang="en-US" sz="2000" dirty="0">
              <a:solidFill>
                <a:schemeClr val="tx1"/>
              </a:solidFill>
              <a:latin typeface="Open Sans"/>
            </a:endParaRPr>
          </a:p>
          <a:p>
            <a:endParaRPr lang="en-US" sz="1800" dirty="0">
              <a:solidFill>
                <a:schemeClr val="tx1"/>
              </a:solidFill>
              <a:latin typeface="Open Sans"/>
            </a:endParaRPr>
          </a:p>
          <a:p>
            <a:endParaRPr lang="en-US" sz="1800" dirty="0">
              <a:solidFill>
                <a:srgbClr val="8D968E"/>
              </a:solidFill>
              <a:latin typeface="Open Sans"/>
            </a:endParaRPr>
          </a:p>
          <a:p>
            <a:pPr marL="285750" indent="-285750">
              <a:buFont typeface="Arial" charset="0"/>
              <a:buChar char="•"/>
            </a:pPr>
            <a:endParaRPr lang="en-US" sz="1800" dirty="0">
              <a:solidFill>
                <a:srgbClr val="8D968E"/>
              </a:solidFill>
              <a:latin typeface="Open Sans"/>
            </a:endParaRPr>
          </a:p>
        </p:txBody>
      </p:sp>
    </p:spTree>
    <p:extLst>
      <p:ext uri="{BB962C8B-B14F-4D97-AF65-F5344CB8AC3E}">
        <p14:creationId xmlns:p14="http://schemas.microsoft.com/office/powerpoint/2010/main" val="49721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C8E0CE7-423E-40AC-B140-3BEEEDB43862}"/>
              </a:ext>
            </a:extLst>
          </p:cNvPr>
          <p:cNvSpPr txBox="1"/>
          <p:nvPr/>
        </p:nvSpPr>
        <p:spPr>
          <a:xfrm>
            <a:off x="4841756" y="3951215"/>
            <a:ext cx="3723403" cy="1510019"/>
          </a:xfrm>
          <a:prstGeom prst="rect">
            <a:avLst/>
          </a:prstGeom>
          <a:no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xmlns="" id="{6900E872-8B46-4C02-A130-E3ADA3430C1F}"/>
              </a:ext>
            </a:extLst>
          </p:cNvPr>
          <p:cNvSpPr>
            <a:spLocks noGrp="1"/>
          </p:cNvSpPr>
          <p:nvPr>
            <p:ph type="sldNum" sz="quarter" idx="12"/>
          </p:nvPr>
        </p:nvSpPr>
        <p:spPr/>
        <p:txBody>
          <a:bodyPr/>
          <a:lstStyle/>
          <a:p>
            <a:fld id="{58DC3A63-3AA3-FA43-8CD7-58D945BD1DEF}" type="slidenum">
              <a:rPr lang="en-US" smtClean="0"/>
              <a:pPr/>
              <a:t>2</a:t>
            </a:fld>
            <a:endParaRPr lang="en-US" dirty="0"/>
          </a:p>
        </p:txBody>
      </p:sp>
      <p:sp>
        <p:nvSpPr>
          <p:cNvPr id="12" name="Title 1">
            <a:extLst>
              <a:ext uri="{FF2B5EF4-FFF2-40B4-BE49-F238E27FC236}">
                <a16:creationId xmlns:a16="http://schemas.microsoft.com/office/drawing/2014/main" xmlns="" id="{EF8453C2-E46A-4DC1-BD6F-7F7BB0A9900C}"/>
              </a:ext>
            </a:extLst>
          </p:cNvPr>
          <p:cNvSpPr txBox="1">
            <a:spLocks/>
          </p:cNvSpPr>
          <p:nvPr/>
        </p:nvSpPr>
        <p:spPr>
          <a:xfrm>
            <a:off x="564186" y="4234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dirty="0"/>
              <a:t>Global trends show there are more people than ever studying English</a:t>
            </a:r>
            <a:r>
              <a:rPr lang="en-US" baseline="30000" dirty="0"/>
              <a:t>*</a:t>
            </a:r>
            <a:r>
              <a:rPr lang="en-US" dirty="0"/>
              <a:t>.</a:t>
            </a:r>
          </a:p>
        </p:txBody>
      </p:sp>
      <p:sp>
        <p:nvSpPr>
          <p:cNvPr id="13" name="Oval 12">
            <a:extLst>
              <a:ext uri="{FF2B5EF4-FFF2-40B4-BE49-F238E27FC236}">
                <a16:creationId xmlns:a16="http://schemas.microsoft.com/office/drawing/2014/main" xmlns="" id="{C4D6B5C5-5A16-48D1-AF17-7435540B90F9}"/>
              </a:ext>
            </a:extLst>
          </p:cNvPr>
          <p:cNvSpPr/>
          <p:nvPr/>
        </p:nvSpPr>
        <p:spPr>
          <a:xfrm>
            <a:off x="1074378" y="2954955"/>
            <a:ext cx="1963285" cy="196328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1">
            <a:extLst>
              <a:ext uri="{FF2B5EF4-FFF2-40B4-BE49-F238E27FC236}">
                <a16:creationId xmlns:a16="http://schemas.microsoft.com/office/drawing/2014/main" xmlns="" id="{3294F99B-B49F-4D77-8A1A-2DB724E5BE24}"/>
              </a:ext>
            </a:extLst>
          </p:cNvPr>
          <p:cNvSpPr/>
          <p:nvPr/>
        </p:nvSpPr>
        <p:spPr>
          <a:xfrm>
            <a:off x="3244348" y="1342442"/>
            <a:ext cx="1099062" cy="1099062"/>
          </a:xfrm>
          <a:custGeom>
            <a:avLst/>
            <a:gdLst>
              <a:gd name="connsiteX0" fmla="*/ 0 w 1099062"/>
              <a:gd name="connsiteY0" fmla="*/ 549531 h 1099062"/>
              <a:gd name="connsiteX1" fmla="*/ 549531 w 1099062"/>
              <a:gd name="connsiteY1" fmla="*/ 0 h 1099062"/>
              <a:gd name="connsiteX2" fmla="*/ 1099062 w 1099062"/>
              <a:gd name="connsiteY2" fmla="*/ 549531 h 1099062"/>
              <a:gd name="connsiteX3" fmla="*/ 549531 w 1099062"/>
              <a:gd name="connsiteY3" fmla="*/ 1099062 h 1099062"/>
              <a:gd name="connsiteX4" fmla="*/ 0 w 1099062"/>
              <a:gd name="connsiteY4" fmla="*/ 549531 h 1099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062" h="1099062">
                <a:moveTo>
                  <a:pt x="0" y="549531"/>
                </a:moveTo>
                <a:cubicBezTo>
                  <a:pt x="0" y="246033"/>
                  <a:pt x="246033" y="0"/>
                  <a:pt x="549531" y="0"/>
                </a:cubicBezTo>
                <a:cubicBezTo>
                  <a:pt x="853029" y="0"/>
                  <a:pt x="1099062" y="246033"/>
                  <a:pt x="1099062" y="549531"/>
                </a:cubicBezTo>
                <a:cubicBezTo>
                  <a:pt x="1099062" y="853029"/>
                  <a:pt x="853029" y="1099062"/>
                  <a:pt x="549531" y="1099062"/>
                </a:cubicBezTo>
                <a:cubicBezTo>
                  <a:pt x="246033" y="1099062"/>
                  <a:pt x="0" y="853029"/>
                  <a:pt x="0" y="54953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399" tIns="165399" rIns="165399" bIns="165399" numCol="1" spcCol="1270" anchor="ctr" anchorCtr="0">
            <a:noAutofit/>
          </a:bodyPr>
          <a:lstStyle/>
          <a:p>
            <a:pPr lvl="0" algn="ctr" defTabSz="311150">
              <a:lnSpc>
                <a:spcPct val="90000"/>
              </a:lnSpc>
              <a:spcBef>
                <a:spcPct val="0"/>
              </a:spcBef>
              <a:spcAft>
                <a:spcPct val="35000"/>
              </a:spcAft>
            </a:pPr>
            <a:r>
              <a:rPr lang="en-US" sz="1200" kern="1200" dirty="0"/>
              <a:t>Common Language</a:t>
            </a:r>
          </a:p>
        </p:txBody>
      </p:sp>
      <p:sp>
        <p:nvSpPr>
          <p:cNvPr id="15" name="Freeform 12">
            <a:extLst>
              <a:ext uri="{FF2B5EF4-FFF2-40B4-BE49-F238E27FC236}">
                <a16:creationId xmlns:a16="http://schemas.microsoft.com/office/drawing/2014/main" xmlns="" id="{956244CE-CCD0-4899-A7B0-AC8C7C331D74}"/>
              </a:ext>
            </a:extLst>
          </p:cNvPr>
          <p:cNvSpPr/>
          <p:nvPr/>
        </p:nvSpPr>
        <p:spPr>
          <a:xfrm>
            <a:off x="4453317" y="1342442"/>
            <a:ext cx="3648961" cy="1099062"/>
          </a:xfrm>
          <a:custGeom>
            <a:avLst/>
            <a:gdLst>
              <a:gd name="connsiteX0" fmla="*/ 0 w 1648593"/>
              <a:gd name="connsiteY0" fmla="*/ 0 h 1099062"/>
              <a:gd name="connsiteX1" fmla="*/ 1648593 w 1648593"/>
              <a:gd name="connsiteY1" fmla="*/ 0 h 1099062"/>
              <a:gd name="connsiteX2" fmla="*/ 1648593 w 1648593"/>
              <a:gd name="connsiteY2" fmla="*/ 1099062 h 1099062"/>
              <a:gd name="connsiteX3" fmla="*/ 0 w 1648593"/>
              <a:gd name="connsiteY3" fmla="*/ 1099062 h 1099062"/>
              <a:gd name="connsiteX4" fmla="*/ 0 w 1648593"/>
              <a:gd name="connsiteY4" fmla="*/ 0 h 1099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593" h="1099062">
                <a:moveTo>
                  <a:pt x="0" y="0"/>
                </a:moveTo>
                <a:lnTo>
                  <a:pt x="1648593" y="0"/>
                </a:lnTo>
                <a:lnTo>
                  <a:pt x="1648593" y="1099062"/>
                </a:lnTo>
                <a:lnTo>
                  <a:pt x="0" y="1099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en-US" sz="1600" kern="1200" dirty="0"/>
              <a:t>~20% of the population speak English</a:t>
            </a:r>
          </a:p>
          <a:p>
            <a:pPr marL="57150" lvl="1" indent="-57150" algn="l" defTabSz="488950">
              <a:lnSpc>
                <a:spcPct val="90000"/>
              </a:lnSpc>
              <a:spcBef>
                <a:spcPct val="0"/>
              </a:spcBef>
              <a:spcAft>
                <a:spcPct val="15000"/>
              </a:spcAft>
              <a:buChar char="••"/>
            </a:pPr>
            <a:r>
              <a:rPr lang="en-US" sz="1600" kern="1200" dirty="0"/>
              <a:t>~1.5 billion English-language learners worldwide today. </a:t>
            </a:r>
          </a:p>
        </p:txBody>
      </p:sp>
      <p:sp>
        <p:nvSpPr>
          <p:cNvPr id="16" name="Freeform 13">
            <a:extLst>
              <a:ext uri="{FF2B5EF4-FFF2-40B4-BE49-F238E27FC236}">
                <a16:creationId xmlns:a16="http://schemas.microsoft.com/office/drawing/2014/main" xmlns="" id="{3AF4C8FA-8B29-4671-9D57-0C86D2CB0B7A}"/>
              </a:ext>
            </a:extLst>
          </p:cNvPr>
          <p:cNvSpPr/>
          <p:nvPr/>
        </p:nvSpPr>
        <p:spPr>
          <a:xfrm>
            <a:off x="3958005" y="2578532"/>
            <a:ext cx="1099062" cy="1099062"/>
          </a:xfrm>
          <a:custGeom>
            <a:avLst/>
            <a:gdLst>
              <a:gd name="connsiteX0" fmla="*/ 0 w 1099062"/>
              <a:gd name="connsiteY0" fmla="*/ 549531 h 1099062"/>
              <a:gd name="connsiteX1" fmla="*/ 549531 w 1099062"/>
              <a:gd name="connsiteY1" fmla="*/ 0 h 1099062"/>
              <a:gd name="connsiteX2" fmla="*/ 1099062 w 1099062"/>
              <a:gd name="connsiteY2" fmla="*/ 549531 h 1099062"/>
              <a:gd name="connsiteX3" fmla="*/ 549531 w 1099062"/>
              <a:gd name="connsiteY3" fmla="*/ 1099062 h 1099062"/>
              <a:gd name="connsiteX4" fmla="*/ 0 w 1099062"/>
              <a:gd name="connsiteY4" fmla="*/ 549531 h 1099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062" h="1099062">
                <a:moveTo>
                  <a:pt x="0" y="549531"/>
                </a:moveTo>
                <a:cubicBezTo>
                  <a:pt x="0" y="246033"/>
                  <a:pt x="246033" y="0"/>
                  <a:pt x="549531" y="0"/>
                </a:cubicBezTo>
                <a:cubicBezTo>
                  <a:pt x="853029" y="0"/>
                  <a:pt x="1099062" y="246033"/>
                  <a:pt x="1099062" y="549531"/>
                </a:cubicBezTo>
                <a:cubicBezTo>
                  <a:pt x="1099062" y="853029"/>
                  <a:pt x="853029" y="1099062"/>
                  <a:pt x="549531" y="1099062"/>
                </a:cubicBezTo>
                <a:cubicBezTo>
                  <a:pt x="246033" y="1099062"/>
                  <a:pt x="0" y="853029"/>
                  <a:pt x="0" y="54953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399" tIns="165399" rIns="165399" bIns="165399" numCol="1" spcCol="1270" anchor="ctr" anchorCtr="0">
            <a:noAutofit/>
          </a:bodyPr>
          <a:lstStyle/>
          <a:p>
            <a:pPr lvl="0" algn="ctr" defTabSz="311150">
              <a:lnSpc>
                <a:spcPct val="90000"/>
              </a:lnSpc>
              <a:spcBef>
                <a:spcPct val="0"/>
              </a:spcBef>
              <a:spcAft>
                <a:spcPct val="35000"/>
              </a:spcAft>
            </a:pPr>
            <a:r>
              <a:rPr lang="en-US" sz="1200" kern="1200" dirty="0"/>
              <a:t>Economic Value</a:t>
            </a:r>
          </a:p>
        </p:txBody>
      </p:sp>
      <p:sp>
        <p:nvSpPr>
          <p:cNvPr id="17" name="Freeform 14">
            <a:extLst>
              <a:ext uri="{FF2B5EF4-FFF2-40B4-BE49-F238E27FC236}">
                <a16:creationId xmlns:a16="http://schemas.microsoft.com/office/drawing/2014/main" xmlns="" id="{87C16115-83AE-453E-9298-02357A7C0C39}"/>
              </a:ext>
            </a:extLst>
          </p:cNvPr>
          <p:cNvSpPr/>
          <p:nvPr/>
        </p:nvSpPr>
        <p:spPr>
          <a:xfrm>
            <a:off x="5166974" y="2578532"/>
            <a:ext cx="3648961" cy="1099062"/>
          </a:xfrm>
          <a:custGeom>
            <a:avLst/>
            <a:gdLst>
              <a:gd name="connsiteX0" fmla="*/ 0 w 1648593"/>
              <a:gd name="connsiteY0" fmla="*/ 0 h 1099062"/>
              <a:gd name="connsiteX1" fmla="*/ 1648593 w 1648593"/>
              <a:gd name="connsiteY1" fmla="*/ 0 h 1099062"/>
              <a:gd name="connsiteX2" fmla="*/ 1648593 w 1648593"/>
              <a:gd name="connsiteY2" fmla="*/ 1099062 h 1099062"/>
              <a:gd name="connsiteX3" fmla="*/ 0 w 1648593"/>
              <a:gd name="connsiteY3" fmla="*/ 1099062 h 1099062"/>
              <a:gd name="connsiteX4" fmla="*/ 0 w 1648593"/>
              <a:gd name="connsiteY4" fmla="*/ 0 h 1099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593" h="1099062">
                <a:moveTo>
                  <a:pt x="0" y="0"/>
                </a:moveTo>
                <a:lnTo>
                  <a:pt x="1648593" y="0"/>
                </a:lnTo>
                <a:lnTo>
                  <a:pt x="1648593" y="1099062"/>
                </a:lnTo>
                <a:lnTo>
                  <a:pt x="0" y="1099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en-US" sz="1600" kern="1200" dirty="0"/>
              <a:t>Emerging economies and developing countries increasingly recognize the economic value of producing large numbers of skilled graduates able to communicate in English</a:t>
            </a:r>
          </a:p>
        </p:txBody>
      </p:sp>
      <p:sp>
        <p:nvSpPr>
          <p:cNvPr id="18" name="Freeform 15">
            <a:extLst>
              <a:ext uri="{FF2B5EF4-FFF2-40B4-BE49-F238E27FC236}">
                <a16:creationId xmlns:a16="http://schemas.microsoft.com/office/drawing/2014/main" xmlns="" id="{BE43C685-6627-4C73-8E37-CA3A3CE6FE6B}"/>
              </a:ext>
            </a:extLst>
          </p:cNvPr>
          <p:cNvSpPr/>
          <p:nvPr/>
        </p:nvSpPr>
        <p:spPr>
          <a:xfrm>
            <a:off x="3958005" y="4005845"/>
            <a:ext cx="1099062" cy="1099062"/>
          </a:xfrm>
          <a:custGeom>
            <a:avLst/>
            <a:gdLst>
              <a:gd name="connsiteX0" fmla="*/ 0 w 1099062"/>
              <a:gd name="connsiteY0" fmla="*/ 549531 h 1099062"/>
              <a:gd name="connsiteX1" fmla="*/ 549531 w 1099062"/>
              <a:gd name="connsiteY1" fmla="*/ 0 h 1099062"/>
              <a:gd name="connsiteX2" fmla="*/ 1099062 w 1099062"/>
              <a:gd name="connsiteY2" fmla="*/ 549531 h 1099062"/>
              <a:gd name="connsiteX3" fmla="*/ 549531 w 1099062"/>
              <a:gd name="connsiteY3" fmla="*/ 1099062 h 1099062"/>
              <a:gd name="connsiteX4" fmla="*/ 0 w 1099062"/>
              <a:gd name="connsiteY4" fmla="*/ 549531 h 1099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062" h="1099062">
                <a:moveTo>
                  <a:pt x="0" y="549531"/>
                </a:moveTo>
                <a:cubicBezTo>
                  <a:pt x="0" y="246033"/>
                  <a:pt x="246033" y="0"/>
                  <a:pt x="549531" y="0"/>
                </a:cubicBezTo>
                <a:cubicBezTo>
                  <a:pt x="853029" y="0"/>
                  <a:pt x="1099062" y="246033"/>
                  <a:pt x="1099062" y="549531"/>
                </a:cubicBezTo>
                <a:cubicBezTo>
                  <a:pt x="1099062" y="853029"/>
                  <a:pt x="853029" y="1099062"/>
                  <a:pt x="549531" y="1099062"/>
                </a:cubicBezTo>
                <a:cubicBezTo>
                  <a:pt x="246033" y="1099062"/>
                  <a:pt x="0" y="853029"/>
                  <a:pt x="0" y="54953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399" tIns="165399" rIns="165399" bIns="165399" numCol="1" spcCol="1270" anchor="ctr" anchorCtr="0">
            <a:noAutofit/>
          </a:bodyPr>
          <a:lstStyle/>
          <a:p>
            <a:pPr lvl="0" algn="ctr" defTabSz="311150">
              <a:lnSpc>
                <a:spcPct val="90000"/>
              </a:lnSpc>
              <a:spcBef>
                <a:spcPct val="0"/>
              </a:spcBef>
              <a:spcAft>
                <a:spcPct val="35000"/>
              </a:spcAft>
            </a:pPr>
            <a:r>
              <a:rPr lang="en-US" sz="1050" kern="1200" dirty="0"/>
              <a:t>Internationalization</a:t>
            </a:r>
          </a:p>
        </p:txBody>
      </p:sp>
      <p:sp>
        <p:nvSpPr>
          <p:cNvPr id="19" name="Freeform 16">
            <a:extLst>
              <a:ext uri="{FF2B5EF4-FFF2-40B4-BE49-F238E27FC236}">
                <a16:creationId xmlns:a16="http://schemas.microsoft.com/office/drawing/2014/main" xmlns="" id="{0ACA5C7C-0ABE-4E06-A2A6-671570629BB7}"/>
              </a:ext>
            </a:extLst>
          </p:cNvPr>
          <p:cNvSpPr/>
          <p:nvPr/>
        </p:nvSpPr>
        <p:spPr>
          <a:xfrm>
            <a:off x="5166974" y="4005845"/>
            <a:ext cx="3648961" cy="1099062"/>
          </a:xfrm>
          <a:custGeom>
            <a:avLst/>
            <a:gdLst>
              <a:gd name="connsiteX0" fmla="*/ 0 w 1648593"/>
              <a:gd name="connsiteY0" fmla="*/ 0 h 1099062"/>
              <a:gd name="connsiteX1" fmla="*/ 1648593 w 1648593"/>
              <a:gd name="connsiteY1" fmla="*/ 0 h 1099062"/>
              <a:gd name="connsiteX2" fmla="*/ 1648593 w 1648593"/>
              <a:gd name="connsiteY2" fmla="*/ 1099062 h 1099062"/>
              <a:gd name="connsiteX3" fmla="*/ 0 w 1648593"/>
              <a:gd name="connsiteY3" fmla="*/ 1099062 h 1099062"/>
              <a:gd name="connsiteX4" fmla="*/ 0 w 1648593"/>
              <a:gd name="connsiteY4" fmla="*/ 0 h 1099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593" h="1099062">
                <a:moveTo>
                  <a:pt x="0" y="0"/>
                </a:moveTo>
                <a:lnTo>
                  <a:pt x="1648593" y="0"/>
                </a:lnTo>
                <a:lnTo>
                  <a:pt x="1648593" y="1099062"/>
                </a:lnTo>
                <a:lnTo>
                  <a:pt x="0" y="1099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en-US" sz="1600" kern="1200" dirty="0"/>
              <a:t>Internationalization of education is having a strong impact on the need to learn English, which has increased the need for English Language Learning.</a:t>
            </a:r>
          </a:p>
        </p:txBody>
      </p:sp>
      <p:sp>
        <p:nvSpPr>
          <p:cNvPr id="20" name="Freeform 17">
            <a:extLst>
              <a:ext uri="{FF2B5EF4-FFF2-40B4-BE49-F238E27FC236}">
                <a16:creationId xmlns:a16="http://schemas.microsoft.com/office/drawing/2014/main" xmlns="" id="{BD5AB032-FB15-4243-B8E1-0BB0A36EB66A}"/>
              </a:ext>
            </a:extLst>
          </p:cNvPr>
          <p:cNvSpPr/>
          <p:nvPr/>
        </p:nvSpPr>
        <p:spPr>
          <a:xfrm>
            <a:off x="3244348" y="5241935"/>
            <a:ext cx="1099062" cy="1099062"/>
          </a:xfrm>
          <a:custGeom>
            <a:avLst/>
            <a:gdLst>
              <a:gd name="connsiteX0" fmla="*/ 0 w 1099062"/>
              <a:gd name="connsiteY0" fmla="*/ 549531 h 1099062"/>
              <a:gd name="connsiteX1" fmla="*/ 549531 w 1099062"/>
              <a:gd name="connsiteY1" fmla="*/ 0 h 1099062"/>
              <a:gd name="connsiteX2" fmla="*/ 1099062 w 1099062"/>
              <a:gd name="connsiteY2" fmla="*/ 549531 h 1099062"/>
              <a:gd name="connsiteX3" fmla="*/ 549531 w 1099062"/>
              <a:gd name="connsiteY3" fmla="*/ 1099062 h 1099062"/>
              <a:gd name="connsiteX4" fmla="*/ 0 w 1099062"/>
              <a:gd name="connsiteY4" fmla="*/ 549531 h 1099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062" h="1099062">
                <a:moveTo>
                  <a:pt x="0" y="549531"/>
                </a:moveTo>
                <a:cubicBezTo>
                  <a:pt x="0" y="246033"/>
                  <a:pt x="246033" y="0"/>
                  <a:pt x="549531" y="0"/>
                </a:cubicBezTo>
                <a:cubicBezTo>
                  <a:pt x="853029" y="0"/>
                  <a:pt x="1099062" y="246033"/>
                  <a:pt x="1099062" y="549531"/>
                </a:cubicBezTo>
                <a:cubicBezTo>
                  <a:pt x="1099062" y="853029"/>
                  <a:pt x="853029" y="1099062"/>
                  <a:pt x="549531" y="1099062"/>
                </a:cubicBezTo>
                <a:cubicBezTo>
                  <a:pt x="246033" y="1099062"/>
                  <a:pt x="0" y="853029"/>
                  <a:pt x="0" y="54953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399" tIns="165399" rIns="165399" bIns="165399" numCol="1" spcCol="1270" anchor="ctr" anchorCtr="0">
            <a:noAutofit/>
          </a:bodyPr>
          <a:lstStyle/>
          <a:p>
            <a:pPr lvl="0" algn="ctr" defTabSz="311150">
              <a:lnSpc>
                <a:spcPct val="90000"/>
              </a:lnSpc>
              <a:spcBef>
                <a:spcPct val="0"/>
              </a:spcBef>
              <a:spcAft>
                <a:spcPct val="35000"/>
              </a:spcAft>
            </a:pPr>
            <a:r>
              <a:rPr lang="en-US" sz="1200" kern="1200" dirty="0"/>
              <a:t>Expected growth</a:t>
            </a:r>
          </a:p>
        </p:txBody>
      </p:sp>
      <p:sp>
        <p:nvSpPr>
          <p:cNvPr id="21" name="Freeform 18">
            <a:extLst>
              <a:ext uri="{FF2B5EF4-FFF2-40B4-BE49-F238E27FC236}">
                <a16:creationId xmlns:a16="http://schemas.microsoft.com/office/drawing/2014/main" xmlns="" id="{4C8FE85D-2A62-4BD0-AB21-3EC8482226E1}"/>
              </a:ext>
            </a:extLst>
          </p:cNvPr>
          <p:cNvSpPr/>
          <p:nvPr/>
        </p:nvSpPr>
        <p:spPr>
          <a:xfrm>
            <a:off x="4453317" y="5241935"/>
            <a:ext cx="3648961" cy="1099062"/>
          </a:xfrm>
          <a:custGeom>
            <a:avLst/>
            <a:gdLst>
              <a:gd name="connsiteX0" fmla="*/ 0 w 1648593"/>
              <a:gd name="connsiteY0" fmla="*/ 0 h 1099062"/>
              <a:gd name="connsiteX1" fmla="*/ 1648593 w 1648593"/>
              <a:gd name="connsiteY1" fmla="*/ 0 h 1099062"/>
              <a:gd name="connsiteX2" fmla="*/ 1648593 w 1648593"/>
              <a:gd name="connsiteY2" fmla="*/ 1099062 h 1099062"/>
              <a:gd name="connsiteX3" fmla="*/ 0 w 1648593"/>
              <a:gd name="connsiteY3" fmla="*/ 1099062 h 1099062"/>
              <a:gd name="connsiteX4" fmla="*/ 0 w 1648593"/>
              <a:gd name="connsiteY4" fmla="*/ 0 h 1099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593" h="1099062">
                <a:moveTo>
                  <a:pt x="0" y="0"/>
                </a:moveTo>
                <a:lnTo>
                  <a:pt x="1648593" y="0"/>
                </a:lnTo>
                <a:lnTo>
                  <a:pt x="1648593" y="1099062"/>
                </a:lnTo>
                <a:lnTo>
                  <a:pt x="0" y="1099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en-US" sz="1600" kern="1200"/>
              <a:t>The number of English learners around the world is only expected to grow.</a:t>
            </a:r>
            <a:endParaRPr lang="en-US" sz="1600" kern="1200" dirty="0"/>
          </a:p>
        </p:txBody>
      </p:sp>
      <p:pic>
        <p:nvPicPr>
          <p:cNvPr id="23" name="Picture 2" descr="Studying of English language">
            <a:extLst>
              <a:ext uri="{FF2B5EF4-FFF2-40B4-BE49-F238E27FC236}">
                <a16:creationId xmlns:a16="http://schemas.microsoft.com/office/drawing/2014/main" xmlns="" id="{A34A1C77-CF75-43AD-8260-0E606F626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262" y="2695516"/>
            <a:ext cx="2338086" cy="2292407"/>
          </a:xfrm>
          <a:prstGeom prst="flowChartConnector">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xmlns="" id="{64E1AC31-481C-4A21-A066-CD55AAABF39C}"/>
              </a:ext>
            </a:extLst>
          </p:cNvPr>
          <p:cNvCxnSpPr/>
          <p:nvPr/>
        </p:nvCxnSpPr>
        <p:spPr>
          <a:xfrm flipV="1">
            <a:off x="2518579" y="2134790"/>
            <a:ext cx="844952" cy="690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68253CD7-D25D-4F65-95C6-0893A7685997}"/>
              </a:ext>
            </a:extLst>
          </p:cNvPr>
          <p:cNvCxnSpPr/>
          <p:nvPr/>
        </p:nvCxnSpPr>
        <p:spPr>
          <a:xfrm flipV="1">
            <a:off x="3244348" y="3373954"/>
            <a:ext cx="899389" cy="303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9BB7507B-E7D6-4A0B-B9FF-F20E47198D48}"/>
              </a:ext>
            </a:extLst>
          </p:cNvPr>
          <p:cNvCxnSpPr/>
          <p:nvPr/>
        </p:nvCxnSpPr>
        <p:spPr>
          <a:xfrm>
            <a:off x="3147570" y="4120587"/>
            <a:ext cx="903569" cy="26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08297849-3A7E-42B7-A41B-579D96C3350C}"/>
              </a:ext>
            </a:extLst>
          </p:cNvPr>
          <p:cNvCxnSpPr/>
          <p:nvPr/>
        </p:nvCxnSpPr>
        <p:spPr>
          <a:xfrm>
            <a:off x="2640832" y="4803494"/>
            <a:ext cx="810435" cy="74515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AEED1C0F-03D0-4DE5-9B20-23E719D17056}"/>
              </a:ext>
            </a:extLst>
          </p:cNvPr>
          <p:cNvSpPr txBox="1"/>
          <p:nvPr/>
        </p:nvSpPr>
        <p:spPr>
          <a:xfrm>
            <a:off x="642913" y="5684928"/>
            <a:ext cx="2601435" cy="338554"/>
          </a:xfrm>
          <a:prstGeom prst="rect">
            <a:avLst/>
          </a:prstGeom>
          <a:noFill/>
        </p:spPr>
        <p:txBody>
          <a:bodyPr wrap="square" rtlCol="0">
            <a:spAutoFit/>
          </a:bodyPr>
          <a:lstStyle/>
          <a:p>
            <a:r>
              <a:rPr lang="en-US" sz="800" dirty="0"/>
              <a:t>*Source: </a:t>
            </a:r>
            <a:r>
              <a:rPr lang="en-US" sz="800" dirty="0">
                <a:hlinkClick r:id="rId3">
                  <a:extLst>
                    <a:ext uri="{A12FA001-AC4F-418D-AE19-62706E023703}">
                      <ahyp:hlinkClr xmlns:ahyp="http://schemas.microsoft.com/office/drawing/2018/hyperlinkcolor" xmlns="" val="tx"/>
                    </a:ext>
                  </a:extLst>
                </a:hlinkClick>
              </a:rPr>
              <a:t>https://www.babbel.com/en/magazine/how-many-people-speak-english-and-where-is-it-spoken/</a:t>
            </a:r>
            <a:r>
              <a:rPr lang="en-US" sz="800" dirty="0"/>
              <a:t> </a:t>
            </a:r>
          </a:p>
        </p:txBody>
      </p:sp>
    </p:spTree>
    <p:extLst>
      <p:ext uri="{BB962C8B-B14F-4D97-AF65-F5344CB8AC3E}">
        <p14:creationId xmlns:p14="http://schemas.microsoft.com/office/powerpoint/2010/main" val="2102876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9CC1168-F135-47E3-9A3E-64AE7623B5CE}"/>
              </a:ext>
            </a:extLst>
          </p:cNvPr>
          <p:cNvSpPr>
            <a:spLocks noGrp="1"/>
          </p:cNvSpPr>
          <p:nvPr>
            <p:ph type="sldNum" sz="quarter" idx="12"/>
          </p:nvPr>
        </p:nvSpPr>
        <p:spPr/>
        <p:txBody>
          <a:bodyPr/>
          <a:lstStyle/>
          <a:p>
            <a:fld id="{58DC3A63-3AA3-FA43-8CD7-58D945BD1DEF}" type="slidenum">
              <a:rPr lang="en-US" smtClean="0"/>
              <a:pPr/>
              <a:t>20</a:t>
            </a:fld>
            <a:endParaRPr lang="en-US" dirty="0"/>
          </a:p>
        </p:txBody>
      </p:sp>
      <p:sp>
        <p:nvSpPr>
          <p:cNvPr id="6" name="Title 1">
            <a:extLst>
              <a:ext uri="{FF2B5EF4-FFF2-40B4-BE49-F238E27FC236}">
                <a16:creationId xmlns:a16="http://schemas.microsoft.com/office/drawing/2014/main" xmlns="" id="{94AA6698-412C-42C5-B29B-06E35803BFFB}"/>
              </a:ext>
            </a:extLst>
          </p:cNvPr>
          <p:cNvSpPr txBox="1">
            <a:spLocks/>
          </p:cNvSpPr>
          <p:nvPr/>
        </p:nvSpPr>
        <p:spPr>
          <a:xfrm>
            <a:off x="1355662" y="1501629"/>
            <a:ext cx="6806826" cy="27568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1600" dirty="0">
              <a:solidFill>
                <a:srgbClr val="4F545D"/>
              </a:solidFill>
              <a:latin typeface="+mn-lt"/>
              <a:ea typeface="Verdana" charset="0"/>
              <a:cs typeface="Verdana" charset="0"/>
            </a:endParaRPr>
          </a:p>
        </p:txBody>
      </p:sp>
      <p:sp>
        <p:nvSpPr>
          <p:cNvPr id="7" name="Speech Bubble: Oval 6">
            <a:extLst>
              <a:ext uri="{FF2B5EF4-FFF2-40B4-BE49-F238E27FC236}">
                <a16:creationId xmlns:a16="http://schemas.microsoft.com/office/drawing/2014/main" xmlns="" id="{AE54299D-0D04-4646-B2A1-68312AACC294}"/>
              </a:ext>
            </a:extLst>
          </p:cNvPr>
          <p:cNvSpPr/>
          <p:nvPr/>
        </p:nvSpPr>
        <p:spPr>
          <a:xfrm>
            <a:off x="1231504" y="1168260"/>
            <a:ext cx="6680991" cy="3171039"/>
          </a:xfrm>
          <a:prstGeom prst="wedgeEllipseCallou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US" sz="2400" b="1" dirty="0">
                <a:solidFill>
                  <a:schemeClr val="bg1"/>
                </a:solidFill>
              </a:rPr>
              <a:t>“The only number, the only grade, the only tool that gives us the reality of a student in an international scenario is the </a:t>
            </a:r>
            <a:r>
              <a:rPr lang="en-US" sz="2400" b="1" i="1" dirty="0">
                <a:solidFill>
                  <a:schemeClr val="bg1"/>
                </a:solidFill>
              </a:rPr>
              <a:t>TOEFL ITP</a:t>
            </a:r>
            <a:r>
              <a:rPr lang="en-US" sz="2400" b="1" i="1" baseline="30000" dirty="0">
                <a:solidFill>
                  <a:schemeClr val="bg1"/>
                </a:solidFill>
              </a:rPr>
              <a:t>® </a:t>
            </a:r>
            <a:r>
              <a:rPr lang="en-US" sz="2400" b="1" dirty="0">
                <a:solidFill>
                  <a:schemeClr val="bg1"/>
                </a:solidFill>
              </a:rPr>
              <a:t>test.”</a:t>
            </a:r>
            <a:r>
              <a:rPr lang="en-US" sz="2400" dirty="0">
                <a:solidFill>
                  <a:schemeClr val="bg1"/>
                </a:solidFill>
              </a:rPr>
              <a:t> </a:t>
            </a:r>
            <a:r>
              <a:rPr lang="en-US" b="1" dirty="0">
                <a:solidFill>
                  <a:schemeClr val="bg1"/>
                </a:solidFill>
                <a:ea typeface="Verdana" charset="0"/>
                <a:cs typeface="Verdana" charset="0"/>
              </a:rPr>
              <a:t/>
            </a:r>
            <a:br>
              <a:rPr lang="en-US" b="1" dirty="0">
                <a:solidFill>
                  <a:schemeClr val="bg1"/>
                </a:solidFill>
                <a:ea typeface="Verdana" charset="0"/>
                <a:cs typeface="Verdana" charset="0"/>
              </a:rPr>
            </a:br>
            <a:r>
              <a:rPr lang="en-US" sz="1400" b="1" dirty="0">
                <a:solidFill>
                  <a:schemeClr val="bg1"/>
                </a:solidFill>
                <a:ea typeface="Verdana" charset="0"/>
                <a:cs typeface="Verdana" charset="0"/>
              </a:rPr>
              <a:t>- </a:t>
            </a:r>
            <a:r>
              <a:rPr lang="en-US" sz="1400" dirty="0">
                <a:solidFill>
                  <a:schemeClr val="bg1"/>
                </a:solidFill>
              </a:rPr>
              <a:t>Alvaro Del Castillo, Director, Centro Boliviano Americano </a:t>
            </a:r>
            <a:endParaRPr lang="en-US" sz="1400" dirty="0">
              <a:solidFill>
                <a:schemeClr val="bg1"/>
              </a:solidFill>
              <a:ea typeface="Verdana" charset="0"/>
              <a:cs typeface="Verdana" charset="0"/>
            </a:endParaRPr>
          </a:p>
        </p:txBody>
      </p:sp>
    </p:spTree>
    <p:extLst>
      <p:ext uri="{BB962C8B-B14F-4D97-AF65-F5344CB8AC3E}">
        <p14:creationId xmlns:p14="http://schemas.microsoft.com/office/powerpoint/2010/main" val="97321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B30A484-13E1-4B67-BA07-E3A80D30FCF2}"/>
              </a:ext>
            </a:extLst>
          </p:cNvPr>
          <p:cNvSpPr txBox="1">
            <a:spLocks noGrp="1"/>
          </p:cNvSpPr>
          <p:nvPr>
            <p:ph type="ctrTitle"/>
          </p:nvPr>
        </p:nvSpPr>
        <p:spPr>
          <a:xfrm>
            <a:off x="1323728" y="2228880"/>
            <a:ext cx="7112000" cy="207803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4395"/>
                </a:solidFill>
                <a:latin typeface="Myriad Pro" charset="0"/>
                <a:ea typeface="Myriad Pro" charset="0"/>
                <a:cs typeface="Myriad Pro" charset="0"/>
              </a:defRPr>
            </a:lvl1pPr>
          </a:lstStyle>
          <a:p>
            <a:pPr algn="ctr"/>
            <a:r>
              <a:rPr lang="en-US" sz="2400" b="0" dirty="0">
                <a:solidFill>
                  <a:schemeClr val="bg1"/>
                </a:solidFill>
                <a:latin typeface="Open Sans"/>
              </a:rPr>
              <a:t>For more information on the </a:t>
            </a:r>
            <a:br>
              <a:rPr lang="en-US" sz="2400" b="0" dirty="0">
                <a:solidFill>
                  <a:schemeClr val="bg1"/>
                </a:solidFill>
                <a:latin typeface="Open Sans"/>
              </a:rPr>
            </a:br>
            <a:r>
              <a:rPr lang="en-US" sz="2400" b="0" i="1" dirty="0">
                <a:solidFill>
                  <a:schemeClr val="bg1"/>
                </a:solidFill>
                <a:latin typeface="Open Sans"/>
              </a:rPr>
              <a:t>TOEFL ITP</a:t>
            </a:r>
            <a:r>
              <a:rPr lang="en-US" sz="2400" b="0" baseline="30000" dirty="0">
                <a:solidFill>
                  <a:schemeClr val="bg1"/>
                </a:solidFill>
                <a:latin typeface="Open Sans"/>
              </a:rPr>
              <a:t>® </a:t>
            </a:r>
            <a:r>
              <a:rPr lang="en-US" sz="2400" b="0" dirty="0">
                <a:solidFill>
                  <a:schemeClr val="bg1"/>
                </a:solidFill>
                <a:latin typeface="Open Sans"/>
              </a:rPr>
              <a:t>tests, contact </a:t>
            </a:r>
            <a:r>
              <a:rPr lang="en-US" sz="2400" b="0">
                <a:solidFill>
                  <a:schemeClr val="bg1"/>
                </a:solidFill>
                <a:latin typeface="Open Sans"/>
              </a:rPr>
              <a:t>your Local </a:t>
            </a:r>
            <a:r>
              <a:rPr lang="en-US" sz="2400" b="0" dirty="0">
                <a:solidFill>
                  <a:schemeClr val="bg1"/>
                </a:solidFill>
                <a:latin typeface="Open Sans"/>
              </a:rPr>
              <a:t/>
            </a:r>
            <a:br>
              <a:rPr lang="en-US" sz="2400" b="0" dirty="0">
                <a:solidFill>
                  <a:schemeClr val="bg1"/>
                </a:solidFill>
                <a:latin typeface="Open Sans"/>
              </a:rPr>
            </a:br>
            <a:r>
              <a:rPr lang="en-US" sz="2400" b="0" dirty="0">
                <a:solidFill>
                  <a:schemeClr val="bg1"/>
                </a:solidFill>
                <a:latin typeface="Open Sans"/>
              </a:rPr>
              <a:t>ETS Preferred Network (EPN) Office </a:t>
            </a:r>
            <a:br>
              <a:rPr lang="en-US" sz="2400" b="0" dirty="0">
                <a:solidFill>
                  <a:schemeClr val="bg1"/>
                </a:solidFill>
                <a:latin typeface="Open Sans"/>
              </a:rPr>
            </a:br>
            <a:r>
              <a:rPr lang="en-US" sz="2400" b="0" dirty="0">
                <a:solidFill>
                  <a:schemeClr val="bg1"/>
                </a:solidFill>
                <a:latin typeface="Open Sans"/>
              </a:rPr>
              <a:t>or visit: </a:t>
            </a:r>
            <a:br>
              <a:rPr lang="en-US" sz="2400" b="0" dirty="0">
                <a:solidFill>
                  <a:schemeClr val="bg1"/>
                </a:solidFill>
                <a:latin typeface="Open Sans"/>
              </a:rPr>
            </a:br>
            <a:r>
              <a:rPr lang="en-US" sz="2400" dirty="0">
                <a:solidFill>
                  <a:schemeClr val="bg1"/>
                </a:solidFill>
                <a:latin typeface="Open Sans"/>
              </a:rPr>
              <a:t/>
            </a:r>
            <a:br>
              <a:rPr lang="en-US" sz="2400" dirty="0">
                <a:solidFill>
                  <a:schemeClr val="bg1"/>
                </a:solidFill>
                <a:latin typeface="Open Sans"/>
              </a:rPr>
            </a:br>
            <a:r>
              <a:rPr lang="en-US" sz="2800" dirty="0">
                <a:solidFill>
                  <a:schemeClr val="bg1"/>
                </a:solidFill>
                <a:latin typeface="Open Sans"/>
              </a:rPr>
              <a:t>ets.org/</a:t>
            </a:r>
            <a:r>
              <a:rPr lang="en-US" sz="2800" dirty="0" err="1">
                <a:solidFill>
                  <a:schemeClr val="bg1"/>
                </a:solidFill>
                <a:latin typeface="Open Sans"/>
              </a:rPr>
              <a:t>toefl_itp</a:t>
            </a:r>
            <a:endParaRPr lang="en-US" sz="2400" dirty="0">
              <a:solidFill>
                <a:schemeClr val="bg2">
                  <a:lumMod val="50000"/>
                </a:schemeClr>
              </a:solidFill>
              <a:effectLst/>
              <a:latin typeface="Open Sans"/>
            </a:endParaRPr>
          </a:p>
        </p:txBody>
      </p:sp>
    </p:spTree>
    <p:extLst>
      <p:ext uri="{BB962C8B-B14F-4D97-AF65-F5344CB8AC3E}">
        <p14:creationId xmlns:p14="http://schemas.microsoft.com/office/powerpoint/2010/main" val="376890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left)">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C8E0CE7-423E-40AC-B140-3BEEEDB43862}"/>
              </a:ext>
            </a:extLst>
          </p:cNvPr>
          <p:cNvSpPr txBox="1"/>
          <p:nvPr/>
        </p:nvSpPr>
        <p:spPr>
          <a:xfrm>
            <a:off x="4841756" y="3951215"/>
            <a:ext cx="3723403" cy="1510019"/>
          </a:xfrm>
          <a:prstGeom prst="rect">
            <a:avLst/>
          </a:prstGeom>
          <a:noFill/>
        </p:spPr>
        <p:txBody>
          <a:bodyPr wrap="square" rtlCol="0">
            <a:spAutoFit/>
          </a:bodyPr>
          <a:lstStyle/>
          <a:p>
            <a:endParaRPr lang="en-US" dirty="0"/>
          </a:p>
        </p:txBody>
      </p:sp>
      <p:sp>
        <p:nvSpPr>
          <p:cNvPr id="7" name="Rectangle 6">
            <a:extLst>
              <a:ext uri="{FF2B5EF4-FFF2-40B4-BE49-F238E27FC236}">
                <a16:creationId xmlns:a16="http://schemas.microsoft.com/office/drawing/2014/main" xmlns="" id="{3243198E-D065-401C-9DA1-F53DD3DAF626}"/>
              </a:ext>
            </a:extLst>
          </p:cNvPr>
          <p:cNvSpPr/>
          <p:nvPr/>
        </p:nvSpPr>
        <p:spPr>
          <a:xfrm>
            <a:off x="304800" y="2131822"/>
            <a:ext cx="4332279" cy="2640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Institutions/Teachers Need </a:t>
            </a:r>
          </a:p>
          <a:p>
            <a:pPr algn="ctr"/>
            <a:endParaRPr lang="en-US" dirty="0"/>
          </a:p>
          <a:p>
            <a:pPr marL="742950" lvl="1" indent="-285750">
              <a:buFont typeface="Arial" panose="020B0604020202020204" pitchFamily="34" charset="0"/>
              <a:buChar char="•"/>
            </a:pPr>
            <a:r>
              <a:rPr lang="en-US" sz="1600" b="1" dirty="0"/>
              <a:t>Ability to measure students’ English language ability over time</a:t>
            </a:r>
          </a:p>
          <a:p>
            <a:pPr marL="742950" lvl="1" indent="-285750">
              <a:buFont typeface="Arial" panose="020B0604020202020204" pitchFamily="34" charset="0"/>
              <a:buChar char="•"/>
            </a:pPr>
            <a:r>
              <a:rPr lang="en-US" sz="1600" b="1" dirty="0"/>
              <a:t>Data to make confident decisions about their students’ progress</a:t>
            </a:r>
          </a:p>
          <a:p>
            <a:pPr marL="742950" lvl="1" indent="-285750">
              <a:buFont typeface="Arial" panose="020B0604020202020204" pitchFamily="34" charset="0"/>
              <a:buChar char="•"/>
            </a:pPr>
            <a:r>
              <a:rPr lang="en-US" sz="1600" b="1" dirty="0"/>
              <a:t>Flexibility to test when they need to test</a:t>
            </a:r>
          </a:p>
          <a:p>
            <a:pPr algn="ctr"/>
            <a:endParaRPr lang="en-US" dirty="0"/>
          </a:p>
          <a:p>
            <a:pPr algn="ctr"/>
            <a:endParaRPr lang="en-US" dirty="0"/>
          </a:p>
        </p:txBody>
      </p:sp>
      <p:sp>
        <p:nvSpPr>
          <p:cNvPr id="9" name="Rectangle 8">
            <a:extLst>
              <a:ext uri="{FF2B5EF4-FFF2-40B4-BE49-F238E27FC236}">
                <a16:creationId xmlns:a16="http://schemas.microsoft.com/office/drawing/2014/main" xmlns="" id="{7D4AC88B-42AE-43E0-9F3A-06445C06DFF8}"/>
              </a:ext>
            </a:extLst>
          </p:cNvPr>
          <p:cNvSpPr/>
          <p:nvPr/>
        </p:nvSpPr>
        <p:spPr>
          <a:xfrm>
            <a:off x="4736132" y="2131822"/>
            <a:ext cx="4170180" cy="2640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b="1" dirty="0"/>
              <a:t>Students Need</a:t>
            </a:r>
          </a:p>
          <a:p>
            <a:pPr algn="ctr"/>
            <a:endParaRPr lang="en-US" dirty="0"/>
          </a:p>
          <a:p>
            <a:pPr marL="742950" lvl="1" indent="-285750">
              <a:buFont typeface="Arial" panose="020B0604020202020204" pitchFamily="34" charset="0"/>
              <a:buChar char="•"/>
            </a:pPr>
            <a:r>
              <a:rPr lang="en-US" sz="1600" b="1" dirty="0"/>
              <a:t>More opportunities to prove themselves and expand their possibilities</a:t>
            </a:r>
          </a:p>
          <a:p>
            <a:pPr marL="742950" lvl="1" indent="-285750">
              <a:buFont typeface="Arial" panose="020B0604020202020204" pitchFamily="34" charset="0"/>
              <a:buChar char="•"/>
            </a:pPr>
            <a:r>
              <a:rPr lang="en-US" sz="1600" b="1" dirty="0"/>
              <a:t>Short-term, non-degree and collaborative international programs and scholarship programs around the world</a:t>
            </a:r>
          </a:p>
          <a:p>
            <a:pPr algn="ctr"/>
            <a:endParaRPr lang="en-US" dirty="0"/>
          </a:p>
          <a:p>
            <a:pPr algn="ctr"/>
            <a:endParaRPr lang="en-US" dirty="0"/>
          </a:p>
        </p:txBody>
      </p:sp>
      <p:sp>
        <p:nvSpPr>
          <p:cNvPr id="4" name="Slide Number Placeholder 3">
            <a:extLst>
              <a:ext uri="{FF2B5EF4-FFF2-40B4-BE49-F238E27FC236}">
                <a16:creationId xmlns:a16="http://schemas.microsoft.com/office/drawing/2014/main" xmlns="" id="{6900E872-8B46-4C02-A130-E3ADA3430C1F}"/>
              </a:ext>
            </a:extLst>
          </p:cNvPr>
          <p:cNvSpPr>
            <a:spLocks noGrp="1"/>
          </p:cNvSpPr>
          <p:nvPr>
            <p:ph type="sldNum" sz="quarter" idx="12"/>
          </p:nvPr>
        </p:nvSpPr>
        <p:spPr/>
        <p:txBody>
          <a:bodyPr/>
          <a:lstStyle/>
          <a:p>
            <a:fld id="{58DC3A63-3AA3-FA43-8CD7-58D945BD1DEF}" type="slidenum">
              <a:rPr lang="en-US" smtClean="0"/>
              <a:pPr/>
              <a:t>3</a:t>
            </a:fld>
            <a:endParaRPr lang="en-US" dirty="0"/>
          </a:p>
        </p:txBody>
      </p:sp>
      <p:sp>
        <p:nvSpPr>
          <p:cNvPr id="8" name="Title 7">
            <a:extLst>
              <a:ext uri="{FF2B5EF4-FFF2-40B4-BE49-F238E27FC236}">
                <a16:creationId xmlns:a16="http://schemas.microsoft.com/office/drawing/2014/main" xmlns="" id="{42B8C90F-0409-4443-BC7C-1BDDDFFBCCB3}"/>
              </a:ext>
            </a:extLst>
          </p:cNvPr>
          <p:cNvSpPr>
            <a:spLocks noGrp="1"/>
          </p:cNvSpPr>
          <p:nvPr>
            <p:ph type="title"/>
          </p:nvPr>
        </p:nvSpPr>
        <p:spPr>
          <a:xfrm>
            <a:off x="420758" y="96576"/>
            <a:ext cx="8302484" cy="1325563"/>
          </a:xfrm>
        </p:spPr>
        <p:txBody>
          <a:bodyPr/>
          <a:lstStyle/>
          <a:p>
            <a:r>
              <a:rPr lang="en-US" dirty="0"/>
              <a:t>Institutions, Teachers and Students have specific needs for English language assessments. </a:t>
            </a:r>
          </a:p>
        </p:txBody>
      </p:sp>
    </p:spTree>
    <p:extLst>
      <p:ext uri="{BB962C8B-B14F-4D97-AF65-F5344CB8AC3E}">
        <p14:creationId xmlns:p14="http://schemas.microsoft.com/office/powerpoint/2010/main" val="2293841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4D36474-8B7C-45E5-949E-37599E0A9F67}"/>
              </a:ext>
            </a:extLst>
          </p:cNvPr>
          <p:cNvSpPr>
            <a:spLocks noGrp="1"/>
          </p:cNvSpPr>
          <p:nvPr>
            <p:ph type="title"/>
          </p:nvPr>
        </p:nvSpPr>
        <p:spPr>
          <a:xfrm>
            <a:off x="427638" y="210024"/>
            <a:ext cx="8302484" cy="1325563"/>
          </a:xfrm>
        </p:spPr>
        <p:txBody>
          <a:bodyPr>
            <a:noAutofit/>
          </a:bodyPr>
          <a:lstStyle/>
          <a:p>
            <a:pPr algn="ctr"/>
            <a:r>
              <a:rPr lang="en-US" b="1" dirty="0">
                <a:latin typeface="Open Sans"/>
              </a:rPr>
              <a:t>The </a:t>
            </a:r>
            <a:r>
              <a:rPr lang="en-US" b="1" i="1" dirty="0">
                <a:latin typeface="Open Sans"/>
              </a:rPr>
              <a:t>TOEFL</a:t>
            </a:r>
            <a:r>
              <a:rPr lang="en-US" b="1" i="1" baseline="30000" dirty="0">
                <a:latin typeface="Open Sans"/>
              </a:rPr>
              <a:t>®</a:t>
            </a:r>
            <a:r>
              <a:rPr lang="en-US" b="1" i="1" dirty="0">
                <a:latin typeface="Open Sans"/>
              </a:rPr>
              <a:t> </a:t>
            </a:r>
            <a:r>
              <a:rPr lang="en-US" b="1" dirty="0">
                <a:latin typeface="Open Sans"/>
              </a:rPr>
              <a:t>Family of Assessments is backed by more than 55 years of research </a:t>
            </a:r>
            <a:r>
              <a:rPr lang="en-US" dirty="0">
                <a:latin typeface="Open Sans"/>
              </a:rPr>
              <a:t>from</a:t>
            </a:r>
            <a:r>
              <a:rPr lang="en-US" b="1" dirty="0">
                <a:latin typeface="Open Sans"/>
              </a:rPr>
              <a:t> world-renowned experts of assessment and linguistics. </a:t>
            </a:r>
            <a:endParaRPr lang="en-US" dirty="0"/>
          </a:p>
        </p:txBody>
      </p:sp>
      <p:sp>
        <p:nvSpPr>
          <p:cNvPr id="6" name="Slide Number Placeholder 5">
            <a:extLst>
              <a:ext uri="{FF2B5EF4-FFF2-40B4-BE49-F238E27FC236}">
                <a16:creationId xmlns:a16="http://schemas.microsoft.com/office/drawing/2014/main" xmlns="" id="{D4017D5D-7C75-41C3-B7B5-DD1291DB25FE}"/>
              </a:ext>
            </a:extLst>
          </p:cNvPr>
          <p:cNvSpPr>
            <a:spLocks noGrp="1"/>
          </p:cNvSpPr>
          <p:nvPr>
            <p:ph type="sldNum" sz="quarter" idx="12"/>
          </p:nvPr>
        </p:nvSpPr>
        <p:spPr>
          <a:xfrm>
            <a:off x="3207280" y="6280851"/>
            <a:ext cx="2743200" cy="365125"/>
          </a:xfrm>
        </p:spPr>
        <p:txBody>
          <a:bodyPr/>
          <a:lstStyle/>
          <a:p>
            <a:fld id="{58DC3A63-3AA3-FA43-8CD7-58D945BD1DEF}" type="slidenum">
              <a:rPr lang="en-US" smtClean="0"/>
              <a:pPr/>
              <a:t>4</a:t>
            </a:fld>
            <a:endParaRPr lang="en-US" dirty="0"/>
          </a:p>
        </p:txBody>
      </p:sp>
      <p:sp>
        <p:nvSpPr>
          <p:cNvPr id="2" name="Flowchart: Data 1">
            <a:extLst>
              <a:ext uri="{FF2B5EF4-FFF2-40B4-BE49-F238E27FC236}">
                <a16:creationId xmlns:a16="http://schemas.microsoft.com/office/drawing/2014/main" xmlns="" id="{5B5DED0E-616E-4453-94C3-A681A26F7327}"/>
              </a:ext>
            </a:extLst>
          </p:cNvPr>
          <p:cNvSpPr/>
          <p:nvPr/>
        </p:nvSpPr>
        <p:spPr>
          <a:xfrm>
            <a:off x="116246" y="2333845"/>
            <a:ext cx="2307908" cy="1348351"/>
          </a:xfrm>
          <a:prstGeom prst="flowChartInputOutput">
            <a:avLst/>
          </a:prstGeom>
          <a:solidFill>
            <a:schemeClr val="bg1"/>
          </a:solidFill>
          <a:ln>
            <a:solidFill>
              <a:srgbClr val="F7B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rgbClr val="280091"/>
                </a:solidFill>
                <a:ea typeface="Open Sans" charset="0"/>
                <a:cs typeface="Open Sans" charset="0"/>
              </a:rPr>
              <a:t>TOEFL</a:t>
            </a:r>
            <a:r>
              <a:rPr lang="en-US" sz="1600" b="1" dirty="0">
                <a:solidFill>
                  <a:srgbClr val="280091"/>
                </a:solidFill>
                <a:ea typeface="Open Sans" charset="0"/>
                <a:cs typeface="Open Sans" charset="0"/>
              </a:rPr>
              <a:t> </a:t>
            </a:r>
            <a:r>
              <a:rPr lang="en-US" sz="1600" b="1" i="1" dirty="0">
                <a:solidFill>
                  <a:srgbClr val="280091"/>
                </a:solidFill>
                <a:ea typeface="Open Sans" charset="0"/>
                <a:cs typeface="Open Sans" charset="0"/>
              </a:rPr>
              <a:t>Primary</a:t>
            </a:r>
            <a:r>
              <a:rPr lang="en-US" sz="1600" b="1" i="1" baseline="30000" dirty="0">
                <a:solidFill>
                  <a:srgbClr val="280091"/>
                </a:solidFill>
                <a:ea typeface="Open Sans" charset="0"/>
                <a:cs typeface="Open Sans" charset="0"/>
              </a:rPr>
              <a:t>®</a:t>
            </a:r>
          </a:p>
          <a:p>
            <a:pPr algn="ctr"/>
            <a:r>
              <a:rPr lang="en-US" sz="1600" b="1" dirty="0">
                <a:solidFill>
                  <a:srgbClr val="280091"/>
                </a:solidFill>
                <a:ea typeface="Open Sans" charset="0"/>
                <a:cs typeface="Open Sans" charset="0"/>
              </a:rPr>
              <a:t>tests</a:t>
            </a:r>
            <a:endParaRPr lang="en-US" sz="1600" dirty="0">
              <a:solidFill>
                <a:srgbClr val="280091"/>
              </a:solidFill>
            </a:endParaRPr>
          </a:p>
        </p:txBody>
      </p:sp>
      <p:sp>
        <p:nvSpPr>
          <p:cNvPr id="9" name="Flowchart: Data 8">
            <a:extLst>
              <a:ext uri="{FF2B5EF4-FFF2-40B4-BE49-F238E27FC236}">
                <a16:creationId xmlns:a16="http://schemas.microsoft.com/office/drawing/2014/main" xmlns="" id="{A73D6340-38D1-46D6-941F-B17A5B60B27F}"/>
              </a:ext>
            </a:extLst>
          </p:cNvPr>
          <p:cNvSpPr/>
          <p:nvPr/>
        </p:nvSpPr>
        <p:spPr>
          <a:xfrm>
            <a:off x="2093917" y="2333844"/>
            <a:ext cx="2307908" cy="1348351"/>
          </a:xfrm>
          <a:prstGeom prst="flowChartInputOutput">
            <a:avLst/>
          </a:prstGeom>
          <a:solidFill>
            <a:schemeClr val="bg1"/>
          </a:solidFill>
          <a:ln>
            <a:solidFill>
              <a:srgbClr val="F7B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rgbClr val="863275"/>
                </a:solidFill>
                <a:ea typeface="Open Sans" charset="0"/>
                <a:cs typeface="Open Sans" charset="0"/>
              </a:rPr>
              <a:t>TOEFL Junior</a:t>
            </a:r>
            <a:r>
              <a:rPr lang="en-US" sz="1600" b="1" i="1" baseline="30000" dirty="0">
                <a:solidFill>
                  <a:srgbClr val="863275"/>
                </a:solidFill>
                <a:ea typeface="Open Sans" charset="0"/>
                <a:cs typeface="Open Sans" charset="0"/>
              </a:rPr>
              <a:t>®</a:t>
            </a:r>
          </a:p>
          <a:p>
            <a:pPr algn="ctr"/>
            <a:r>
              <a:rPr lang="en-US" sz="1600" b="1" dirty="0">
                <a:solidFill>
                  <a:srgbClr val="863275"/>
                </a:solidFill>
                <a:ea typeface="Open Sans" charset="0"/>
                <a:cs typeface="Open Sans" charset="0"/>
              </a:rPr>
              <a:t>tests</a:t>
            </a:r>
          </a:p>
        </p:txBody>
      </p:sp>
      <p:sp>
        <p:nvSpPr>
          <p:cNvPr id="10" name="Flowchart: Data 9">
            <a:extLst>
              <a:ext uri="{FF2B5EF4-FFF2-40B4-BE49-F238E27FC236}">
                <a16:creationId xmlns:a16="http://schemas.microsoft.com/office/drawing/2014/main" xmlns="" id="{248B50F1-09AE-487A-BB86-920A831FACE9}"/>
              </a:ext>
            </a:extLst>
          </p:cNvPr>
          <p:cNvSpPr/>
          <p:nvPr/>
        </p:nvSpPr>
        <p:spPr>
          <a:xfrm>
            <a:off x="4071588" y="2333845"/>
            <a:ext cx="2307908" cy="1348351"/>
          </a:xfrm>
          <a:prstGeom prst="flowChartInputOutput">
            <a:avLst/>
          </a:prstGeom>
          <a:solidFill>
            <a:schemeClr val="bg1"/>
          </a:solidFill>
          <a:ln>
            <a:solidFill>
              <a:srgbClr val="F7B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rgbClr val="8D968E"/>
                </a:solidFill>
                <a:ea typeface="Open Sans" charset="0"/>
                <a:cs typeface="Open Sans" charset="0"/>
              </a:rPr>
              <a:t>TOEFL ITP</a:t>
            </a:r>
            <a:r>
              <a:rPr lang="en-US" sz="1600" b="1" baseline="30000" dirty="0">
                <a:solidFill>
                  <a:srgbClr val="8D968E"/>
                </a:solidFill>
                <a:ea typeface="Open Sans" charset="0"/>
                <a:cs typeface="Open Sans" charset="0"/>
              </a:rPr>
              <a:t>®</a:t>
            </a:r>
          </a:p>
          <a:p>
            <a:pPr algn="ctr"/>
            <a:r>
              <a:rPr lang="en-US" sz="1600" b="1" dirty="0">
                <a:solidFill>
                  <a:srgbClr val="8D968E"/>
                </a:solidFill>
                <a:ea typeface="Open Sans" charset="0"/>
                <a:cs typeface="Open Sans" charset="0"/>
              </a:rPr>
              <a:t>tests</a:t>
            </a:r>
          </a:p>
        </p:txBody>
      </p:sp>
      <p:sp>
        <p:nvSpPr>
          <p:cNvPr id="11" name="Flowchart: Data 10">
            <a:extLst>
              <a:ext uri="{FF2B5EF4-FFF2-40B4-BE49-F238E27FC236}">
                <a16:creationId xmlns:a16="http://schemas.microsoft.com/office/drawing/2014/main" xmlns="" id="{0B8DC9FF-D895-46B1-ACD7-F4C9901E78DF}"/>
              </a:ext>
            </a:extLst>
          </p:cNvPr>
          <p:cNvSpPr/>
          <p:nvPr/>
        </p:nvSpPr>
        <p:spPr>
          <a:xfrm>
            <a:off x="6227096" y="2333845"/>
            <a:ext cx="2307908" cy="1348351"/>
          </a:xfrm>
          <a:prstGeom prst="flowChartInputOutput">
            <a:avLst/>
          </a:prstGeom>
          <a:solidFill>
            <a:schemeClr val="bg1"/>
          </a:solidFill>
          <a:ln>
            <a:solidFill>
              <a:srgbClr val="F7B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accent2"/>
                </a:solidFill>
                <a:ea typeface="Open Sans" charset="0"/>
                <a:cs typeface="Open Sans" charset="0"/>
              </a:rPr>
              <a:t>TOEFL </a:t>
            </a:r>
            <a:r>
              <a:rPr lang="en-US" sz="1600" b="1" i="1" dirty="0" err="1">
                <a:solidFill>
                  <a:schemeClr val="accent2"/>
                </a:solidFill>
                <a:ea typeface="Open Sans" charset="0"/>
                <a:cs typeface="Open Sans" charset="0"/>
              </a:rPr>
              <a:t>iBT</a:t>
            </a:r>
            <a:r>
              <a:rPr lang="en-US" sz="1600" b="1" i="1" baseline="30000" dirty="0">
                <a:solidFill>
                  <a:schemeClr val="accent2"/>
                </a:solidFill>
                <a:ea typeface="Open Sans" charset="0"/>
                <a:cs typeface="Open Sans" charset="0"/>
              </a:rPr>
              <a:t>®</a:t>
            </a:r>
          </a:p>
          <a:p>
            <a:pPr algn="ctr"/>
            <a:r>
              <a:rPr lang="en-US" sz="1600" b="1" dirty="0">
                <a:solidFill>
                  <a:schemeClr val="accent2"/>
                </a:solidFill>
                <a:ea typeface="Open Sans" charset="0"/>
                <a:cs typeface="Open Sans" charset="0"/>
              </a:rPr>
              <a:t>test</a:t>
            </a:r>
          </a:p>
        </p:txBody>
      </p:sp>
      <p:pic>
        <p:nvPicPr>
          <p:cNvPr id="4" name="Picture 3">
            <a:extLst>
              <a:ext uri="{FF2B5EF4-FFF2-40B4-BE49-F238E27FC236}">
                <a16:creationId xmlns:a16="http://schemas.microsoft.com/office/drawing/2014/main" xmlns="" id="{2D781282-9BA5-411A-87F4-C80037131283}"/>
              </a:ext>
            </a:extLst>
          </p:cNvPr>
          <p:cNvPicPr>
            <a:picLocks noChangeAspect="1"/>
          </p:cNvPicPr>
          <p:nvPr/>
        </p:nvPicPr>
        <p:blipFill>
          <a:blip r:embed="rId2"/>
          <a:stretch>
            <a:fillRect/>
          </a:stretch>
        </p:blipFill>
        <p:spPr>
          <a:xfrm>
            <a:off x="2449356" y="5659904"/>
            <a:ext cx="3283825" cy="520963"/>
          </a:xfrm>
          <a:prstGeom prst="rect">
            <a:avLst/>
          </a:prstGeom>
        </p:spPr>
      </p:pic>
      <p:pic>
        <p:nvPicPr>
          <p:cNvPr id="7" name="Picture 6">
            <a:extLst>
              <a:ext uri="{FF2B5EF4-FFF2-40B4-BE49-F238E27FC236}">
                <a16:creationId xmlns:a16="http://schemas.microsoft.com/office/drawing/2014/main" xmlns="" id="{18E6E771-D0B8-40BC-96C6-A7DCB602C18D}"/>
              </a:ext>
            </a:extLst>
          </p:cNvPr>
          <p:cNvPicPr>
            <a:picLocks noChangeAspect="1"/>
          </p:cNvPicPr>
          <p:nvPr/>
        </p:nvPicPr>
        <p:blipFill>
          <a:blip r:embed="rId3"/>
          <a:stretch>
            <a:fillRect/>
          </a:stretch>
        </p:blipFill>
        <p:spPr>
          <a:xfrm>
            <a:off x="2101585" y="3908688"/>
            <a:ext cx="1719385" cy="1746041"/>
          </a:xfrm>
          <a:prstGeom prst="rect">
            <a:avLst/>
          </a:prstGeom>
        </p:spPr>
      </p:pic>
      <p:pic>
        <p:nvPicPr>
          <p:cNvPr id="12" name="Picture 11">
            <a:extLst>
              <a:ext uri="{FF2B5EF4-FFF2-40B4-BE49-F238E27FC236}">
                <a16:creationId xmlns:a16="http://schemas.microsoft.com/office/drawing/2014/main" xmlns="" id="{4C0575B6-50C4-439E-B045-4AB7DDB8022C}"/>
              </a:ext>
            </a:extLst>
          </p:cNvPr>
          <p:cNvPicPr>
            <a:picLocks noChangeAspect="1"/>
          </p:cNvPicPr>
          <p:nvPr/>
        </p:nvPicPr>
        <p:blipFill>
          <a:blip r:embed="rId4"/>
          <a:stretch>
            <a:fillRect/>
          </a:stretch>
        </p:blipFill>
        <p:spPr>
          <a:xfrm>
            <a:off x="4115889" y="3908688"/>
            <a:ext cx="1864250" cy="1762192"/>
          </a:xfrm>
          <a:prstGeom prst="rect">
            <a:avLst/>
          </a:prstGeom>
        </p:spPr>
      </p:pic>
      <p:pic>
        <p:nvPicPr>
          <p:cNvPr id="13" name="Picture 12">
            <a:extLst>
              <a:ext uri="{FF2B5EF4-FFF2-40B4-BE49-F238E27FC236}">
                <a16:creationId xmlns:a16="http://schemas.microsoft.com/office/drawing/2014/main" xmlns="" id="{21B7FD11-D74A-42C6-89F3-2022384DCBFF}"/>
              </a:ext>
            </a:extLst>
          </p:cNvPr>
          <p:cNvPicPr>
            <a:picLocks noChangeAspect="1"/>
          </p:cNvPicPr>
          <p:nvPr/>
        </p:nvPicPr>
        <p:blipFill>
          <a:blip r:embed="rId5"/>
          <a:stretch>
            <a:fillRect/>
          </a:stretch>
        </p:blipFill>
        <p:spPr>
          <a:xfrm>
            <a:off x="6227096" y="3978726"/>
            <a:ext cx="1785842" cy="1681178"/>
          </a:xfrm>
          <a:prstGeom prst="rect">
            <a:avLst/>
          </a:prstGeom>
        </p:spPr>
      </p:pic>
      <p:pic>
        <p:nvPicPr>
          <p:cNvPr id="14" name="Picture 13">
            <a:extLst>
              <a:ext uri="{FF2B5EF4-FFF2-40B4-BE49-F238E27FC236}">
                <a16:creationId xmlns:a16="http://schemas.microsoft.com/office/drawing/2014/main" xmlns="" id="{B1ECDDAD-2F43-43BF-A2F7-C4F21FEDC5AF}"/>
              </a:ext>
            </a:extLst>
          </p:cNvPr>
          <p:cNvPicPr>
            <a:picLocks noChangeAspect="1"/>
          </p:cNvPicPr>
          <p:nvPr/>
        </p:nvPicPr>
        <p:blipFill>
          <a:blip r:embed="rId6"/>
          <a:stretch>
            <a:fillRect/>
          </a:stretch>
        </p:blipFill>
        <p:spPr>
          <a:xfrm>
            <a:off x="109366" y="3881176"/>
            <a:ext cx="2029688" cy="1751649"/>
          </a:xfrm>
          <a:prstGeom prst="rect">
            <a:avLst/>
          </a:prstGeom>
        </p:spPr>
      </p:pic>
      <p:sp>
        <p:nvSpPr>
          <p:cNvPr id="19" name="Arrow: Down 18">
            <a:extLst>
              <a:ext uri="{FF2B5EF4-FFF2-40B4-BE49-F238E27FC236}">
                <a16:creationId xmlns:a16="http://schemas.microsoft.com/office/drawing/2014/main" xmlns="" id="{23454332-11D2-42F0-9FF1-FA2C0A644CD7}"/>
              </a:ext>
            </a:extLst>
          </p:cNvPr>
          <p:cNvSpPr/>
          <p:nvPr/>
        </p:nvSpPr>
        <p:spPr>
          <a:xfrm>
            <a:off x="5048014" y="2063391"/>
            <a:ext cx="444617" cy="262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CF1C8135-E658-413C-BB2C-9260954F71A3}"/>
              </a:ext>
            </a:extLst>
          </p:cNvPr>
          <p:cNvSpPr txBox="1"/>
          <p:nvPr/>
        </p:nvSpPr>
        <p:spPr>
          <a:xfrm>
            <a:off x="109366" y="1487407"/>
            <a:ext cx="9166933" cy="584775"/>
          </a:xfrm>
          <a:prstGeom prst="rect">
            <a:avLst/>
          </a:prstGeom>
          <a:noFill/>
        </p:spPr>
        <p:txBody>
          <a:bodyPr wrap="none" rtlCol="0">
            <a:spAutoFit/>
          </a:bodyPr>
          <a:lstStyle/>
          <a:p>
            <a:r>
              <a:rPr lang="en-US" sz="1600" dirty="0"/>
              <a:t>All </a:t>
            </a:r>
            <a:r>
              <a:rPr lang="en-US" sz="1600" i="1" dirty="0"/>
              <a:t>TOEFL</a:t>
            </a:r>
            <a:r>
              <a:rPr lang="en-US" sz="1600" baseline="30000" dirty="0"/>
              <a:t>®</a:t>
            </a:r>
            <a:r>
              <a:rPr lang="en-US" sz="1600" dirty="0"/>
              <a:t> tests measure skills across 3 domains: academic, navigational and social/interpersonal. </a:t>
            </a:r>
          </a:p>
          <a:p>
            <a:r>
              <a:rPr lang="en-US" sz="1600" dirty="0"/>
              <a:t>These domains encompass the skills needed to learn and succeed in the classroom and on campus. </a:t>
            </a:r>
          </a:p>
        </p:txBody>
      </p:sp>
    </p:spTree>
    <p:extLst>
      <p:ext uri="{BB962C8B-B14F-4D97-AF65-F5344CB8AC3E}">
        <p14:creationId xmlns:p14="http://schemas.microsoft.com/office/powerpoint/2010/main" val="3634856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1784AF96-48A5-4A34-B0AA-D512A3246CED}"/>
              </a:ext>
            </a:extLst>
          </p:cNvPr>
          <p:cNvSpPr txBox="1">
            <a:spLocks noGrp="1"/>
          </p:cNvSpPr>
          <p:nvPr>
            <p:ph type="title"/>
          </p:nvPr>
        </p:nvSpPr>
        <p:spPr>
          <a:xfrm>
            <a:off x="123825" y="173163"/>
            <a:ext cx="8896350" cy="1325563"/>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4395"/>
                </a:solidFill>
                <a:latin typeface="Myriad Pro" charset="0"/>
                <a:ea typeface="Myriad Pro" charset="0"/>
                <a:cs typeface="Myriad Pro" charset="0"/>
              </a:defRPr>
            </a:lvl1pPr>
          </a:lstStyle>
          <a:p>
            <a:pPr algn="ctr">
              <a:lnSpc>
                <a:spcPct val="100000"/>
              </a:lnSpc>
            </a:pPr>
            <a:r>
              <a:rPr lang="en-US" sz="2600" dirty="0">
                <a:solidFill>
                  <a:srgbClr val="077F83"/>
                </a:solidFill>
                <a:effectLst>
                  <a:glow>
                    <a:schemeClr val="bg1">
                      <a:alpha val="96000"/>
                    </a:schemeClr>
                  </a:glow>
                </a:effectLst>
                <a:latin typeface="Open Sans"/>
                <a:ea typeface="Verdana" charset="0"/>
                <a:cs typeface="Verdana" charset="0"/>
              </a:rPr>
              <a:t>The </a:t>
            </a:r>
            <a:r>
              <a:rPr lang="en-US" sz="2600" i="1" dirty="0">
                <a:solidFill>
                  <a:srgbClr val="077F83"/>
                </a:solidFill>
                <a:effectLst>
                  <a:glow>
                    <a:schemeClr val="bg1">
                      <a:alpha val="96000"/>
                    </a:schemeClr>
                  </a:glow>
                </a:effectLst>
                <a:latin typeface="Open Sans"/>
                <a:ea typeface="Verdana" charset="0"/>
                <a:cs typeface="Verdana" charset="0"/>
              </a:rPr>
              <a:t>TOEFL ITP</a:t>
            </a:r>
            <a:r>
              <a:rPr lang="en-US" sz="2600" i="1" baseline="30000" dirty="0">
                <a:solidFill>
                  <a:srgbClr val="077F83"/>
                </a:solidFill>
                <a:effectLst>
                  <a:glow>
                    <a:schemeClr val="bg1">
                      <a:alpha val="96000"/>
                    </a:schemeClr>
                  </a:glow>
                </a:effectLst>
                <a:latin typeface="Open Sans"/>
                <a:ea typeface="Verdana" charset="0"/>
                <a:cs typeface="Verdana" charset="0"/>
              </a:rPr>
              <a:t>®</a:t>
            </a:r>
            <a:r>
              <a:rPr lang="en-US" sz="2600" i="1" dirty="0">
                <a:solidFill>
                  <a:srgbClr val="077F83"/>
                </a:solidFill>
                <a:effectLst>
                  <a:glow>
                    <a:schemeClr val="bg1">
                      <a:alpha val="96000"/>
                    </a:schemeClr>
                  </a:glow>
                </a:effectLst>
                <a:latin typeface="Open Sans"/>
                <a:ea typeface="Verdana" charset="0"/>
                <a:cs typeface="Verdana" charset="0"/>
              </a:rPr>
              <a:t> </a:t>
            </a:r>
            <a:r>
              <a:rPr lang="en-US" sz="2600" dirty="0">
                <a:solidFill>
                  <a:srgbClr val="077F83"/>
                </a:solidFill>
                <a:effectLst>
                  <a:glow>
                    <a:schemeClr val="bg1">
                      <a:alpha val="96000"/>
                    </a:schemeClr>
                  </a:glow>
                </a:effectLst>
                <a:latin typeface="Open Sans"/>
                <a:ea typeface="Verdana" charset="0"/>
                <a:cs typeface="Verdana" charset="0"/>
              </a:rPr>
              <a:t>tests are trusted by more than 2,500 institutions, in over 50 countries around the world.  </a:t>
            </a:r>
            <a:endParaRPr lang="en-US" sz="2600" dirty="0">
              <a:ln w="12700">
                <a:noFill/>
              </a:ln>
              <a:solidFill>
                <a:srgbClr val="077F83"/>
              </a:solidFill>
              <a:effectLst>
                <a:glow>
                  <a:schemeClr val="bg1">
                    <a:alpha val="96000"/>
                  </a:schemeClr>
                </a:glow>
              </a:effectLst>
              <a:latin typeface="Open Sans"/>
              <a:ea typeface="Verdana" charset="0"/>
              <a:cs typeface="Verdana" charset="0"/>
            </a:endParaRPr>
          </a:p>
        </p:txBody>
      </p:sp>
      <p:pic>
        <p:nvPicPr>
          <p:cNvPr id="6" name="Picture 5">
            <a:extLst>
              <a:ext uri="{FF2B5EF4-FFF2-40B4-BE49-F238E27FC236}">
                <a16:creationId xmlns:a16="http://schemas.microsoft.com/office/drawing/2014/main" xmlns="" id="{F94A6B6A-AC77-4867-B66D-D759A4E63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60" y="1635869"/>
            <a:ext cx="8332278" cy="4365376"/>
          </a:xfrm>
          <a:prstGeom prst="rect">
            <a:avLst/>
          </a:prstGeom>
          <a:effectLst>
            <a:outerShdw blurRad="50800" dist="50800" dir="5400000" algn="ctr" rotWithShape="0">
              <a:schemeClr val="bg1">
                <a:lumMod val="50000"/>
              </a:schemeClr>
            </a:outerShdw>
          </a:effectLst>
        </p:spPr>
      </p:pic>
      <p:sp>
        <p:nvSpPr>
          <p:cNvPr id="7" name="Slide Number Placeholder 6">
            <a:extLst>
              <a:ext uri="{FF2B5EF4-FFF2-40B4-BE49-F238E27FC236}">
                <a16:creationId xmlns:a16="http://schemas.microsoft.com/office/drawing/2014/main" xmlns="" id="{620FAD65-B5AF-4C1F-AD60-6C1F9C21008A}"/>
              </a:ext>
            </a:extLst>
          </p:cNvPr>
          <p:cNvSpPr>
            <a:spLocks noGrp="1"/>
          </p:cNvSpPr>
          <p:nvPr>
            <p:ph type="sldNum" sz="quarter" idx="12"/>
          </p:nvPr>
        </p:nvSpPr>
        <p:spPr/>
        <p:txBody>
          <a:bodyPr/>
          <a:lstStyle/>
          <a:p>
            <a:fld id="{58DC3A63-3AA3-FA43-8CD7-58D945BD1DEF}" type="slidenum">
              <a:rPr lang="en-US" smtClean="0"/>
              <a:pPr/>
              <a:t>5</a:t>
            </a:fld>
            <a:endParaRPr lang="en-US" dirty="0"/>
          </a:p>
        </p:txBody>
      </p:sp>
      <p:sp>
        <p:nvSpPr>
          <p:cNvPr id="3" name="Rectangle 2">
            <a:extLst>
              <a:ext uri="{FF2B5EF4-FFF2-40B4-BE49-F238E27FC236}">
                <a16:creationId xmlns:a16="http://schemas.microsoft.com/office/drawing/2014/main" xmlns="" id="{F3EFF278-5341-44EA-860F-B7A26615B288}"/>
              </a:ext>
            </a:extLst>
          </p:cNvPr>
          <p:cNvSpPr/>
          <p:nvPr/>
        </p:nvSpPr>
        <p:spPr>
          <a:xfrm>
            <a:off x="1359264" y="2990339"/>
            <a:ext cx="1196456"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Ohio University, USA</a:t>
            </a:r>
          </a:p>
        </p:txBody>
      </p:sp>
      <p:sp>
        <p:nvSpPr>
          <p:cNvPr id="8" name="Rectangle 7">
            <a:extLst>
              <a:ext uri="{FF2B5EF4-FFF2-40B4-BE49-F238E27FC236}">
                <a16:creationId xmlns:a16="http://schemas.microsoft.com/office/drawing/2014/main" xmlns="" id="{036E9D8F-AE01-4848-98F8-F73B8F408957}"/>
              </a:ext>
            </a:extLst>
          </p:cNvPr>
          <p:cNvSpPr/>
          <p:nvPr/>
        </p:nvSpPr>
        <p:spPr>
          <a:xfrm>
            <a:off x="1783989" y="3699553"/>
            <a:ext cx="1240173"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Universidad De Monterrey, Mexico</a:t>
            </a:r>
          </a:p>
        </p:txBody>
      </p:sp>
      <p:sp>
        <p:nvSpPr>
          <p:cNvPr id="9" name="Rectangle 8">
            <a:extLst>
              <a:ext uri="{FF2B5EF4-FFF2-40B4-BE49-F238E27FC236}">
                <a16:creationId xmlns:a16="http://schemas.microsoft.com/office/drawing/2014/main" xmlns="" id="{52F2146C-1F63-439D-BAB4-1DB58B765EC2}"/>
              </a:ext>
            </a:extLst>
          </p:cNvPr>
          <p:cNvSpPr/>
          <p:nvPr/>
        </p:nvSpPr>
        <p:spPr>
          <a:xfrm>
            <a:off x="4462289" y="2743769"/>
            <a:ext cx="1412667" cy="287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err="1">
                <a:solidFill>
                  <a:schemeClr val="tx1">
                    <a:lumMod val="50000"/>
                  </a:schemeClr>
                </a:solidFill>
              </a:rPr>
              <a:t>Skema</a:t>
            </a:r>
            <a:r>
              <a:rPr lang="en-US" sz="800" b="1" dirty="0">
                <a:solidFill>
                  <a:schemeClr val="tx1">
                    <a:lumMod val="50000"/>
                  </a:schemeClr>
                </a:solidFill>
              </a:rPr>
              <a:t> Business School, France</a:t>
            </a:r>
          </a:p>
        </p:txBody>
      </p:sp>
      <p:sp>
        <p:nvSpPr>
          <p:cNvPr id="10" name="Rectangle 9">
            <a:extLst>
              <a:ext uri="{FF2B5EF4-FFF2-40B4-BE49-F238E27FC236}">
                <a16:creationId xmlns:a16="http://schemas.microsoft.com/office/drawing/2014/main" xmlns="" id="{AC3C0562-F850-458E-82D6-DE7132B13FCA}"/>
              </a:ext>
            </a:extLst>
          </p:cNvPr>
          <p:cNvSpPr/>
          <p:nvPr/>
        </p:nvSpPr>
        <p:spPr>
          <a:xfrm>
            <a:off x="4571999" y="2067339"/>
            <a:ext cx="1302957" cy="41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University of Applied Sciences Dusseldorf, Germany</a:t>
            </a:r>
          </a:p>
        </p:txBody>
      </p:sp>
      <p:sp>
        <p:nvSpPr>
          <p:cNvPr id="11" name="Rectangle 10">
            <a:extLst>
              <a:ext uri="{FF2B5EF4-FFF2-40B4-BE49-F238E27FC236}">
                <a16:creationId xmlns:a16="http://schemas.microsoft.com/office/drawing/2014/main" xmlns="" id="{4B45379D-3689-47E2-93F2-DC69FE841EE4}"/>
              </a:ext>
            </a:extLst>
          </p:cNvPr>
          <p:cNvSpPr/>
          <p:nvPr/>
        </p:nvSpPr>
        <p:spPr>
          <a:xfrm>
            <a:off x="7071822" y="4335187"/>
            <a:ext cx="1300293" cy="303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err="1">
                <a:solidFill>
                  <a:schemeClr val="tx1">
                    <a:lumMod val="50000"/>
                  </a:schemeClr>
                </a:solidFill>
              </a:rPr>
              <a:t>Brawijaya</a:t>
            </a:r>
            <a:r>
              <a:rPr lang="en-US" sz="800" b="1" dirty="0">
                <a:solidFill>
                  <a:schemeClr val="tx1">
                    <a:lumMod val="50000"/>
                  </a:schemeClr>
                </a:solidFill>
              </a:rPr>
              <a:t> University, Indonesia</a:t>
            </a:r>
          </a:p>
        </p:txBody>
      </p:sp>
      <p:sp>
        <p:nvSpPr>
          <p:cNvPr id="12" name="Rectangle 11">
            <a:extLst>
              <a:ext uri="{FF2B5EF4-FFF2-40B4-BE49-F238E27FC236}">
                <a16:creationId xmlns:a16="http://schemas.microsoft.com/office/drawing/2014/main" xmlns="" id="{4A10FBA9-B85F-49D5-B4B2-717CB4B71A8D}"/>
              </a:ext>
            </a:extLst>
          </p:cNvPr>
          <p:cNvSpPr/>
          <p:nvPr/>
        </p:nvSpPr>
        <p:spPr>
          <a:xfrm>
            <a:off x="5133265" y="3379470"/>
            <a:ext cx="1300293"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University of Jordan, Jordan</a:t>
            </a:r>
          </a:p>
        </p:txBody>
      </p:sp>
      <p:sp>
        <p:nvSpPr>
          <p:cNvPr id="13" name="Rectangle 12">
            <a:extLst>
              <a:ext uri="{FF2B5EF4-FFF2-40B4-BE49-F238E27FC236}">
                <a16:creationId xmlns:a16="http://schemas.microsoft.com/office/drawing/2014/main" xmlns="" id="{3E23763C-7714-49F8-A426-D3AABC489B14}"/>
              </a:ext>
            </a:extLst>
          </p:cNvPr>
          <p:cNvSpPr/>
          <p:nvPr/>
        </p:nvSpPr>
        <p:spPr>
          <a:xfrm>
            <a:off x="7800457" y="3037929"/>
            <a:ext cx="1134275"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Tohoku University,  Japan</a:t>
            </a:r>
          </a:p>
        </p:txBody>
      </p:sp>
      <p:sp>
        <p:nvSpPr>
          <p:cNvPr id="14" name="Rectangle 13">
            <a:extLst>
              <a:ext uri="{FF2B5EF4-FFF2-40B4-BE49-F238E27FC236}">
                <a16:creationId xmlns:a16="http://schemas.microsoft.com/office/drawing/2014/main" xmlns="" id="{EC44878E-05E0-4C33-93C3-551C97B58AA1}"/>
              </a:ext>
            </a:extLst>
          </p:cNvPr>
          <p:cNvSpPr/>
          <p:nvPr/>
        </p:nvSpPr>
        <p:spPr>
          <a:xfrm>
            <a:off x="7121275" y="2496041"/>
            <a:ext cx="1300293"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err="1">
                <a:solidFill>
                  <a:schemeClr val="tx1">
                    <a:lumMod val="50000"/>
                  </a:schemeClr>
                </a:solidFill>
              </a:rPr>
              <a:t>Handong</a:t>
            </a:r>
            <a:r>
              <a:rPr lang="en-US" sz="800" b="1" dirty="0">
                <a:solidFill>
                  <a:schemeClr val="tx1">
                    <a:lumMod val="50000"/>
                  </a:schemeClr>
                </a:solidFill>
              </a:rPr>
              <a:t> Global  University, Korea</a:t>
            </a:r>
          </a:p>
        </p:txBody>
      </p:sp>
      <p:sp>
        <p:nvSpPr>
          <p:cNvPr id="15" name="Rectangle 14">
            <a:extLst>
              <a:ext uri="{FF2B5EF4-FFF2-40B4-BE49-F238E27FC236}">
                <a16:creationId xmlns:a16="http://schemas.microsoft.com/office/drawing/2014/main" xmlns="" id="{0C2B846F-FC57-4195-9E28-3A216087A4F0}"/>
              </a:ext>
            </a:extLst>
          </p:cNvPr>
          <p:cNvSpPr/>
          <p:nvPr/>
        </p:nvSpPr>
        <p:spPr>
          <a:xfrm>
            <a:off x="6554138" y="2832077"/>
            <a:ext cx="1134275" cy="257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Good Hope School, Hong Kong</a:t>
            </a:r>
          </a:p>
        </p:txBody>
      </p:sp>
      <p:sp>
        <p:nvSpPr>
          <p:cNvPr id="16" name="Rectangle 15">
            <a:extLst>
              <a:ext uri="{FF2B5EF4-FFF2-40B4-BE49-F238E27FC236}">
                <a16:creationId xmlns:a16="http://schemas.microsoft.com/office/drawing/2014/main" xmlns="" id="{60A08988-A4CB-48C8-84A6-0BE7FC865A6A}"/>
              </a:ext>
            </a:extLst>
          </p:cNvPr>
          <p:cNvSpPr/>
          <p:nvPr/>
        </p:nvSpPr>
        <p:spPr>
          <a:xfrm>
            <a:off x="6580586" y="3229497"/>
            <a:ext cx="1107827" cy="363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Kiang Wu Nursing School, Macau</a:t>
            </a:r>
          </a:p>
        </p:txBody>
      </p:sp>
      <p:sp>
        <p:nvSpPr>
          <p:cNvPr id="17" name="Rectangle 16">
            <a:extLst>
              <a:ext uri="{FF2B5EF4-FFF2-40B4-BE49-F238E27FC236}">
                <a16:creationId xmlns:a16="http://schemas.microsoft.com/office/drawing/2014/main" xmlns="" id="{2005C9B2-3C84-4C0F-9CEF-AB2DF240BEAD}"/>
              </a:ext>
            </a:extLst>
          </p:cNvPr>
          <p:cNvSpPr/>
          <p:nvPr/>
        </p:nvSpPr>
        <p:spPr>
          <a:xfrm>
            <a:off x="6943899" y="3818557"/>
            <a:ext cx="1556138" cy="263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Thai Nguyen University of Technology, Vietnam</a:t>
            </a:r>
          </a:p>
        </p:txBody>
      </p:sp>
      <p:sp>
        <p:nvSpPr>
          <p:cNvPr id="18" name="Rectangle 17">
            <a:extLst>
              <a:ext uri="{FF2B5EF4-FFF2-40B4-BE49-F238E27FC236}">
                <a16:creationId xmlns:a16="http://schemas.microsoft.com/office/drawing/2014/main" xmlns="" id="{A78204D3-526E-45F4-B3A3-25BB62971BED}"/>
              </a:ext>
            </a:extLst>
          </p:cNvPr>
          <p:cNvSpPr/>
          <p:nvPr/>
        </p:nvSpPr>
        <p:spPr>
          <a:xfrm>
            <a:off x="2648832" y="2654784"/>
            <a:ext cx="1412667" cy="496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Program in American Language Studies, Rutgers University, USA</a:t>
            </a:r>
          </a:p>
        </p:txBody>
      </p:sp>
      <p:sp>
        <p:nvSpPr>
          <p:cNvPr id="19" name="Rectangle 18">
            <a:extLst>
              <a:ext uri="{FF2B5EF4-FFF2-40B4-BE49-F238E27FC236}">
                <a16:creationId xmlns:a16="http://schemas.microsoft.com/office/drawing/2014/main" xmlns="" id="{99E08DAA-10E5-435D-9119-F1B74399105A}"/>
              </a:ext>
            </a:extLst>
          </p:cNvPr>
          <p:cNvSpPr/>
          <p:nvPr/>
        </p:nvSpPr>
        <p:spPr>
          <a:xfrm>
            <a:off x="1621181" y="5065805"/>
            <a:ext cx="1300293"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Universidad de Chile, Chile</a:t>
            </a:r>
          </a:p>
        </p:txBody>
      </p:sp>
      <p:sp>
        <p:nvSpPr>
          <p:cNvPr id="20" name="Rectangle 19">
            <a:extLst>
              <a:ext uri="{FF2B5EF4-FFF2-40B4-BE49-F238E27FC236}">
                <a16:creationId xmlns:a16="http://schemas.microsoft.com/office/drawing/2014/main" xmlns="" id="{74074C3F-731F-4E25-A733-9ECC26A327D6}"/>
              </a:ext>
            </a:extLst>
          </p:cNvPr>
          <p:cNvSpPr/>
          <p:nvPr/>
        </p:nvSpPr>
        <p:spPr>
          <a:xfrm>
            <a:off x="1561059" y="4609909"/>
            <a:ext cx="1300293"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ICPNA Cusco, Peru</a:t>
            </a:r>
          </a:p>
        </p:txBody>
      </p:sp>
      <p:sp>
        <p:nvSpPr>
          <p:cNvPr id="21" name="Rectangle 20">
            <a:extLst>
              <a:ext uri="{FF2B5EF4-FFF2-40B4-BE49-F238E27FC236}">
                <a16:creationId xmlns:a16="http://schemas.microsoft.com/office/drawing/2014/main" xmlns="" id="{60A3D99E-306F-4BEA-A24B-343256DCD260}"/>
              </a:ext>
            </a:extLst>
          </p:cNvPr>
          <p:cNvSpPr/>
          <p:nvPr/>
        </p:nvSpPr>
        <p:spPr>
          <a:xfrm>
            <a:off x="1772340" y="4203216"/>
            <a:ext cx="1300293"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Universidad de Cordoba, Colombia</a:t>
            </a:r>
          </a:p>
        </p:txBody>
      </p:sp>
    </p:spTree>
    <p:extLst>
      <p:ext uri="{BB962C8B-B14F-4D97-AF65-F5344CB8AC3E}">
        <p14:creationId xmlns:p14="http://schemas.microsoft.com/office/powerpoint/2010/main" val="147974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par>
                          <p:cTn id="9" fill="hold">
                            <p:stCondLst>
                              <p:cond delay="500"/>
                            </p:stCondLst>
                            <p:childTnLst>
                              <p:par>
                                <p:cTn id="10" presetID="55"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1784AF96-48A5-4A34-B0AA-D512A3246CED}"/>
              </a:ext>
            </a:extLst>
          </p:cNvPr>
          <p:cNvSpPr txBox="1">
            <a:spLocks noGrp="1"/>
          </p:cNvSpPr>
          <p:nvPr>
            <p:ph type="title"/>
          </p:nvPr>
        </p:nvSpPr>
        <p:spPr>
          <a:xfrm>
            <a:off x="123825" y="173163"/>
            <a:ext cx="8896350" cy="1325563"/>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4395"/>
                </a:solidFill>
                <a:latin typeface="Myriad Pro" charset="0"/>
                <a:ea typeface="Myriad Pro" charset="0"/>
                <a:cs typeface="Myriad Pro" charset="0"/>
              </a:defRPr>
            </a:lvl1pPr>
          </a:lstStyle>
          <a:p>
            <a:pPr algn="ctr">
              <a:lnSpc>
                <a:spcPct val="100000"/>
              </a:lnSpc>
            </a:pPr>
            <a:r>
              <a:rPr lang="en-US" sz="2600" dirty="0">
                <a:solidFill>
                  <a:srgbClr val="077F83"/>
                </a:solidFill>
                <a:effectLst>
                  <a:glow>
                    <a:schemeClr val="bg1">
                      <a:alpha val="96000"/>
                    </a:schemeClr>
                  </a:glow>
                </a:effectLst>
                <a:latin typeface="Open Sans"/>
                <a:ea typeface="Verdana" charset="0"/>
                <a:cs typeface="Verdana" charset="0"/>
              </a:rPr>
              <a:t>The </a:t>
            </a:r>
            <a:r>
              <a:rPr lang="en-US" sz="2600" i="1" dirty="0">
                <a:solidFill>
                  <a:srgbClr val="077F83"/>
                </a:solidFill>
                <a:effectLst>
                  <a:glow>
                    <a:schemeClr val="bg1">
                      <a:alpha val="96000"/>
                    </a:schemeClr>
                  </a:glow>
                </a:effectLst>
                <a:latin typeface="Open Sans"/>
                <a:ea typeface="Verdana" charset="0"/>
                <a:cs typeface="Verdana" charset="0"/>
              </a:rPr>
              <a:t>TOEFL ITP</a:t>
            </a:r>
            <a:r>
              <a:rPr lang="en-US" sz="2600" i="1" baseline="30000" dirty="0">
                <a:solidFill>
                  <a:srgbClr val="077F83"/>
                </a:solidFill>
                <a:effectLst>
                  <a:glow>
                    <a:schemeClr val="bg1">
                      <a:alpha val="96000"/>
                    </a:schemeClr>
                  </a:glow>
                </a:effectLst>
                <a:latin typeface="Open Sans"/>
                <a:ea typeface="Verdana" charset="0"/>
                <a:cs typeface="Verdana" charset="0"/>
              </a:rPr>
              <a:t>®</a:t>
            </a:r>
            <a:r>
              <a:rPr lang="en-US" sz="2600" i="1" dirty="0">
                <a:solidFill>
                  <a:srgbClr val="077F83"/>
                </a:solidFill>
                <a:effectLst>
                  <a:glow>
                    <a:schemeClr val="bg1">
                      <a:alpha val="96000"/>
                    </a:schemeClr>
                  </a:glow>
                </a:effectLst>
                <a:latin typeface="Open Sans"/>
                <a:ea typeface="Verdana" charset="0"/>
                <a:cs typeface="Verdana" charset="0"/>
              </a:rPr>
              <a:t> </a:t>
            </a:r>
            <a:r>
              <a:rPr lang="en-US" sz="2600" dirty="0">
                <a:solidFill>
                  <a:srgbClr val="077F83"/>
                </a:solidFill>
                <a:effectLst>
                  <a:glow>
                    <a:schemeClr val="bg1">
                      <a:alpha val="96000"/>
                    </a:schemeClr>
                  </a:glow>
                </a:effectLst>
                <a:latin typeface="Open Sans"/>
                <a:ea typeface="Verdana" charset="0"/>
                <a:cs typeface="Verdana" charset="0"/>
              </a:rPr>
              <a:t>tests are trusted by more than 2,500 institutions, in over 50 countries around the world.  </a:t>
            </a:r>
            <a:endParaRPr lang="en-US" sz="2600" dirty="0">
              <a:ln w="12700">
                <a:noFill/>
              </a:ln>
              <a:solidFill>
                <a:srgbClr val="077F83"/>
              </a:solidFill>
              <a:effectLst>
                <a:glow>
                  <a:schemeClr val="bg1">
                    <a:alpha val="96000"/>
                  </a:schemeClr>
                </a:glow>
              </a:effectLst>
              <a:latin typeface="Open Sans"/>
              <a:ea typeface="Verdana" charset="0"/>
              <a:cs typeface="Verdana" charset="0"/>
            </a:endParaRPr>
          </a:p>
        </p:txBody>
      </p:sp>
      <p:pic>
        <p:nvPicPr>
          <p:cNvPr id="6" name="Picture 5">
            <a:extLst>
              <a:ext uri="{FF2B5EF4-FFF2-40B4-BE49-F238E27FC236}">
                <a16:creationId xmlns:a16="http://schemas.microsoft.com/office/drawing/2014/main" xmlns="" id="{F94A6B6A-AC77-4867-B66D-D759A4E63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60" y="1635869"/>
            <a:ext cx="8332278" cy="4365376"/>
          </a:xfrm>
          <a:prstGeom prst="rect">
            <a:avLst/>
          </a:prstGeom>
          <a:effectLst>
            <a:outerShdw blurRad="50800" dist="50800" dir="5400000" algn="ctr" rotWithShape="0">
              <a:schemeClr val="bg1">
                <a:lumMod val="50000"/>
              </a:schemeClr>
            </a:outerShdw>
          </a:effectLst>
        </p:spPr>
      </p:pic>
      <p:sp>
        <p:nvSpPr>
          <p:cNvPr id="7" name="Slide Number Placeholder 6">
            <a:extLst>
              <a:ext uri="{FF2B5EF4-FFF2-40B4-BE49-F238E27FC236}">
                <a16:creationId xmlns:a16="http://schemas.microsoft.com/office/drawing/2014/main" xmlns="" id="{620FAD65-B5AF-4C1F-AD60-6C1F9C21008A}"/>
              </a:ext>
            </a:extLst>
          </p:cNvPr>
          <p:cNvSpPr>
            <a:spLocks noGrp="1"/>
          </p:cNvSpPr>
          <p:nvPr>
            <p:ph type="sldNum" sz="quarter" idx="12"/>
          </p:nvPr>
        </p:nvSpPr>
        <p:spPr/>
        <p:txBody>
          <a:bodyPr/>
          <a:lstStyle/>
          <a:p>
            <a:fld id="{58DC3A63-3AA3-FA43-8CD7-58D945BD1DEF}" type="slidenum">
              <a:rPr lang="en-US" smtClean="0"/>
              <a:pPr/>
              <a:t>6</a:t>
            </a:fld>
            <a:endParaRPr lang="en-US" dirty="0"/>
          </a:p>
        </p:txBody>
      </p:sp>
      <p:sp>
        <p:nvSpPr>
          <p:cNvPr id="3" name="Rectangle 2">
            <a:extLst>
              <a:ext uri="{FF2B5EF4-FFF2-40B4-BE49-F238E27FC236}">
                <a16:creationId xmlns:a16="http://schemas.microsoft.com/office/drawing/2014/main" xmlns="" id="{F3EFF278-5341-44EA-860F-B7A26615B288}"/>
              </a:ext>
            </a:extLst>
          </p:cNvPr>
          <p:cNvSpPr/>
          <p:nvPr/>
        </p:nvSpPr>
        <p:spPr>
          <a:xfrm>
            <a:off x="1359264" y="2990339"/>
            <a:ext cx="1196456"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Ohio University, USA</a:t>
            </a:r>
          </a:p>
        </p:txBody>
      </p:sp>
      <p:sp>
        <p:nvSpPr>
          <p:cNvPr id="8" name="Rectangle 7">
            <a:extLst>
              <a:ext uri="{FF2B5EF4-FFF2-40B4-BE49-F238E27FC236}">
                <a16:creationId xmlns:a16="http://schemas.microsoft.com/office/drawing/2014/main" xmlns="" id="{036E9D8F-AE01-4848-98F8-F73B8F408957}"/>
              </a:ext>
            </a:extLst>
          </p:cNvPr>
          <p:cNvSpPr/>
          <p:nvPr/>
        </p:nvSpPr>
        <p:spPr>
          <a:xfrm>
            <a:off x="1783989" y="3699553"/>
            <a:ext cx="1240173"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Universidad De Monterrey, Mexico</a:t>
            </a:r>
          </a:p>
        </p:txBody>
      </p:sp>
      <p:sp>
        <p:nvSpPr>
          <p:cNvPr id="9" name="Rectangle 8">
            <a:extLst>
              <a:ext uri="{FF2B5EF4-FFF2-40B4-BE49-F238E27FC236}">
                <a16:creationId xmlns:a16="http://schemas.microsoft.com/office/drawing/2014/main" xmlns="" id="{52F2146C-1F63-439D-BAB4-1DB58B765EC2}"/>
              </a:ext>
            </a:extLst>
          </p:cNvPr>
          <p:cNvSpPr/>
          <p:nvPr/>
        </p:nvSpPr>
        <p:spPr>
          <a:xfrm>
            <a:off x="4462289" y="2743769"/>
            <a:ext cx="1412667" cy="287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err="1">
                <a:solidFill>
                  <a:schemeClr val="tx1">
                    <a:lumMod val="50000"/>
                  </a:schemeClr>
                </a:solidFill>
              </a:rPr>
              <a:t>Skema</a:t>
            </a:r>
            <a:r>
              <a:rPr lang="en-US" sz="800" b="1" dirty="0">
                <a:solidFill>
                  <a:schemeClr val="tx1">
                    <a:lumMod val="50000"/>
                  </a:schemeClr>
                </a:solidFill>
              </a:rPr>
              <a:t> Business School, France</a:t>
            </a:r>
          </a:p>
        </p:txBody>
      </p:sp>
      <p:sp>
        <p:nvSpPr>
          <p:cNvPr id="10" name="Rectangle 9">
            <a:extLst>
              <a:ext uri="{FF2B5EF4-FFF2-40B4-BE49-F238E27FC236}">
                <a16:creationId xmlns:a16="http://schemas.microsoft.com/office/drawing/2014/main" xmlns="" id="{AC3C0562-F850-458E-82D6-DE7132B13FCA}"/>
              </a:ext>
            </a:extLst>
          </p:cNvPr>
          <p:cNvSpPr/>
          <p:nvPr/>
        </p:nvSpPr>
        <p:spPr>
          <a:xfrm>
            <a:off x="4571999" y="2067339"/>
            <a:ext cx="1302957" cy="41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University of Applied Sciences Dusseldorf, Germany</a:t>
            </a:r>
          </a:p>
        </p:txBody>
      </p:sp>
      <p:sp>
        <p:nvSpPr>
          <p:cNvPr id="11" name="Rectangle 10">
            <a:extLst>
              <a:ext uri="{FF2B5EF4-FFF2-40B4-BE49-F238E27FC236}">
                <a16:creationId xmlns:a16="http://schemas.microsoft.com/office/drawing/2014/main" xmlns="" id="{4B45379D-3689-47E2-93F2-DC69FE841EE4}"/>
              </a:ext>
            </a:extLst>
          </p:cNvPr>
          <p:cNvSpPr/>
          <p:nvPr/>
        </p:nvSpPr>
        <p:spPr>
          <a:xfrm>
            <a:off x="7071822" y="4335187"/>
            <a:ext cx="1300293" cy="303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err="1">
                <a:solidFill>
                  <a:schemeClr val="tx1">
                    <a:lumMod val="50000"/>
                  </a:schemeClr>
                </a:solidFill>
              </a:rPr>
              <a:t>Brawijaya</a:t>
            </a:r>
            <a:r>
              <a:rPr lang="en-US" sz="800" b="1" dirty="0">
                <a:solidFill>
                  <a:schemeClr val="tx1">
                    <a:lumMod val="50000"/>
                  </a:schemeClr>
                </a:solidFill>
              </a:rPr>
              <a:t> University, Indonesia</a:t>
            </a:r>
          </a:p>
        </p:txBody>
      </p:sp>
      <p:sp>
        <p:nvSpPr>
          <p:cNvPr id="12" name="Rectangle 11">
            <a:extLst>
              <a:ext uri="{FF2B5EF4-FFF2-40B4-BE49-F238E27FC236}">
                <a16:creationId xmlns:a16="http://schemas.microsoft.com/office/drawing/2014/main" xmlns="" id="{4A10FBA9-B85F-49D5-B4B2-717CB4B71A8D}"/>
              </a:ext>
            </a:extLst>
          </p:cNvPr>
          <p:cNvSpPr/>
          <p:nvPr/>
        </p:nvSpPr>
        <p:spPr>
          <a:xfrm>
            <a:off x="5133265" y="3379470"/>
            <a:ext cx="1300293"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University of Jordan, Jordan</a:t>
            </a:r>
          </a:p>
        </p:txBody>
      </p:sp>
      <p:sp>
        <p:nvSpPr>
          <p:cNvPr id="13" name="Rectangle 12">
            <a:extLst>
              <a:ext uri="{FF2B5EF4-FFF2-40B4-BE49-F238E27FC236}">
                <a16:creationId xmlns:a16="http://schemas.microsoft.com/office/drawing/2014/main" xmlns="" id="{3E23763C-7714-49F8-A426-D3AABC489B14}"/>
              </a:ext>
            </a:extLst>
          </p:cNvPr>
          <p:cNvSpPr/>
          <p:nvPr/>
        </p:nvSpPr>
        <p:spPr>
          <a:xfrm>
            <a:off x="7800457" y="3037929"/>
            <a:ext cx="1134275"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Tohoku University,  Japan</a:t>
            </a:r>
          </a:p>
        </p:txBody>
      </p:sp>
      <p:sp>
        <p:nvSpPr>
          <p:cNvPr id="14" name="Rectangle 13">
            <a:extLst>
              <a:ext uri="{FF2B5EF4-FFF2-40B4-BE49-F238E27FC236}">
                <a16:creationId xmlns:a16="http://schemas.microsoft.com/office/drawing/2014/main" xmlns="" id="{EC44878E-05E0-4C33-93C3-551C97B58AA1}"/>
              </a:ext>
            </a:extLst>
          </p:cNvPr>
          <p:cNvSpPr/>
          <p:nvPr/>
        </p:nvSpPr>
        <p:spPr>
          <a:xfrm>
            <a:off x="7121275" y="2496041"/>
            <a:ext cx="1300293"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err="1">
                <a:solidFill>
                  <a:schemeClr val="tx1">
                    <a:lumMod val="50000"/>
                  </a:schemeClr>
                </a:solidFill>
              </a:rPr>
              <a:t>Handong</a:t>
            </a:r>
            <a:r>
              <a:rPr lang="en-US" sz="800" b="1" dirty="0">
                <a:solidFill>
                  <a:schemeClr val="tx1">
                    <a:lumMod val="50000"/>
                  </a:schemeClr>
                </a:solidFill>
              </a:rPr>
              <a:t> Global  University, Korea</a:t>
            </a:r>
          </a:p>
        </p:txBody>
      </p:sp>
      <p:sp>
        <p:nvSpPr>
          <p:cNvPr id="15" name="Rectangle 14">
            <a:extLst>
              <a:ext uri="{FF2B5EF4-FFF2-40B4-BE49-F238E27FC236}">
                <a16:creationId xmlns:a16="http://schemas.microsoft.com/office/drawing/2014/main" xmlns="" id="{0C2B846F-FC57-4195-9E28-3A216087A4F0}"/>
              </a:ext>
            </a:extLst>
          </p:cNvPr>
          <p:cNvSpPr/>
          <p:nvPr/>
        </p:nvSpPr>
        <p:spPr>
          <a:xfrm>
            <a:off x="6554138" y="2832077"/>
            <a:ext cx="1134275" cy="257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Good Hope School, Hong Kong</a:t>
            </a:r>
          </a:p>
        </p:txBody>
      </p:sp>
      <p:sp>
        <p:nvSpPr>
          <p:cNvPr id="16" name="Rectangle 15">
            <a:extLst>
              <a:ext uri="{FF2B5EF4-FFF2-40B4-BE49-F238E27FC236}">
                <a16:creationId xmlns:a16="http://schemas.microsoft.com/office/drawing/2014/main" xmlns="" id="{60A08988-A4CB-48C8-84A6-0BE7FC865A6A}"/>
              </a:ext>
            </a:extLst>
          </p:cNvPr>
          <p:cNvSpPr/>
          <p:nvPr/>
        </p:nvSpPr>
        <p:spPr>
          <a:xfrm>
            <a:off x="6580586" y="3229497"/>
            <a:ext cx="1107827" cy="363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Kiang Wu Nursing School, Macau</a:t>
            </a:r>
          </a:p>
        </p:txBody>
      </p:sp>
      <p:sp>
        <p:nvSpPr>
          <p:cNvPr id="17" name="Rectangle 16">
            <a:extLst>
              <a:ext uri="{FF2B5EF4-FFF2-40B4-BE49-F238E27FC236}">
                <a16:creationId xmlns:a16="http://schemas.microsoft.com/office/drawing/2014/main" xmlns="" id="{2005C9B2-3C84-4C0F-9CEF-AB2DF240BEAD}"/>
              </a:ext>
            </a:extLst>
          </p:cNvPr>
          <p:cNvSpPr/>
          <p:nvPr/>
        </p:nvSpPr>
        <p:spPr>
          <a:xfrm>
            <a:off x="6943899" y="3818557"/>
            <a:ext cx="1556138" cy="263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Thai Nguyen University of Technology, Vietnam</a:t>
            </a:r>
          </a:p>
        </p:txBody>
      </p:sp>
      <p:sp>
        <p:nvSpPr>
          <p:cNvPr id="18" name="Rectangle 17">
            <a:extLst>
              <a:ext uri="{FF2B5EF4-FFF2-40B4-BE49-F238E27FC236}">
                <a16:creationId xmlns:a16="http://schemas.microsoft.com/office/drawing/2014/main" xmlns="" id="{A78204D3-526E-45F4-B3A3-25BB62971BED}"/>
              </a:ext>
            </a:extLst>
          </p:cNvPr>
          <p:cNvSpPr/>
          <p:nvPr/>
        </p:nvSpPr>
        <p:spPr>
          <a:xfrm>
            <a:off x="2648832" y="2654784"/>
            <a:ext cx="1412667" cy="496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Program in American Language Studies, Rutgers University, USA</a:t>
            </a:r>
          </a:p>
        </p:txBody>
      </p:sp>
      <p:sp>
        <p:nvSpPr>
          <p:cNvPr id="19" name="Rectangle 18">
            <a:extLst>
              <a:ext uri="{FF2B5EF4-FFF2-40B4-BE49-F238E27FC236}">
                <a16:creationId xmlns:a16="http://schemas.microsoft.com/office/drawing/2014/main" xmlns="" id="{99E08DAA-10E5-435D-9119-F1B74399105A}"/>
              </a:ext>
            </a:extLst>
          </p:cNvPr>
          <p:cNvSpPr/>
          <p:nvPr/>
        </p:nvSpPr>
        <p:spPr>
          <a:xfrm>
            <a:off x="1621181" y="5065805"/>
            <a:ext cx="1300293"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Universidad de Chile, Chile</a:t>
            </a:r>
          </a:p>
        </p:txBody>
      </p:sp>
      <p:sp>
        <p:nvSpPr>
          <p:cNvPr id="20" name="Rectangle 19">
            <a:extLst>
              <a:ext uri="{FF2B5EF4-FFF2-40B4-BE49-F238E27FC236}">
                <a16:creationId xmlns:a16="http://schemas.microsoft.com/office/drawing/2014/main" xmlns="" id="{74074C3F-731F-4E25-A733-9ECC26A327D6}"/>
              </a:ext>
            </a:extLst>
          </p:cNvPr>
          <p:cNvSpPr/>
          <p:nvPr/>
        </p:nvSpPr>
        <p:spPr>
          <a:xfrm>
            <a:off x="1561059" y="4609909"/>
            <a:ext cx="1300293"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ICPNA Cusco, Peru</a:t>
            </a:r>
          </a:p>
        </p:txBody>
      </p:sp>
      <p:sp>
        <p:nvSpPr>
          <p:cNvPr id="21" name="Rectangle 20">
            <a:extLst>
              <a:ext uri="{FF2B5EF4-FFF2-40B4-BE49-F238E27FC236}">
                <a16:creationId xmlns:a16="http://schemas.microsoft.com/office/drawing/2014/main" xmlns="" id="{60A3D99E-306F-4BEA-A24B-343256DCD260}"/>
              </a:ext>
            </a:extLst>
          </p:cNvPr>
          <p:cNvSpPr/>
          <p:nvPr/>
        </p:nvSpPr>
        <p:spPr>
          <a:xfrm>
            <a:off x="1772340" y="4203216"/>
            <a:ext cx="1300293"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lumMod val="50000"/>
                  </a:schemeClr>
                </a:solidFill>
              </a:rPr>
              <a:t>Universidad de Cordoba, Colombia</a:t>
            </a:r>
          </a:p>
        </p:txBody>
      </p:sp>
      <p:sp>
        <p:nvSpPr>
          <p:cNvPr id="22" name="Speech Bubble: Rectangle with Corners Rounded 21">
            <a:extLst>
              <a:ext uri="{FF2B5EF4-FFF2-40B4-BE49-F238E27FC236}">
                <a16:creationId xmlns:a16="http://schemas.microsoft.com/office/drawing/2014/main" xmlns="" id="{82437E5A-7E73-4D26-848B-C451BB2D39F4}"/>
              </a:ext>
            </a:extLst>
          </p:cNvPr>
          <p:cNvSpPr/>
          <p:nvPr/>
        </p:nvSpPr>
        <p:spPr>
          <a:xfrm>
            <a:off x="2089329" y="2002492"/>
            <a:ext cx="5290079" cy="2135877"/>
          </a:xfrm>
          <a:prstGeom prst="wedgeRoundRectCallout">
            <a:avLst/>
          </a:prstGeom>
          <a:solidFill>
            <a:schemeClr val="tx1"/>
          </a:solidFill>
          <a:ln>
            <a:solidFill>
              <a:srgbClr val="F7B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“The TOEFL ITP tests made our program more data-driven. Now we know a student’s ability instead of making subjective statements.”</a:t>
            </a:r>
          </a:p>
          <a:p>
            <a:r>
              <a:rPr lang="en-US" sz="1400" dirty="0"/>
              <a:t>-Peter Chang, Assistant Director, Program in American Language Studies, Rutgers University, USA</a:t>
            </a:r>
          </a:p>
        </p:txBody>
      </p:sp>
    </p:spTree>
    <p:extLst>
      <p:ext uri="{BB962C8B-B14F-4D97-AF65-F5344CB8AC3E}">
        <p14:creationId xmlns:p14="http://schemas.microsoft.com/office/powerpoint/2010/main" val="202035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par>
                          <p:cTn id="9" fill="hold">
                            <p:stCondLst>
                              <p:cond delay="500"/>
                            </p:stCondLst>
                            <p:childTnLst>
                              <p:par>
                                <p:cTn id="10" presetID="55"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BDE4692-415C-46FC-9359-BDD10F026710}"/>
              </a:ext>
            </a:extLst>
          </p:cNvPr>
          <p:cNvSpPr>
            <a:spLocks noGrp="1"/>
          </p:cNvSpPr>
          <p:nvPr>
            <p:ph idx="1"/>
          </p:nvPr>
        </p:nvSpPr>
        <p:spPr>
          <a:xfrm>
            <a:off x="569843" y="1532528"/>
            <a:ext cx="5049080" cy="3341842"/>
          </a:xfrm>
        </p:spPr>
        <p:txBody>
          <a:bodyPr>
            <a:normAutofit fontScale="25000" lnSpcReduction="20000"/>
          </a:bodyPr>
          <a:lstStyle/>
          <a:p>
            <a:r>
              <a:rPr lang="en-US" sz="9600" b="1" dirty="0">
                <a:solidFill>
                  <a:srgbClr val="8D968E"/>
                </a:solidFill>
              </a:rPr>
              <a:t>They are a tool that…</a:t>
            </a:r>
          </a:p>
          <a:p>
            <a:pPr marL="285750" indent="-285750">
              <a:buFont typeface="Arial" panose="020B0604020202020204" pitchFamily="34" charset="0"/>
              <a:buChar char="•"/>
            </a:pPr>
            <a:r>
              <a:rPr lang="en-US" sz="8000" b="1" dirty="0">
                <a:solidFill>
                  <a:srgbClr val="8D968E"/>
                </a:solidFill>
              </a:rPr>
              <a:t>Empowers the teacher and the institution providing data needed to make decisions</a:t>
            </a:r>
          </a:p>
          <a:p>
            <a:pPr marL="285750" indent="-285750">
              <a:buFont typeface="Arial" panose="020B0604020202020204" pitchFamily="34" charset="0"/>
              <a:buChar char="•"/>
            </a:pPr>
            <a:r>
              <a:rPr lang="en-US" sz="8000" b="1" dirty="0">
                <a:solidFill>
                  <a:srgbClr val="8D968E"/>
                </a:solidFill>
              </a:rPr>
              <a:t>Helps institutions improve teaching effectiveness with confidence</a:t>
            </a:r>
          </a:p>
          <a:p>
            <a:pPr marL="285750" indent="-285750">
              <a:buFont typeface="Arial" panose="020B0604020202020204" pitchFamily="34" charset="0"/>
              <a:buChar char="•"/>
            </a:pPr>
            <a:r>
              <a:rPr lang="en-US" sz="8000" b="1" dirty="0">
                <a:solidFill>
                  <a:srgbClr val="8D968E"/>
                </a:solidFill>
              </a:rPr>
              <a:t>Gives students more </a:t>
            </a:r>
            <a:r>
              <a:rPr lang="en-US" sz="8000" b="1">
                <a:solidFill>
                  <a:srgbClr val="8D968E"/>
                </a:solidFill>
              </a:rPr>
              <a:t>scholarship and </a:t>
            </a:r>
            <a:r>
              <a:rPr lang="en-US" sz="8000" b="1" dirty="0">
                <a:solidFill>
                  <a:srgbClr val="8D968E"/>
                </a:solidFill>
              </a:rPr>
              <a:t>admission opportunities</a:t>
            </a:r>
          </a:p>
          <a:p>
            <a:pPr marL="285750" indent="-28575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xmlns="" id="{5F3FEF24-6C68-4DBC-A04A-CA1D20BC06CD}"/>
              </a:ext>
            </a:extLst>
          </p:cNvPr>
          <p:cNvSpPr>
            <a:spLocks noGrp="1"/>
          </p:cNvSpPr>
          <p:nvPr>
            <p:ph type="sldNum" sz="quarter" idx="12"/>
          </p:nvPr>
        </p:nvSpPr>
        <p:spPr/>
        <p:txBody>
          <a:bodyPr/>
          <a:lstStyle/>
          <a:p>
            <a:fld id="{58DC3A63-3AA3-FA43-8CD7-58D945BD1DEF}" type="slidenum">
              <a:rPr lang="en-US" smtClean="0"/>
              <a:pPr/>
              <a:t>7</a:t>
            </a:fld>
            <a:endParaRPr lang="en-US" dirty="0"/>
          </a:p>
        </p:txBody>
      </p:sp>
      <p:sp>
        <p:nvSpPr>
          <p:cNvPr id="4" name="Title 3">
            <a:extLst>
              <a:ext uri="{FF2B5EF4-FFF2-40B4-BE49-F238E27FC236}">
                <a16:creationId xmlns:a16="http://schemas.microsoft.com/office/drawing/2014/main" xmlns="" id="{46167C34-E75F-4866-A404-5C86B6E59D9F}"/>
              </a:ext>
            </a:extLst>
          </p:cNvPr>
          <p:cNvSpPr>
            <a:spLocks noGrp="1"/>
          </p:cNvSpPr>
          <p:nvPr>
            <p:ph type="title"/>
          </p:nvPr>
        </p:nvSpPr>
        <p:spPr>
          <a:xfrm>
            <a:off x="420758" y="128756"/>
            <a:ext cx="8302484" cy="1325563"/>
          </a:xfrm>
        </p:spPr>
        <p:txBody>
          <a:bodyPr/>
          <a:lstStyle/>
          <a:p>
            <a:pPr algn="ctr"/>
            <a:r>
              <a:rPr lang="en-US" dirty="0">
                <a:solidFill>
                  <a:srgbClr val="077F83"/>
                </a:solidFill>
              </a:rPr>
              <a:t>The</a:t>
            </a:r>
            <a:r>
              <a:rPr lang="en-US" i="1" dirty="0">
                <a:solidFill>
                  <a:srgbClr val="077F83"/>
                </a:solidFill>
              </a:rPr>
              <a:t> TOEFL ITP</a:t>
            </a:r>
            <a:r>
              <a:rPr lang="en-US" i="1" baseline="30000" dirty="0">
                <a:solidFill>
                  <a:srgbClr val="077F83"/>
                </a:solidFill>
              </a:rPr>
              <a:t>®</a:t>
            </a:r>
            <a:r>
              <a:rPr lang="en-US" i="1" dirty="0">
                <a:solidFill>
                  <a:srgbClr val="077F83"/>
                </a:solidFill>
              </a:rPr>
              <a:t> </a:t>
            </a:r>
            <a:r>
              <a:rPr lang="en-US" dirty="0">
                <a:solidFill>
                  <a:srgbClr val="077F83"/>
                </a:solidFill>
              </a:rPr>
              <a:t>Tests are MORE Than Just Tests!</a:t>
            </a:r>
          </a:p>
        </p:txBody>
      </p:sp>
      <p:pic>
        <p:nvPicPr>
          <p:cNvPr id="7" name="Picture 6">
            <a:extLst>
              <a:ext uri="{FF2B5EF4-FFF2-40B4-BE49-F238E27FC236}">
                <a16:creationId xmlns:a16="http://schemas.microsoft.com/office/drawing/2014/main" xmlns="" id="{93FECE91-6FAD-4FBF-B04D-D3FDC7C12AF5}"/>
              </a:ext>
            </a:extLst>
          </p:cNvPr>
          <p:cNvPicPr>
            <a:picLocks noChangeAspect="1"/>
          </p:cNvPicPr>
          <p:nvPr/>
        </p:nvPicPr>
        <p:blipFill>
          <a:blip r:embed="rId3"/>
          <a:stretch>
            <a:fillRect/>
          </a:stretch>
        </p:blipFill>
        <p:spPr>
          <a:xfrm>
            <a:off x="5882642" y="1960036"/>
            <a:ext cx="2840600" cy="2486826"/>
          </a:xfrm>
          <a:prstGeom prst="rect">
            <a:avLst/>
          </a:prstGeom>
        </p:spPr>
      </p:pic>
    </p:spTree>
    <p:extLst>
      <p:ext uri="{BB962C8B-B14F-4D97-AF65-F5344CB8AC3E}">
        <p14:creationId xmlns:p14="http://schemas.microsoft.com/office/powerpoint/2010/main" val="1614904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9CC1168-F135-47E3-9A3E-64AE7623B5CE}"/>
              </a:ext>
            </a:extLst>
          </p:cNvPr>
          <p:cNvSpPr>
            <a:spLocks noGrp="1"/>
          </p:cNvSpPr>
          <p:nvPr>
            <p:ph type="sldNum" sz="quarter" idx="12"/>
          </p:nvPr>
        </p:nvSpPr>
        <p:spPr/>
        <p:txBody>
          <a:bodyPr/>
          <a:lstStyle/>
          <a:p>
            <a:fld id="{58DC3A63-3AA3-FA43-8CD7-58D945BD1DEF}" type="slidenum">
              <a:rPr lang="en-US" smtClean="0"/>
              <a:pPr/>
              <a:t>8</a:t>
            </a:fld>
            <a:endParaRPr lang="en-US" dirty="0"/>
          </a:p>
        </p:txBody>
      </p:sp>
      <p:sp>
        <p:nvSpPr>
          <p:cNvPr id="6" name="Title 1">
            <a:extLst>
              <a:ext uri="{FF2B5EF4-FFF2-40B4-BE49-F238E27FC236}">
                <a16:creationId xmlns:a16="http://schemas.microsoft.com/office/drawing/2014/main" xmlns="" id="{94AA6698-412C-42C5-B29B-06E35803BFFB}"/>
              </a:ext>
            </a:extLst>
          </p:cNvPr>
          <p:cNvSpPr txBox="1">
            <a:spLocks/>
          </p:cNvSpPr>
          <p:nvPr/>
        </p:nvSpPr>
        <p:spPr>
          <a:xfrm>
            <a:off x="1355662" y="1501629"/>
            <a:ext cx="6806826" cy="27568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1600" dirty="0">
              <a:solidFill>
                <a:srgbClr val="4F545D"/>
              </a:solidFill>
              <a:latin typeface="+mn-lt"/>
              <a:ea typeface="Verdana" charset="0"/>
              <a:cs typeface="Verdana" charset="0"/>
            </a:endParaRPr>
          </a:p>
        </p:txBody>
      </p:sp>
      <p:sp>
        <p:nvSpPr>
          <p:cNvPr id="7" name="Speech Bubble: Oval 6">
            <a:extLst>
              <a:ext uri="{FF2B5EF4-FFF2-40B4-BE49-F238E27FC236}">
                <a16:creationId xmlns:a16="http://schemas.microsoft.com/office/drawing/2014/main" xmlns="" id="{AE54299D-0D04-4646-B2A1-68312AACC294}"/>
              </a:ext>
            </a:extLst>
          </p:cNvPr>
          <p:cNvSpPr/>
          <p:nvPr/>
        </p:nvSpPr>
        <p:spPr>
          <a:xfrm>
            <a:off x="1107347" y="1092759"/>
            <a:ext cx="6680991" cy="3171039"/>
          </a:xfrm>
          <a:prstGeom prst="wedgeEllipseCallou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US" sz="2400" b="1" dirty="0"/>
              <a:t>“I think the scores help us start the conversation, which leads us towards analyzing what we need to do for each student.” </a:t>
            </a:r>
            <a:r>
              <a:rPr lang="en-US" sz="2400" dirty="0"/>
              <a:t> </a:t>
            </a:r>
            <a:r>
              <a:rPr lang="en-US" sz="2400" b="1" dirty="0">
                <a:ea typeface="Verdana" charset="0"/>
                <a:cs typeface="Verdana" charset="0"/>
              </a:rPr>
              <a:t/>
            </a:r>
            <a:br>
              <a:rPr lang="en-US" sz="2400" b="1" dirty="0">
                <a:ea typeface="Verdana" charset="0"/>
                <a:cs typeface="Verdana" charset="0"/>
              </a:rPr>
            </a:br>
            <a:r>
              <a:rPr lang="en-US" sz="1400" b="1" dirty="0">
                <a:solidFill>
                  <a:schemeClr val="bg1"/>
                </a:solidFill>
                <a:ea typeface="Verdana" charset="0"/>
                <a:cs typeface="Verdana" charset="0"/>
              </a:rPr>
              <a:t>- </a:t>
            </a:r>
            <a:r>
              <a:rPr lang="en-US" sz="1400" dirty="0">
                <a:solidFill>
                  <a:schemeClr val="bg1"/>
                </a:solidFill>
              </a:rPr>
              <a:t>Fiona Hu, Instructor, Program in American Language Studies, Rutgers University, USA</a:t>
            </a:r>
            <a:r>
              <a:rPr lang="en-US" sz="1400" b="1" dirty="0">
                <a:solidFill>
                  <a:srgbClr val="4F545D"/>
                </a:solidFill>
              </a:rPr>
              <a:t> </a:t>
            </a:r>
            <a:r>
              <a:rPr lang="en-US" sz="1050" dirty="0">
                <a:solidFill>
                  <a:srgbClr val="4F545D"/>
                </a:solidFill>
              </a:rPr>
              <a:t> </a:t>
            </a:r>
            <a:r>
              <a:rPr lang="en-US" sz="1100" dirty="0">
                <a:solidFill>
                  <a:srgbClr val="4F545D"/>
                </a:solidFill>
                <a:ea typeface="Verdana" charset="0"/>
                <a:cs typeface="Verdana" charset="0"/>
              </a:rPr>
              <a:t> </a:t>
            </a:r>
          </a:p>
        </p:txBody>
      </p:sp>
    </p:spTree>
    <p:extLst>
      <p:ext uri="{BB962C8B-B14F-4D97-AF65-F5344CB8AC3E}">
        <p14:creationId xmlns:p14="http://schemas.microsoft.com/office/powerpoint/2010/main" val="56928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2439FF1-5908-4F52-AF49-DDDEE0035683}"/>
              </a:ext>
            </a:extLst>
          </p:cNvPr>
          <p:cNvSpPr>
            <a:spLocks noGrp="1"/>
          </p:cNvSpPr>
          <p:nvPr>
            <p:ph type="sldNum" sz="quarter" idx="12"/>
          </p:nvPr>
        </p:nvSpPr>
        <p:spPr/>
        <p:txBody>
          <a:bodyPr/>
          <a:lstStyle/>
          <a:p>
            <a:fld id="{58DC3A63-3AA3-FA43-8CD7-58D945BD1DEF}" type="slidenum">
              <a:rPr lang="en-US" smtClean="0"/>
              <a:pPr/>
              <a:t>9</a:t>
            </a:fld>
            <a:endParaRPr lang="en-US" dirty="0"/>
          </a:p>
        </p:txBody>
      </p:sp>
      <p:sp>
        <p:nvSpPr>
          <p:cNvPr id="10" name="Title 2">
            <a:extLst>
              <a:ext uri="{FF2B5EF4-FFF2-40B4-BE49-F238E27FC236}">
                <a16:creationId xmlns:a16="http://schemas.microsoft.com/office/drawing/2014/main" xmlns="" id="{1A89F355-0016-49B3-AA14-9B678D915E09}"/>
              </a:ext>
            </a:extLst>
          </p:cNvPr>
          <p:cNvSpPr>
            <a:spLocks noGrp="1"/>
          </p:cNvSpPr>
          <p:nvPr>
            <p:ph type="title"/>
          </p:nvPr>
        </p:nvSpPr>
        <p:spPr>
          <a:xfrm>
            <a:off x="445653" y="156307"/>
            <a:ext cx="8302625" cy="1161671"/>
          </a:xfrm>
        </p:spPr>
        <p:txBody>
          <a:bodyPr>
            <a:normAutofit fontScale="90000"/>
          </a:bodyPr>
          <a:lstStyle/>
          <a:p>
            <a:pPr algn="ctr"/>
            <a:r>
              <a:rPr lang="en-US" sz="2900" b="1" dirty="0">
                <a:solidFill>
                  <a:srgbClr val="077F83"/>
                </a:solidFill>
                <a:latin typeface="Open Sans"/>
              </a:rPr>
              <a:t>The</a:t>
            </a:r>
            <a:r>
              <a:rPr lang="en-US" b="1" dirty="0">
                <a:solidFill>
                  <a:srgbClr val="077F83"/>
                </a:solidFill>
                <a:latin typeface="Open Sans"/>
              </a:rPr>
              <a:t> </a:t>
            </a:r>
            <a:r>
              <a:rPr lang="en-US" b="1" i="1" dirty="0">
                <a:solidFill>
                  <a:srgbClr val="077F83"/>
                </a:solidFill>
                <a:latin typeface="Open Sans"/>
              </a:rPr>
              <a:t>TOEFL ITP</a:t>
            </a:r>
            <a:r>
              <a:rPr lang="en-US" b="1" i="1" baseline="30000" dirty="0">
                <a:solidFill>
                  <a:srgbClr val="077F83"/>
                </a:solidFill>
                <a:latin typeface="Open Sans"/>
              </a:rPr>
              <a:t>®</a:t>
            </a:r>
            <a:r>
              <a:rPr lang="en-US" b="1" i="1" dirty="0">
                <a:solidFill>
                  <a:srgbClr val="077F83"/>
                </a:solidFill>
                <a:latin typeface="Open Sans"/>
              </a:rPr>
              <a:t> </a:t>
            </a:r>
            <a:r>
              <a:rPr lang="en-US" b="1" dirty="0">
                <a:solidFill>
                  <a:srgbClr val="077F83"/>
                </a:solidFill>
                <a:latin typeface="Open Sans"/>
              </a:rPr>
              <a:t>tests offer</a:t>
            </a:r>
            <a:r>
              <a:rPr lang="en-US" dirty="0">
                <a:solidFill>
                  <a:srgbClr val="077F83"/>
                </a:solidFill>
                <a:latin typeface="Open Sans"/>
              </a:rPr>
              <a:t> teachers, institutions and students the options needed to support their goals and objectives.</a:t>
            </a:r>
            <a:endParaRPr lang="en-US" dirty="0">
              <a:solidFill>
                <a:srgbClr val="077F83"/>
              </a:solidFill>
            </a:endParaRPr>
          </a:p>
        </p:txBody>
      </p:sp>
      <p:sp>
        <p:nvSpPr>
          <p:cNvPr id="3" name="TextBox 2">
            <a:extLst>
              <a:ext uri="{FF2B5EF4-FFF2-40B4-BE49-F238E27FC236}">
                <a16:creationId xmlns:a16="http://schemas.microsoft.com/office/drawing/2014/main" xmlns="" id="{70104B68-0686-4085-95EE-B5462041A04C}"/>
              </a:ext>
            </a:extLst>
          </p:cNvPr>
          <p:cNvSpPr txBox="1"/>
          <p:nvPr/>
        </p:nvSpPr>
        <p:spPr>
          <a:xfrm>
            <a:off x="1998624" y="1582743"/>
            <a:ext cx="1750203" cy="400110"/>
          </a:xfrm>
          <a:prstGeom prst="rect">
            <a:avLst/>
          </a:prstGeom>
          <a:noFill/>
        </p:spPr>
        <p:txBody>
          <a:bodyPr wrap="square" rtlCol="0">
            <a:spAutoFit/>
          </a:bodyPr>
          <a:lstStyle/>
          <a:p>
            <a:r>
              <a:rPr lang="en-US" sz="2000" b="1" dirty="0">
                <a:solidFill>
                  <a:srgbClr val="077F83"/>
                </a:solidFill>
              </a:rPr>
              <a:t>Institutions</a:t>
            </a:r>
          </a:p>
        </p:txBody>
      </p:sp>
      <p:sp>
        <p:nvSpPr>
          <p:cNvPr id="4" name="TextBox 3">
            <a:extLst>
              <a:ext uri="{FF2B5EF4-FFF2-40B4-BE49-F238E27FC236}">
                <a16:creationId xmlns:a16="http://schemas.microsoft.com/office/drawing/2014/main" xmlns="" id="{FAC33B54-CA10-435A-B495-AB474FD44D35}"/>
              </a:ext>
            </a:extLst>
          </p:cNvPr>
          <p:cNvSpPr txBox="1"/>
          <p:nvPr/>
        </p:nvSpPr>
        <p:spPr>
          <a:xfrm>
            <a:off x="6289450" y="1546647"/>
            <a:ext cx="1242648" cy="400110"/>
          </a:xfrm>
          <a:prstGeom prst="rect">
            <a:avLst/>
          </a:prstGeom>
          <a:noFill/>
        </p:spPr>
        <p:txBody>
          <a:bodyPr wrap="none" rtlCol="0">
            <a:spAutoFit/>
          </a:bodyPr>
          <a:lstStyle/>
          <a:p>
            <a:r>
              <a:rPr lang="en-US" sz="2000" b="1" dirty="0">
                <a:solidFill>
                  <a:srgbClr val="077F83"/>
                </a:solidFill>
              </a:rPr>
              <a:t>Students</a:t>
            </a:r>
          </a:p>
        </p:txBody>
      </p:sp>
      <p:graphicFrame>
        <p:nvGraphicFramePr>
          <p:cNvPr id="5" name="Diagram 4">
            <a:extLst>
              <a:ext uri="{FF2B5EF4-FFF2-40B4-BE49-F238E27FC236}">
                <a16:creationId xmlns:a16="http://schemas.microsoft.com/office/drawing/2014/main" xmlns="" id="{DC959E1B-CB1F-4FCE-8B0A-D38094025ABB}"/>
              </a:ext>
            </a:extLst>
          </p:cNvPr>
          <p:cNvGraphicFramePr/>
          <p:nvPr>
            <p:extLst>
              <p:ext uri="{D42A27DB-BD31-4B8C-83A1-F6EECF244321}">
                <p14:modId xmlns:p14="http://schemas.microsoft.com/office/powerpoint/2010/main" val="1803914478"/>
              </p:ext>
            </p:extLst>
          </p:nvPr>
        </p:nvGraphicFramePr>
        <p:xfrm>
          <a:off x="545183" y="2035843"/>
          <a:ext cx="4051783" cy="3086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oup 16">
            <a:extLst>
              <a:ext uri="{FF2B5EF4-FFF2-40B4-BE49-F238E27FC236}">
                <a16:creationId xmlns:a16="http://schemas.microsoft.com/office/drawing/2014/main" xmlns="" id="{CF6C0EDA-A8BD-43FA-9DBB-690BBE5E2208}"/>
              </a:ext>
            </a:extLst>
          </p:cNvPr>
          <p:cNvGrpSpPr/>
          <p:nvPr/>
        </p:nvGrpSpPr>
        <p:grpSpPr>
          <a:xfrm>
            <a:off x="545184" y="5208739"/>
            <a:ext cx="4051782" cy="1056829"/>
            <a:chOff x="0" y="2121933"/>
            <a:chExt cx="4051783" cy="964516"/>
          </a:xfrm>
        </p:grpSpPr>
        <p:sp>
          <p:nvSpPr>
            <p:cNvPr id="18" name="Rectangle: Rounded Corners 17">
              <a:extLst>
                <a:ext uri="{FF2B5EF4-FFF2-40B4-BE49-F238E27FC236}">
                  <a16:creationId xmlns:a16="http://schemas.microsoft.com/office/drawing/2014/main" xmlns="" id="{C693B237-86D3-4EB2-884A-5CC6A6B23DE6}"/>
                </a:ext>
              </a:extLst>
            </p:cNvPr>
            <p:cNvSpPr/>
            <p:nvPr/>
          </p:nvSpPr>
          <p:spPr>
            <a:xfrm>
              <a:off x="0" y="2121933"/>
              <a:ext cx="4051783" cy="9645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xmlns="" id="{589B4B62-3661-4334-9C3C-2B7A0C069E60}"/>
                </a:ext>
              </a:extLst>
            </p:cNvPr>
            <p:cNvSpPr txBox="1"/>
            <p:nvPr/>
          </p:nvSpPr>
          <p:spPr>
            <a:xfrm>
              <a:off x="906808" y="2121934"/>
              <a:ext cx="3144974" cy="9645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dirty="0"/>
                <a:t>Skill Building and Preparation for the </a:t>
              </a:r>
              <a:r>
                <a:rPr lang="en-US" sz="1900" i="1" dirty="0"/>
                <a:t>TOEFL </a:t>
              </a:r>
              <a:r>
                <a:rPr lang="en-US" sz="1900" i="1" dirty="0" err="1"/>
                <a:t>iBT</a:t>
              </a:r>
              <a:r>
                <a:rPr lang="en-US" sz="1900" i="1" baseline="30000" dirty="0"/>
                <a:t>®</a:t>
              </a:r>
              <a:r>
                <a:rPr lang="en-US" sz="1900" dirty="0"/>
                <a:t> test</a:t>
              </a:r>
              <a:endParaRPr lang="en-US" sz="1900" kern="1200" dirty="0"/>
            </a:p>
          </p:txBody>
        </p:sp>
      </p:grpSp>
      <p:pic>
        <p:nvPicPr>
          <p:cNvPr id="7" name="Picture 6">
            <a:extLst>
              <a:ext uri="{FF2B5EF4-FFF2-40B4-BE49-F238E27FC236}">
                <a16:creationId xmlns:a16="http://schemas.microsoft.com/office/drawing/2014/main" xmlns="" id="{EFFC7FE5-E0A1-4ADB-BA3C-6B6BCBD5A6F4}"/>
              </a:ext>
            </a:extLst>
          </p:cNvPr>
          <p:cNvPicPr>
            <a:picLocks noChangeAspect="1"/>
          </p:cNvPicPr>
          <p:nvPr/>
        </p:nvPicPr>
        <p:blipFill>
          <a:blip r:embed="rId7"/>
          <a:stretch>
            <a:fillRect/>
          </a:stretch>
        </p:blipFill>
        <p:spPr>
          <a:xfrm>
            <a:off x="606861" y="5304527"/>
            <a:ext cx="877296" cy="865251"/>
          </a:xfrm>
          <a:prstGeom prst="rect">
            <a:avLst/>
          </a:prstGeom>
        </p:spPr>
      </p:pic>
      <p:grpSp>
        <p:nvGrpSpPr>
          <p:cNvPr id="24" name="Group 23">
            <a:extLst>
              <a:ext uri="{FF2B5EF4-FFF2-40B4-BE49-F238E27FC236}">
                <a16:creationId xmlns:a16="http://schemas.microsoft.com/office/drawing/2014/main" xmlns="" id="{F1CCC8FE-E202-4B80-8E25-600E8AD7DD56}"/>
              </a:ext>
            </a:extLst>
          </p:cNvPr>
          <p:cNvGrpSpPr/>
          <p:nvPr/>
        </p:nvGrpSpPr>
        <p:grpSpPr>
          <a:xfrm>
            <a:off x="4886670" y="2035843"/>
            <a:ext cx="4051783" cy="964515"/>
            <a:chOff x="0" y="1060966"/>
            <a:chExt cx="4051783" cy="964515"/>
          </a:xfrm>
        </p:grpSpPr>
        <p:sp>
          <p:nvSpPr>
            <p:cNvPr id="25" name="Rectangle: Rounded Corners 24">
              <a:extLst>
                <a:ext uri="{FF2B5EF4-FFF2-40B4-BE49-F238E27FC236}">
                  <a16:creationId xmlns:a16="http://schemas.microsoft.com/office/drawing/2014/main" xmlns="" id="{8413D1F2-4DA7-4303-8B65-043760006974}"/>
                </a:ext>
              </a:extLst>
            </p:cNvPr>
            <p:cNvSpPr/>
            <p:nvPr/>
          </p:nvSpPr>
          <p:spPr>
            <a:xfrm>
              <a:off x="0" y="1060966"/>
              <a:ext cx="4051783" cy="9645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ctangle: Rounded Corners 4">
              <a:extLst>
                <a:ext uri="{FF2B5EF4-FFF2-40B4-BE49-F238E27FC236}">
                  <a16:creationId xmlns:a16="http://schemas.microsoft.com/office/drawing/2014/main" xmlns="" id="{BF00CDB1-BABF-4EF0-92E2-38DCCC3B2B7C}"/>
                </a:ext>
              </a:extLst>
            </p:cNvPr>
            <p:cNvSpPr txBox="1"/>
            <p:nvPr/>
          </p:nvSpPr>
          <p:spPr>
            <a:xfrm>
              <a:off x="906808" y="1060966"/>
              <a:ext cx="3144974" cy="9645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Scholarshi</a:t>
              </a:r>
              <a:r>
                <a:rPr lang="en-US" sz="1900" dirty="0"/>
                <a:t>p Programs</a:t>
              </a:r>
              <a:endParaRPr lang="en-US" sz="1900" kern="1200" dirty="0"/>
            </a:p>
          </p:txBody>
        </p:sp>
      </p:grpSp>
      <p:grpSp>
        <p:nvGrpSpPr>
          <p:cNvPr id="27" name="Group 26">
            <a:extLst>
              <a:ext uri="{FF2B5EF4-FFF2-40B4-BE49-F238E27FC236}">
                <a16:creationId xmlns:a16="http://schemas.microsoft.com/office/drawing/2014/main" xmlns="" id="{8E3D00EB-9098-4F99-87C0-BCE8D7C33817}"/>
              </a:ext>
            </a:extLst>
          </p:cNvPr>
          <p:cNvGrpSpPr/>
          <p:nvPr/>
        </p:nvGrpSpPr>
        <p:grpSpPr>
          <a:xfrm>
            <a:off x="4893157" y="3096809"/>
            <a:ext cx="4051783" cy="964515"/>
            <a:chOff x="0" y="1060966"/>
            <a:chExt cx="4051783" cy="964515"/>
          </a:xfrm>
        </p:grpSpPr>
        <p:sp>
          <p:nvSpPr>
            <p:cNvPr id="28" name="Rectangle: Rounded Corners 27">
              <a:extLst>
                <a:ext uri="{FF2B5EF4-FFF2-40B4-BE49-F238E27FC236}">
                  <a16:creationId xmlns:a16="http://schemas.microsoft.com/office/drawing/2014/main" xmlns="" id="{B9FDA39C-BE91-45CF-A09B-4D1E5A6CCBC4}"/>
                </a:ext>
              </a:extLst>
            </p:cNvPr>
            <p:cNvSpPr/>
            <p:nvPr/>
          </p:nvSpPr>
          <p:spPr>
            <a:xfrm>
              <a:off x="0" y="1060966"/>
              <a:ext cx="4051783" cy="9645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ectangle: Rounded Corners 4">
              <a:extLst>
                <a:ext uri="{FF2B5EF4-FFF2-40B4-BE49-F238E27FC236}">
                  <a16:creationId xmlns:a16="http://schemas.microsoft.com/office/drawing/2014/main" xmlns="" id="{76D4060F-C179-4990-9FCC-FB8F3D519579}"/>
                </a:ext>
              </a:extLst>
            </p:cNvPr>
            <p:cNvSpPr txBox="1"/>
            <p:nvPr/>
          </p:nvSpPr>
          <p:spPr>
            <a:xfrm>
              <a:off x="906808" y="1060966"/>
              <a:ext cx="3144974" cy="9645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700" dirty="0"/>
                <a:t>Admission to short-term, non-degree programs and collaborative international degree programs </a:t>
              </a:r>
              <a:endParaRPr lang="en-US" sz="1700" kern="1200" dirty="0"/>
            </a:p>
          </p:txBody>
        </p:sp>
      </p:grpSp>
      <p:pic>
        <p:nvPicPr>
          <p:cNvPr id="9" name="Picture 8">
            <a:extLst>
              <a:ext uri="{FF2B5EF4-FFF2-40B4-BE49-F238E27FC236}">
                <a16:creationId xmlns:a16="http://schemas.microsoft.com/office/drawing/2014/main" xmlns="" id="{B80B0F68-C217-46FC-97D5-4958B1814400}"/>
              </a:ext>
            </a:extLst>
          </p:cNvPr>
          <p:cNvPicPr>
            <a:picLocks noChangeAspect="1"/>
          </p:cNvPicPr>
          <p:nvPr/>
        </p:nvPicPr>
        <p:blipFill>
          <a:blip r:embed="rId8"/>
          <a:stretch>
            <a:fillRect/>
          </a:stretch>
        </p:blipFill>
        <p:spPr>
          <a:xfrm>
            <a:off x="5017901" y="2140158"/>
            <a:ext cx="832525" cy="735564"/>
          </a:xfrm>
          <a:prstGeom prst="rect">
            <a:avLst/>
          </a:prstGeom>
        </p:spPr>
      </p:pic>
      <p:pic>
        <p:nvPicPr>
          <p:cNvPr id="16" name="Picture 15">
            <a:extLst>
              <a:ext uri="{FF2B5EF4-FFF2-40B4-BE49-F238E27FC236}">
                <a16:creationId xmlns:a16="http://schemas.microsoft.com/office/drawing/2014/main" xmlns="" id="{7CE544F0-E436-4A24-A630-BDC98E1CECC6}"/>
              </a:ext>
            </a:extLst>
          </p:cNvPr>
          <p:cNvPicPr>
            <a:picLocks noChangeAspect="1"/>
          </p:cNvPicPr>
          <p:nvPr/>
        </p:nvPicPr>
        <p:blipFill>
          <a:blip r:embed="rId9"/>
          <a:stretch>
            <a:fillRect/>
          </a:stretch>
        </p:blipFill>
        <p:spPr>
          <a:xfrm>
            <a:off x="4941388" y="3262660"/>
            <a:ext cx="858577" cy="569995"/>
          </a:xfrm>
          <a:prstGeom prst="rect">
            <a:avLst/>
          </a:prstGeom>
        </p:spPr>
      </p:pic>
    </p:spTree>
    <p:extLst>
      <p:ext uri="{BB962C8B-B14F-4D97-AF65-F5344CB8AC3E}">
        <p14:creationId xmlns:p14="http://schemas.microsoft.com/office/powerpoint/2010/main" val="89428454"/>
      </p:ext>
    </p:extLst>
  </p:cSld>
  <p:clrMapOvr>
    <a:masterClrMapping/>
  </p:clrMapOvr>
</p:sld>
</file>

<file path=ppt/theme/theme1.xml><?xml version="1.0" encoding="utf-8"?>
<a:theme xmlns:a="http://schemas.openxmlformats.org/drawingml/2006/main" name="TOEFL Master">
  <a:themeElements>
    <a:clrScheme name="ETS TOEFL — Final">
      <a:dk1>
        <a:srgbClr val="077F83"/>
      </a:dk1>
      <a:lt1>
        <a:srgbClr val="FFFFFF"/>
      </a:lt1>
      <a:dk2>
        <a:srgbClr val="44546A"/>
      </a:dk2>
      <a:lt2>
        <a:srgbClr val="E7E6E6"/>
      </a:lt2>
      <a:accent1>
        <a:srgbClr val="8D968E"/>
      </a:accent1>
      <a:accent2>
        <a:srgbClr val="EF7000"/>
      </a:accent2>
      <a:accent3>
        <a:srgbClr val="F7B524"/>
      </a:accent3>
      <a:accent4>
        <a:srgbClr val="280091"/>
      </a:accent4>
      <a:accent5>
        <a:srgbClr val="863275"/>
      </a:accent5>
      <a:accent6>
        <a:srgbClr val="077F83"/>
      </a:accent6>
      <a:hlink>
        <a:srgbClr val="280091"/>
      </a:hlink>
      <a:folHlink>
        <a:srgbClr val="863275"/>
      </a:folHlink>
    </a:clrScheme>
    <a:fontScheme name="OpenSans">
      <a:majorFont>
        <a:latin typeface="Open Sans"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Open Sans"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vider Slide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F7697EE9F600468DA41FC73CFA850B" ma:contentTypeVersion="27" ma:contentTypeDescription="Create a new document." ma:contentTypeScope="" ma:versionID="485d6d0daadf46fb2218fc97a0af1c37">
  <xsd:schema xmlns:xsd="http://www.w3.org/2001/XMLSchema" xmlns:xs="http://www.w3.org/2001/XMLSchema" xmlns:p="http://schemas.microsoft.com/office/2006/metadata/properties" xmlns:ns2="f0a36df5-f104-4f0f-8e07-8448f73a9e34" xmlns:ns3="d0807f15-b190-4c40-8ea9-d2be167fa17a" xmlns:ns4="bbca6f5b-6446-46ae-a016-08d317f065aa" targetNamespace="http://schemas.microsoft.com/office/2006/metadata/properties" ma:root="true" ma:fieldsID="9c51005eedc817166e879d60927217a1" ns2:_="" ns3:_="" ns4:_="">
    <xsd:import namespace="f0a36df5-f104-4f0f-8e07-8448f73a9e34"/>
    <xsd:import namespace="d0807f15-b190-4c40-8ea9-d2be167fa17a"/>
    <xsd:import namespace="bbca6f5b-6446-46ae-a016-08d317f065aa"/>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a36df5-f104-4f0f-8e07-8448f73a9e3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807f15-b190-4c40-8ea9-d2be167fa17a"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ca6f5b-6446-46ae-a016-08d317f065a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435094-BD07-4AB6-B1F8-0F9084815DDB}">
  <ds:schemaRefs>
    <ds:schemaRef ds:uri="http://schemas.microsoft.com/office/2006/documentManagement/types"/>
    <ds:schemaRef ds:uri="http://purl.org/dc/terms/"/>
    <ds:schemaRef ds:uri="http://schemas.microsoft.com/office/2006/metadata/properties"/>
    <ds:schemaRef ds:uri="http://schemas.openxmlformats.org/package/2006/metadata/core-properties"/>
    <ds:schemaRef ds:uri="d0807f15-b190-4c40-8ea9-d2be167fa17a"/>
    <ds:schemaRef ds:uri="f0a36df5-f104-4f0f-8e07-8448f73a9e34"/>
    <ds:schemaRef ds:uri="http://purl.org/dc/dcmitype/"/>
    <ds:schemaRef ds:uri="http://www.w3.org/XML/1998/namespace"/>
    <ds:schemaRef ds:uri="bbca6f5b-6446-46ae-a016-08d317f065aa"/>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AB6164AB-936B-4EA3-966E-5EA9A5F920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a36df5-f104-4f0f-8e07-8448f73a9e34"/>
    <ds:schemaRef ds:uri="d0807f15-b190-4c40-8ea9-d2be167fa17a"/>
    <ds:schemaRef ds:uri="bbca6f5b-6446-46ae-a016-08d317f065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98EF3A-682E-46F9-87A6-96E2BC8B49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1362</TotalTime>
  <Words>1393</Words>
  <Application>Microsoft Office PowerPoint</Application>
  <PresentationFormat>On-screen Show (4:3)</PresentationFormat>
  <Paragraphs>232</Paragraphs>
  <Slides>21</Slides>
  <Notes>4</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TOEFL Master</vt:lpstr>
      <vt:lpstr>Divider Slide Master</vt:lpstr>
      <vt:lpstr>The TOEFL ITP® Tests: Expand Possibilities  through English </vt:lpstr>
      <vt:lpstr>PowerPoint Presentation</vt:lpstr>
      <vt:lpstr>Institutions, Teachers and Students have specific needs for English language assessments. </vt:lpstr>
      <vt:lpstr>The TOEFL® Family of Assessments is backed by more than 55 years of research from world-renowned experts of assessment and linguistics. </vt:lpstr>
      <vt:lpstr>The TOEFL ITP® tests are trusted by more than 2,500 institutions, in over 50 countries around the world.  </vt:lpstr>
      <vt:lpstr>The TOEFL ITP® tests are trusted by more than 2,500 institutions, in over 50 countries around the world.  </vt:lpstr>
      <vt:lpstr>The TOEFL ITP® Tests are MORE Than Just Tests!</vt:lpstr>
      <vt:lpstr>PowerPoint Presentation</vt:lpstr>
      <vt:lpstr>The TOEFL ITP® tests offer teachers, institutions and students the options needed to support their goals and objectives.</vt:lpstr>
      <vt:lpstr>Overview of the TOEFL ITP® Assessment Series.</vt:lpstr>
      <vt:lpstr>The TOEFL ITP® tests give educators the ability to assess students' proficiency in three different skills providing the data to make confident decisions along the way.</vt:lpstr>
      <vt:lpstr>The TOEFL ITP® Assessment Series provides teachers and institutions with the tools and resources to enhance their programs.</vt:lpstr>
      <vt:lpstr>The TOEFL ITP® Assessment Series provides students with test preparation materials to help them succeed on the tests.</vt:lpstr>
      <vt:lpstr>The TOEFL ITP® tests give teachers and institutions MORE flexibility and convenience.  </vt:lpstr>
      <vt:lpstr>The TOEFL ITP® tests provide teachers and institutions with flexibility and a strong foundation with which to measure their students’ English skills.</vt:lpstr>
      <vt:lpstr>The TOEFL ITP® tests provide teachers and institutions with flexibility and a strong foundation with which to measure their students’ English skills. (continued)</vt:lpstr>
      <vt:lpstr>The TOEFL ITP® Tests provides detailed score reports to help better assess a student’s progress.  </vt:lpstr>
      <vt:lpstr>PowerPoint Presentation</vt:lpstr>
      <vt:lpstr>TOEFL ITP® Test certificates show proof of English language ability and instill confidence and motivation to pursue new opportunities. </vt:lpstr>
      <vt:lpstr>PowerPoint Presentation</vt:lpstr>
      <vt:lpstr>For more information on the  TOEFL ITP® tests, contact your Local  ETS Preferred Network (EPN) Office  or visit:   ets.org/toefl_itp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Volansky</dc:creator>
  <cp:lastModifiedBy>Larissa KRAL</cp:lastModifiedBy>
  <cp:revision>51</cp:revision>
  <cp:lastPrinted>2019-05-29T15:56:39Z</cp:lastPrinted>
  <dcterms:created xsi:type="dcterms:W3CDTF">2019-03-27T18:12:18Z</dcterms:created>
  <dcterms:modified xsi:type="dcterms:W3CDTF">2020-01-09T09:33:17Z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0x01010037F7697EE9F600468DA41FC73CFA850B</vt:lpwstr>
  </property>
</Properties>
</file>