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7"/>
  </p:notesMasterIdLst>
  <p:sldIdLst>
    <p:sldId id="256" r:id="rId2"/>
    <p:sldId id="268" r:id="rId3"/>
    <p:sldId id="267" r:id="rId4"/>
    <p:sldId id="269" r:id="rId5"/>
    <p:sldId id="27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F78BE-BD0A-4327-B66D-60A97707A4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40533C-8711-468F-8C06-524F20587888}">
      <dgm:prSet/>
      <dgm:spPr/>
      <dgm:t>
        <a:bodyPr/>
        <a:lstStyle/>
        <a:p>
          <a:r>
            <a:rPr lang="en-GB" b="1"/>
            <a:t>EDUCATIONAL QUALIFICATION:</a:t>
          </a:r>
          <a:endParaRPr lang="en-US"/>
        </a:p>
      </dgm:t>
    </dgm:pt>
    <dgm:pt modelId="{50371D1C-869C-46C1-B2A4-F1A4E2DC600D}" type="parTrans" cxnId="{E6DC697E-D16F-47E9-A67C-443A29C7D48B}">
      <dgm:prSet/>
      <dgm:spPr/>
      <dgm:t>
        <a:bodyPr/>
        <a:lstStyle/>
        <a:p>
          <a:endParaRPr lang="en-US"/>
        </a:p>
      </dgm:t>
    </dgm:pt>
    <dgm:pt modelId="{284CA627-374B-4634-9323-364EA11E647F}" type="sibTrans" cxnId="{E6DC697E-D16F-47E9-A67C-443A29C7D48B}">
      <dgm:prSet/>
      <dgm:spPr/>
      <dgm:t>
        <a:bodyPr/>
        <a:lstStyle/>
        <a:p>
          <a:endParaRPr lang="en-US"/>
        </a:p>
      </dgm:t>
    </dgm:pt>
    <dgm:pt modelId="{6F0CB777-D169-41F8-A611-50DC7E9CCE49}">
      <dgm:prSet/>
      <dgm:spPr/>
      <dgm:t>
        <a:bodyPr/>
        <a:lstStyle/>
        <a:p>
          <a:r>
            <a:rPr lang="en-GB" dirty="0"/>
            <a:t>PhD in Electrical Engineering from Universiti Teknologi Malaysia, Malaysia.</a:t>
          </a:r>
          <a:endParaRPr lang="en-US" dirty="0"/>
        </a:p>
      </dgm:t>
    </dgm:pt>
    <dgm:pt modelId="{F500ACA1-4754-4AE6-9633-44638EFC1507}" type="parTrans" cxnId="{3C141667-7A41-44BE-BFDA-B1387715C314}">
      <dgm:prSet/>
      <dgm:spPr/>
      <dgm:t>
        <a:bodyPr/>
        <a:lstStyle/>
        <a:p>
          <a:endParaRPr lang="en-US"/>
        </a:p>
      </dgm:t>
    </dgm:pt>
    <dgm:pt modelId="{177218C2-FD3B-4AB4-85AD-6BEF82146089}" type="sibTrans" cxnId="{3C141667-7A41-44BE-BFDA-B1387715C314}">
      <dgm:prSet/>
      <dgm:spPr/>
      <dgm:t>
        <a:bodyPr/>
        <a:lstStyle/>
        <a:p>
          <a:endParaRPr lang="en-US"/>
        </a:p>
      </dgm:t>
    </dgm:pt>
    <dgm:pt modelId="{F5EAD362-0AF3-48A6-AB0C-A1E2D10A6323}">
      <dgm:prSet/>
      <dgm:spPr/>
      <dgm:t>
        <a:bodyPr/>
        <a:lstStyle/>
        <a:p>
          <a:r>
            <a:rPr lang="en-GB"/>
            <a:t>M.Eng. in Telecommunications Engineering, from Universiti Teknologi Malaysia, Malaysia.</a:t>
          </a:r>
          <a:endParaRPr lang="en-US"/>
        </a:p>
      </dgm:t>
    </dgm:pt>
    <dgm:pt modelId="{704AC66B-D2F3-461F-8CFF-97CBD4718EB1}" type="parTrans" cxnId="{DA60E45F-D351-4E4D-BC6D-6792CA622E8B}">
      <dgm:prSet/>
      <dgm:spPr/>
      <dgm:t>
        <a:bodyPr/>
        <a:lstStyle/>
        <a:p>
          <a:endParaRPr lang="en-US"/>
        </a:p>
      </dgm:t>
    </dgm:pt>
    <dgm:pt modelId="{6AF31732-73A0-40AA-95FB-3D157D46AD6F}" type="sibTrans" cxnId="{DA60E45F-D351-4E4D-BC6D-6792CA622E8B}">
      <dgm:prSet/>
      <dgm:spPr/>
      <dgm:t>
        <a:bodyPr/>
        <a:lstStyle/>
        <a:p>
          <a:endParaRPr lang="en-US"/>
        </a:p>
      </dgm:t>
    </dgm:pt>
    <dgm:pt modelId="{25755F7A-3849-4EA6-851C-E112369E761A}">
      <dgm:prSet/>
      <dgm:spPr/>
      <dgm:t>
        <a:bodyPr/>
        <a:lstStyle/>
        <a:p>
          <a:r>
            <a:rPr lang="en-GB" dirty="0"/>
            <a:t>B.Eng. In Electrical Engineering from Ahmadu Bellow University, Zaria, Nigeria.</a:t>
          </a:r>
          <a:endParaRPr lang="en-US" dirty="0"/>
        </a:p>
      </dgm:t>
    </dgm:pt>
    <dgm:pt modelId="{47236FD9-D1D9-4C2C-B59A-CE90AA366787}" type="parTrans" cxnId="{3DB5DE1D-32E8-447E-8324-FE1E66B66206}">
      <dgm:prSet/>
      <dgm:spPr/>
      <dgm:t>
        <a:bodyPr/>
        <a:lstStyle/>
        <a:p>
          <a:endParaRPr lang="en-US"/>
        </a:p>
      </dgm:t>
    </dgm:pt>
    <dgm:pt modelId="{224F28F0-CB5A-4FA5-956B-31DD5CEFB03B}" type="sibTrans" cxnId="{3DB5DE1D-32E8-447E-8324-FE1E66B66206}">
      <dgm:prSet/>
      <dgm:spPr/>
      <dgm:t>
        <a:bodyPr/>
        <a:lstStyle/>
        <a:p>
          <a:endParaRPr lang="en-US"/>
        </a:p>
      </dgm:t>
    </dgm:pt>
    <dgm:pt modelId="{EF97E2A0-91A3-4B4F-BB36-EFCC1CCC4F8E}">
      <dgm:prSet/>
      <dgm:spPr/>
      <dgm:t>
        <a:bodyPr/>
        <a:lstStyle/>
        <a:p>
          <a:r>
            <a:rPr lang="en-GB" b="1"/>
            <a:t>WORKING EXPERIENCE:</a:t>
          </a:r>
          <a:endParaRPr lang="en-US"/>
        </a:p>
      </dgm:t>
    </dgm:pt>
    <dgm:pt modelId="{44B77514-9989-4A83-ADD0-089E7EAA357D}" type="parTrans" cxnId="{80964D90-9690-497C-9BB6-2BEEFD337234}">
      <dgm:prSet/>
      <dgm:spPr/>
      <dgm:t>
        <a:bodyPr/>
        <a:lstStyle/>
        <a:p>
          <a:endParaRPr lang="en-US"/>
        </a:p>
      </dgm:t>
    </dgm:pt>
    <dgm:pt modelId="{8262C8FC-F832-43D3-9326-DF35DCC2ED1F}" type="sibTrans" cxnId="{80964D90-9690-497C-9BB6-2BEEFD337234}">
      <dgm:prSet/>
      <dgm:spPr/>
      <dgm:t>
        <a:bodyPr/>
        <a:lstStyle/>
        <a:p>
          <a:endParaRPr lang="en-US"/>
        </a:p>
      </dgm:t>
    </dgm:pt>
    <dgm:pt modelId="{4CF3A89E-E8EB-45E1-A063-DB8C39A4885F}">
      <dgm:prSet/>
      <dgm:spPr/>
      <dgm:t>
        <a:bodyPr/>
        <a:lstStyle/>
        <a:p>
          <a:r>
            <a:rPr lang="en-GB"/>
            <a:t>Postdoctoral researcher, University of Hradec Kralove, Czech Republic. </a:t>
          </a:r>
          <a:endParaRPr lang="en-US"/>
        </a:p>
      </dgm:t>
    </dgm:pt>
    <dgm:pt modelId="{08B85239-5462-46BF-B2ED-4E71011B880D}" type="parTrans" cxnId="{52750545-5236-42E3-B0B9-D8AB34B84826}">
      <dgm:prSet/>
      <dgm:spPr/>
      <dgm:t>
        <a:bodyPr/>
        <a:lstStyle/>
        <a:p>
          <a:endParaRPr lang="en-US"/>
        </a:p>
      </dgm:t>
    </dgm:pt>
    <dgm:pt modelId="{0F5AC244-9790-41AE-B996-D30E12AA2620}" type="sibTrans" cxnId="{52750545-5236-42E3-B0B9-D8AB34B84826}">
      <dgm:prSet/>
      <dgm:spPr/>
      <dgm:t>
        <a:bodyPr/>
        <a:lstStyle/>
        <a:p>
          <a:endParaRPr lang="en-US"/>
        </a:p>
      </dgm:t>
    </dgm:pt>
    <dgm:pt modelId="{4FB35622-C59B-4142-BAEA-F91BA78B3C53}">
      <dgm:prSet/>
      <dgm:spPr/>
      <dgm:t>
        <a:bodyPr/>
        <a:lstStyle/>
        <a:p>
          <a:r>
            <a:rPr lang="en-GB"/>
            <a:t>Senior lecturer, Department of Electronics and Telecommunications Engineering, Ahmad Bello University, Nigeria.</a:t>
          </a:r>
          <a:endParaRPr lang="en-US"/>
        </a:p>
      </dgm:t>
    </dgm:pt>
    <dgm:pt modelId="{9CB497C4-0794-49B7-819A-7D82C04F1620}" type="parTrans" cxnId="{0D92CC5D-9A45-464C-9EE4-2DA4FB8A23FD}">
      <dgm:prSet/>
      <dgm:spPr/>
      <dgm:t>
        <a:bodyPr/>
        <a:lstStyle/>
        <a:p>
          <a:endParaRPr lang="en-US"/>
        </a:p>
      </dgm:t>
    </dgm:pt>
    <dgm:pt modelId="{DD1E71FF-A943-4BDE-B1C5-7F2489C4E1C0}" type="sibTrans" cxnId="{0D92CC5D-9A45-464C-9EE4-2DA4FB8A23FD}">
      <dgm:prSet/>
      <dgm:spPr/>
      <dgm:t>
        <a:bodyPr/>
        <a:lstStyle/>
        <a:p>
          <a:endParaRPr lang="en-US"/>
        </a:p>
      </dgm:t>
    </dgm:pt>
    <dgm:pt modelId="{A58DDE22-B7D2-41BB-975D-F2D88CA9887C}">
      <dgm:prSet/>
      <dgm:spPr/>
      <dgm:t>
        <a:bodyPr/>
        <a:lstStyle/>
        <a:p>
          <a:r>
            <a:rPr lang="en-GB"/>
            <a:t>Research Fellow, Massachusetts Institute of Technology (MIT) International Science and Technology Initiatives (MISTI), MIT, Cambridge, United States. </a:t>
          </a:r>
          <a:endParaRPr lang="en-US"/>
        </a:p>
      </dgm:t>
    </dgm:pt>
    <dgm:pt modelId="{8569637F-369A-4791-A0D3-5DB87D54BAAE}" type="parTrans" cxnId="{3661A5ED-A742-444D-8D9E-BDDB18692C32}">
      <dgm:prSet/>
      <dgm:spPr/>
      <dgm:t>
        <a:bodyPr/>
        <a:lstStyle/>
        <a:p>
          <a:endParaRPr lang="en-US"/>
        </a:p>
      </dgm:t>
    </dgm:pt>
    <dgm:pt modelId="{461F1EF5-713C-4EBA-9DCF-871624E12F82}" type="sibTrans" cxnId="{3661A5ED-A742-444D-8D9E-BDDB18692C32}">
      <dgm:prSet/>
      <dgm:spPr/>
      <dgm:t>
        <a:bodyPr/>
        <a:lstStyle/>
        <a:p>
          <a:endParaRPr lang="en-US"/>
        </a:p>
      </dgm:t>
    </dgm:pt>
    <dgm:pt modelId="{CFAAB2E1-A6F9-496D-A56B-67EC88FEB008}">
      <dgm:prSet/>
      <dgm:spPr/>
      <dgm:t>
        <a:bodyPr/>
        <a:lstStyle/>
        <a:p>
          <a:r>
            <a:rPr lang="en-GB" b="1"/>
            <a:t>RESEARCH INTEREST: </a:t>
          </a:r>
          <a:endParaRPr lang="en-US"/>
        </a:p>
      </dgm:t>
    </dgm:pt>
    <dgm:pt modelId="{5D832107-7E3C-4C5D-84E2-8072E42E6966}" type="parTrans" cxnId="{7FF741F1-87BE-4F00-9BF6-3A99E5162DBE}">
      <dgm:prSet/>
      <dgm:spPr/>
      <dgm:t>
        <a:bodyPr/>
        <a:lstStyle/>
        <a:p>
          <a:endParaRPr lang="en-US"/>
        </a:p>
      </dgm:t>
    </dgm:pt>
    <dgm:pt modelId="{958F2937-609B-4F7E-A59F-7EDCCCBF4A13}" type="sibTrans" cxnId="{7FF741F1-87BE-4F00-9BF6-3A99E5162DBE}">
      <dgm:prSet/>
      <dgm:spPr/>
      <dgm:t>
        <a:bodyPr/>
        <a:lstStyle/>
        <a:p>
          <a:endParaRPr lang="en-US"/>
        </a:p>
      </dgm:t>
    </dgm:pt>
    <dgm:pt modelId="{297BB790-F342-46BE-8952-371F85737061}">
      <dgm:prSet/>
      <dgm:spPr/>
      <dgm:t>
        <a:bodyPr/>
        <a:lstStyle/>
        <a:p>
          <a:r>
            <a:rPr lang="en-GB"/>
            <a:t>Wireless localization</a:t>
          </a:r>
          <a:endParaRPr lang="en-US"/>
        </a:p>
      </dgm:t>
    </dgm:pt>
    <dgm:pt modelId="{65BA2B15-1A7C-4B63-AF8B-26E6FDBC8DF3}" type="parTrans" cxnId="{61383345-A262-4D15-87B5-9AFFAFD6FFE3}">
      <dgm:prSet/>
      <dgm:spPr/>
      <dgm:t>
        <a:bodyPr/>
        <a:lstStyle/>
        <a:p>
          <a:endParaRPr lang="en-US"/>
        </a:p>
      </dgm:t>
    </dgm:pt>
    <dgm:pt modelId="{025B369D-CEF3-401F-934B-D2D389C456D1}" type="sibTrans" cxnId="{61383345-A262-4D15-87B5-9AFFAFD6FFE3}">
      <dgm:prSet/>
      <dgm:spPr/>
      <dgm:t>
        <a:bodyPr/>
        <a:lstStyle/>
        <a:p>
          <a:endParaRPr lang="en-US"/>
        </a:p>
      </dgm:t>
    </dgm:pt>
    <dgm:pt modelId="{2BA5B6A5-3325-4B4E-85E8-044F18AA209B}">
      <dgm:prSet/>
      <dgm:spPr/>
      <dgm:t>
        <a:bodyPr/>
        <a:lstStyle/>
        <a:p>
          <a:r>
            <a:rPr lang="en-GB"/>
            <a:t>Wireless sensor networks</a:t>
          </a:r>
          <a:endParaRPr lang="en-US"/>
        </a:p>
      </dgm:t>
    </dgm:pt>
    <dgm:pt modelId="{17A2D2F7-CF29-4167-8DD6-30C9D89FB066}" type="parTrans" cxnId="{D3AE6034-D286-47D9-99FF-3E3C926973B3}">
      <dgm:prSet/>
      <dgm:spPr/>
      <dgm:t>
        <a:bodyPr/>
        <a:lstStyle/>
        <a:p>
          <a:endParaRPr lang="en-US"/>
        </a:p>
      </dgm:t>
    </dgm:pt>
    <dgm:pt modelId="{B7C42838-2F75-48DF-902F-6BD33C4F88B7}" type="sibTrans" cxnId="{D3AE6034-D286-47D9-99FF-3E3C926973B3}">
      <dgm:prSet/>
      <dgm:spPr/>
      <dgm:t>
        <a:bodyPr/>
        <a:lstStyle/>
        <a:p>
          <a:endParaRPr lang="en-US"/>
        </a:p>
      </dgm:t>
    </dgm:pt>
    <dgm:pt modelId="{AA559DC0-6727-4AFA-9461-74FB3F0CDE29}">
      <dgm:prSet/>
      <dgm:spPr/>
      <dgm:t>
        <a:bodyPr/>
        <a:lstStyle/>
        <a:p>
          <a:r>
            <a:rPr lang="en-GB" b="1"/>
            <a:t>ACHIEVEMENTS:</a:t>
          </a:r>
          <a:endParaRPr lang="en-US"/>
        </a:p>
      </dgm:t>
    </dgm:pt>
    <dgm:pt modelId="{33C88564-1562-46A4-8C93-3D9807F9C30F}" type="parTrans" cxnId="{79688381-CF46-463A-A0E1-413A4C1663EB}">
      <dgm:prSet/>
      <dgm:spPr/>
      <dgm:t>
        <a:bodyPr/>
        <a:lstStyle/>
        <a:p>
          <a:endParaRPr lang="en-US"/>
        </a:p>
      </dgm:t>
    </dgm:pt>
    <dgm:pt modelId="{D7B521B8-0D57-4465-98C3-4E06EB1EB88C}" type="sibTrans" cxnId="{79688381-CF46-463A-A0E1-413A4C1663EB}">
      <dgm:prSet/>
      <dgm:spPr/>
      <dgm:t>
        <a:bodyPr/>
        <a:lstStyle/>
        <a:p>
          <a:endParaRPr lang="en-US"/>
        </a:p>
      </dgm:t>
    </dgm:pt>
    <dgm:pt modelId="{72CE5CB7-FBE1-4300-A50F-A6A4624F8EA4}">
      <dgm:prSet/>
      <dgm:spPr/>
      <dgm:t>
        <a:bodyPr/>
        <a:lstStyle/>
        <a:p>
          <a:r>
            <a:rPr lang="en-GB"/>
            <a:t>Reviewer and Associate Editor</a:t>
          </a:r>
          <a:endParaRPr lang="en-US"/>
        </a:p>
      </dgm:t>
    </dgm:pt>
    <dgm:pt modelId="{E184D057-F19A-4BB5-844F-59CFA6E35C21}" type="parTrans" cxnId="{78E67D9A-5917-4C72-B45E-8C4C190ABAAF}">
      <dgm:prSet/>
      <dgm:spPr/>
      <dgm:t>
        <a:bodyPr/>
        <a:lstStyle/>
        <a:p>
          <a:endParaRPr lang="en-US"/>
        </a:p>
      </dgm:t>
    </dgm:pt>
    <dgm:pt modelId="{85A27F48-9428-4F43-9A97-091D4A7A00C6}" type="sibTrans" cxnId="{78E67D9A-5917-4C72-B45E-8C4C190ABAAF}">
      <dgm:prSet/>
      <dgm:spPr/>
      <dgm:t>
        <a:bodyPr/>
        <a:lstStyle/>
        <a:p>
          <a:endParaRPr lang="en-US"/>
        </a:p>
      </dgm:t>
    </dgm:pt>
    <dgm:pt modelId="{04AD9557-9F14-4C8D-8125-5D229D88C99F}">
      <dgm:prSet/>
      <dgm:spPr/>
      <dgm:t>
        <a:bodyPr/>
        <a:lstStyle/>
        <a:p>
          <a:r>
            <a:rPr lang="en-GB"/>
            <a:t>Best graduating MSc and PhD researcher</a:t>
          </a:r>
          <a:endParaRPr lang="en-US"/>
        </a:p>
      </dgm:t>
    </dgm:pt>
    <dgm:pt modelId="{5E904AE1-350E-42AF-9A65-4451F9018F7A}" type="parTrans" cxnId="{D45AF138-C036-4923-B809-094D1F3F7460}">
      <dgm:prSet/>
      <dgm:spPr/>
      <dgm:t>
        <a:bodyPr/>
        <a:lstStyle/>
        <a:p>
          <a:endParaRPr lang="en-US"/>
        </a:p>
      </dgm:t>
    </dgm:pt>
    <dgm:pt modelId="{C1A8C9A4-C76C-4218-9F19-7D0F4203C52A}" type="sibTrans" cxnId="{D45AF138-C036-4923-B809-094D1F3F7460}">
      <dgm:prSet/>
      <dgm:spPr/>
      <dgm:t>
        <a:bodyPr/>
        <a:lstStyle/>
        <a:p>
          <a:endParaRPr lang="en-US"/>
        </a:p>
      </dgm:t>
    </dgm:pt>
    <dgm:pt modelId="{3F42297E-F6A6-4EA2-B44E-5718000AEDDA}" type="pres">
      <dgm:prSet presAssocID="{938F78BE-BD0A-4327-B66D-60A97707A400}" presName="linear" presStyleCnt="0">
        <dgm:presLayoutVars>
          <dgm:dir/>
          <dgm:animLvl val="lvl"/>
          <dgm:resizeHandles val="exact"/>
        </dgm:presLayoutVars>
      </dgm:prSet>
      <dgm:spPr/>
    </dgm:pt>
    <dgm:pt modelId="{084C260E-D578-40A9-AE8D-9B76C1C7A5F9}" type="pres">
      <dgm:prSet presAssocID="{D840533C-8711-468F-8C06-524F20587888}" presName="parentLin" presStyleCnt="0"/>
      <dgm:spPr/>
    </dgm:pt>
    <dgm:pt modelId="{DB7801F7-60C2-45A2-8A5D-E7E719D76DC5}" type="pres">
      <dgm:prSet presAssocID="{D840533C-8711-468F-8C06-524F20587888}" presName="parentLeftMargin" presStyleLbl="node1" presStyleIdx="0" presStyleCnt="4"/>
      <dgm:spPr/>
    </dgm:pt>
    <dgm:pt modelId="{6CA6539B-B00C-436B-B9DA-A56B4272A3DD}" type="pres">
      <dgm:prSet presAssocID="{D840533C-8711-468F-8C06-524F2058788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64136E6-DCCB-4DB5-A437-9F85DDC5BFA7}" type="pres">
      <dgm:prSet presAssocID="{D840533C-8711-468F-8C06-524F20587888}" presName="negativeSpace" presStyleCnt="0"/>
      <dgm:spPr/>
    </dgm:pt>
    <dgm:pt modelId="{011D6AFA-2508-49AF-8A6C-AC5B2D3D4CAF}" type="pres">
      <dgm:prSet presAssocID="{D840533C-8711-468F-8C06-524F20587888}" presName="childText" presStyleLbl="conFgAcc1" presStyleIdx="0" presStyleCnt="4">
        <dgm:presLayoutVars>
          <dgm:bulletEnabled val="1"/>
        </dgm:presLayoutVars>
      </dgm:prSet>
      <dgm:spPr/>
    </dgm:pt>
    <dgm:pt modelId="{30564CA4-0E35-4FBF-B920-B4D17E558BF0}" type="pres">
      <dgm:prSet presAssocID="{284CA627-374B-4634-9323-364EA11E647F}" presName="spaceBetweenRectangles" presStyleCnt="0"/>
      <dgm:spPr/>
    </dgm:pt>
    <dgm:pt modelId="{E7951E59-CA06-4B95-81EF-950FD6C4E778}" type="pres">
      <dgm:prSet presAssocID="{EF97E2A0-91A3-4B4F-BB36-EFCC1CCC4F8E}" presName="parentLin" presStyleCnt="0"/>
      <dgm:spPr/>
    </dgm:pt>
    <dgm:pt modelId="{3E79326C-03D6-429E-BA89-7C741899B8F6}" type="pres">
      <dgm:prSet presAssocID="{EF97E2A0-91A3-4B4F-BB36-EFCC1CCC4F8E}" presName="parentLeftMargin" presStyleLbl="node1" presStyleIdx="0" presStyleCnt="4"/>
      <dgm:spPr/>
    </dgm:pt>
    <dgm:pt modelId="{D3ABF95B-88B4-4D18-BFE2-D7788A1F36B8}" type="pres">
      <dgm:prSet presAssocID="{EF97E2A0-91A3-4B4F-BB36-EFCC1CCC4F8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0487051-8369-4BC4-AFE5-4B994BDBC244}" type="pres">
      <dgm:prSet presAssocID="{EF97E2A0-91A3-4B4F-BB36-EFCC1CCC4F8E}" presName="negativeSpace" presStyleCnt="0"/>
      <dgm:spPr/>
    </dgm:pt>
    <dgm:pt modelId="{F587C612-BD5D-4032-BB98-E7A599881167}" type="pres">
      <dgm:prSet presAssocID="{EF97E2A0-91A3-4B4F-BB36-EFCC1CCC4F8E}" presName="childText" presStyleLbl="conFgAcc1" presStyleIdx="1" presStyleCnt="4">
        <dgm:presLayoutVars>
          <dgm:bulletEnabled val="1"/>
        </dgm:presLayoutVars>
      </dgm:prSet>
      <dgm:spPr/>
    </dgm:pt>
    <dgm:pt modelId="{490330B8-4A33-4562-8DD8-540280387FE8}" type="pres">
      <dgm:prSet presAssocID="{8262C8FC-F832-43D3-9326-DF35DCC2ED1F}" presName="spaceBetweenRectangles" presStyleCnt="0"/>
      <dgm:spPr/>
    </dgm:pt>
    <dgm:pt modelId="{1655091A-DBC5-43DA-A30F-82A66CC61B2E}" type="pres">
      <dgm:prSet presAssocID="{CFAAB2E1-A6F9-496D-A56B-67EC88FEB008}" presName="parentLin" presStyleCnt="0"/>
      <dgm:spPr/>
    </dgm:pt>
    <dgm:pt modelId="{8B67B004-AE34-49DF-870E-0F7997AC8EA7}" type="pres">
      <dgm:prSet presAssocID="{CFAAB2E1-A6F9-496D-A56B-67EC88FEB008}" presName="parentLeftMargin" presStyleLbl="node1" presStyleIdx="1" presStyleCnt="4"/>
      <dgm:spPr/>
    </dgm:pt>
    <dgm:pt modelId="{6D76B621-EC83-4C39-9897-33EB748D0FB2}" type="pres">
      <dgm:prSet presAssocID="{CFAAB2E1-A6F9-496D-A56B-67EC88FEB00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8590D31-019F-4DD2-AF10-13F146F6714C}" type="pres">
      <dgm:prSet presAssocID="{CFAAB2E1-A6F9-496D-A56B-67EC88FEB008}" presName="negativeSpace" presStyleCnt="0"/>
      <dgm:spPr/>
    </dgm:pt>
    <dgm:pt modelId="{11A90B91-C069-4088-849F-D9E91D286956}" type="pres">
      <dgm:prSet presAssocID="{CFAAB2E1-A6F9-496D-A56B-67EC88FEB008}" presName="childText" presStyleLbl="conFgAcc1" presStyleIdx="2" presStyleCnt="4">
        <dgm:presLayoutVars>
          <dgm:bulletEnabled val="1"/>
        </dgm:presLayoutVars>
      </dgm:prSet>
      <dgm:spPr/>
    </dgm:pt>
    <dgm:pt modelId="{82771A5E-A818-499F-BE28-0B93838381DA}" type="pres">
      <dgm:prSet presAssocID="{958F2937-609B-4F7E-A59F-7EDCCCBF4A13}" presName="spaceBetweenRectangles" presStyleCnt="0"/>
      <dgm:spPr/>
    </dgm:pt>
    <dgm:pt modelId="{40C0E6FD-460A-498B-B3AD-683792262AB5}" type="pres">
      <dgm:prSet presAssocID="{AA559DC0-6727-4AFA-9461-74FB3F0CDE29}" presName="parentLin" presStyleCnt="0"/>
      <dgm:spPr/>
    </dgm:pt>
    <dgm:pt modelId="{07CF98A7-3B51-4B50-A017-551A128E027A}" type="pres">
      <dgm:prSet presAssocID="{AA559DC0-6727-4AFA-9461-74FB3F0CDE29}" presName="parentLeftMargin" presStyleLbl="node1" presStyleIdx="2" presStyleCnt="4"/>
      <dgm:spPr/>
    </dgm:pt>
    <dgm:pt modelId="{81ACC6FA-A1C1-4E51-A2A4-4924855E285D}" type="pres">
      <dgm:prSet presAssocID="{AA559DC0-6727-4AFA-9461-74FB3F0CDE2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8F0D8AE-8E4D-4745-99A4-927F32965D06}" type="pres">
      <dgm:prSet presAssocID="{AA559DC0-6727-4AFA-9461-74FB3F0CDE29}" presName="negativeSpace" presStyleCnt="0"/>
      <dgm:spPr/>
    </dgm:pt>
    <dgm:pt modelId="{4FBE7D9B-975F-4FA9-A981-9D00955154BA}" type="pres">
      <dgm:prSet presAssocID="{AA559DC0-6727-4AFA-9461-74FB3F0CDE2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13FA906-D0AA-4FBB-80A0-0C09EE4181C6}" type="presOf" srcId="{72CE5CB7-FBE1-4300-A50F-A6A4624F8EA4}" destId="{4FBE7D9B-975F-4FA9-A981-9D00955154BA}" srcOrd="0" destOrd="0" presId="urn:microsoft.com/office/officeart/2005/8/layout/list1"/>
    <dgm:cxn modelId="{D4707910-147E-42C3-A71E-A940504F8829}" type="presOf" srcId="{EF97E2A0-91A3-4B4F-BB36-EFCC1CCC4F8E}" destId="{3E79326C-03D6-429E-BA89-7C741899B8F6}" srcOrd="0" destOrd="0" presId="urn:microsoft.com/office/officeart/2005/8/layout/list1"/>
    <dgm:cxn modelId="{A3EDA915-CA22-4FEB-A0ED-4E0CA30CB4CA}" type="presOf" srcId="{2BA5B6A5-3325-4B4E-85E8-044F18AA209B}" destId="{11A90B91-C069-4088-849F-D9E91D286956}" srcOrd="0" destOrd="1" presId="urn:microsoft.com/office/officeart/2005/8/layout/list1"/>
    <dgm:cxn modelId="{3DB5DE1D-32E8-447E-8324-FE1E66B66206}" srcId="{D840533C-8711-468F-8C06-524F20587888}" destId="{25755F7A-3849-4EA6-851C-E112369E761A}" srcOrd="2" destOrd="0" parTransId="{47236FD9-D1D9-4C2C-B59A-CE90AA366787}" sibTransId="{224F28F0-CB5A-4FA5-956B-31DD5CEFB03B}"/>
    <dgm:cxn modelId="{A966D926-20D6-4DBF-ADAA-DC98382AFC8E}" type="presOf" srcId="{AA559DC0-6727-4AFA-9461-74FB3F0CDE29}" destId="{81ACC6FA-A1C1-4E51-A2A4-4924855E285D}" srcOrd="1" destOrd="0" presId="urn:microsoft.com/office/officeart/2005/8/layout/list1"/>
    <dgm:cxn modelId="{EFEBF831-77D0-4A7A-832D-8C51438497A0}" type="presOf" srcId="{297BB790-F342-46BE-8952-371F85737061}" destId="{11A90B91-C069-4088-849F-D9E91D286956}" srcOrd="0" destOrd="0" presId="urn:microsoft.com/office/officeart/2005/8/layout/list1"/>
    <dgm:cxn modelId="{D3AE6034-D286-47D9-99FF-3E3C926973B3}" srcId="{CFAAB2E1-A6F9-496D-A56B-67EC88FEB008}" destId="{2BA5B6A5-3325-4B4E-85E8-044F18AA209B}" srcOrd="1" destOrd="0" parTransId="{17A2D2F7-CF29-4167-8DD6-30C9D89FB066}" sibTransId="{B7C42838-2F75-48DF-902F-6BD33C4F88B7}"/>
    <dgm:cxn modelId="{56998736-D2C0-44C0-B29C-77410700B35E}" type="presOf" srcId="{04AD9557-9F14-4C8D-8125-5D229D88C99F}" destId="{4FBE7D9B-975F-4FA9-A981-9D00955154BA}" srcOrd="0" destOrd="1" presId="urn:microsoft.com/office/officeart/2005/8/layout/list1"/>
    <dgm:cxn modelId="{D45AF138-C036-4923-B809-094D1F3F7460}" srcId="{AA559DC0-6727-4AFA-9461-74FB3F0CDE29}" destId="{04AD9557-9F14-4C8D-8125-5D229D88C99F}" srcOrd="1" destOrd="0" parTransId="{5E904AE1-350E-42AF-9A65-4451F9018F7A}" sibTransId="{C1A8C9A4-C76C-4218-9F19-7D0F4203C52A}"/>
    <dgm:cxn modelId="{F26DA43E-92D5-452F-98D6-5FABE2189D98}" type="presOf" srcId="{4CF3A89E-E8EB-45E1-A063-DB8C39A4885F}" destId="{F587C612-BD5D-4032-BB98-E7A599881167}" srcOrd="0" destOrd="0" presId="urn:microsoft.com/office/officeart/2005/8/layout/list1"/>
    <dgm:cxn modelId="{0D92CC5D-9A45-464C-9EE4-2DA4FB8A23FD}" srcId="{EF97E2A0-91A3-4B4F-BB36-EFCC1CCC4F8E}" destId="{4FB35622-C59B-4142-BAEA-F91BA78B3C53}" srcOrd="1" destOrd="0" parTransId="{9CB497C4-0794-49B7-819A-7D82C04F1620}" sibTransId="{DD1E71FF-A943-4BDE-B1C5-7F2489C4E1C0}"/>
    <dgm:cxn modelId="{F3848E5F-8073-4FE6-AED0-F4C77855C674}" type="presOf" srcId="{EF97E2A0-91A3-4B4F-BB36-EFCC1CCC4F8E}" destId="{D3ABF95B-88B4-4D18-BFE2-D7788A1F36B8}" srcOrd="1" destOrd="0" presId="urn:microsoft.com/office/officeart/2005/8/layout/list1"/>
    <dgm:cxn modelId="{DA60E45F-D351-4E4D-BC6D-6792CA622E8B}" srcId="{D840533C-8711-468F-8C06-524F20587888}" destId="{F5EAD362-0AF3-48A6-AB0C-A1E2D10A6323}" srcOrd="1" destOrd="0" parTransId="{704AC66B-D2F3-461F-8CFF-97CBD4718EB1}" sibTransId="{6AF31732-73A0-40AA-95FB-3D157D46AD6F}"/>
    <dgm:cxn modelId="{52750545-5236-42E3-B0B9-D8AB34B84826}" srcId="{EF97E2A0-91A3-4B4F-BB36-EFCC1CCC4F8E}" destId="{4CF3A89E-E8EB-45E1-A063-DB8C39A4885F}" srcOrd="0" destOrd="0" parTransId="{08B85239-5462-46BF-B2ED-4E71011B880D}" sibTransId="{0F5AC244-9790-41AE-B996-D30E12AA2620}"/>
    <dgm:cxn modelId="{61383345-A262-4D15-87B5-9AFFAFD6FFE3}" srcId="{CFAAB2E1-A6F9-496D-A56B-67EC88FEB008}" destId="{297BB790-F342-46BE-8952-371F85737061}" srcOrd="0" destOrd="0" parTransId="{65BA2B15-1A7C-4B63-AF8B-26E6FDBC8DF3}" sibTransId="{025B369D-CEF3-401F-934B-D2D389C456D1}"/>
    <dgm:cxn modelId="{3C141667-7A41-44BE-BFDA-B1387715C314}" srcId="{D840533C-8711-468F-8C06-524F20587888}" destId="{6F0CB777-D169-41F8-A611-50DC7E9CCE49}" srcOrd="0" destOrd="0" parTransId="{F500ACA1-4754-4AE6-9633-44638EFC1507}" sibTransId="{177218C2-FD3B-4AB4-85AD-6BEF82146089}"/>
    <dgm:cxn modelId="{8AD28A52-3217-4C58-8DE8-1E50A6812901}" type="presOf" srcId="{AA559DC0-6727-4AFA-9461-74FB3F0CDE29}" destId="{07CF98A7-3B51-4B50-A017-551A128E027A}" srcOrd="0" destOrd="0" presId="urn:microsoft.com/office/officeart/2005/8/layout/list1"/>
    <dgm:cxn modelId="{C6F07657-357F-4900-BF9D-4E6E7B36E6CC}" type="presOf" srcId="{D840533C-8711-468F-8C06-524F20587888}" destId="{DB7801F7-60C2-45A2-8A5D-E7E719D76DC5}" srcOrd="0" destOrd="0" presId="urn:microsoft.com/office/officeart/2005/8/layout/list1"/>
    <dgm:cxn modelId="{E6DC697E-D16F-47E9-A67C-443A29C7D48B}" srcId="{938F78BE-BD0A-4327-B66D-60A97707A400}" destId="{D840533C-8711-468F-8C06-524F20587888}" srcOrd="0" destOrd="0" parTransId="{50371D1C-869C-46C1-B2A4-F1A4E2DC600D}" sibTransId="{284CA627-374B-4634-9323-364EA11E647F}"/>
    <dgm:cxn modelId="{79688381-CF46-463A-A0E1-413A4C1663EB}" srcId="{938F78BE-BD0A-4327-B66D-60A97707A400}" destId="{AA559DC0-6727-4AFA-9461-74FB3F0CDE29}" srcOrd="3" destOrd="0" parTransId="{33C88564-1562-46A4-8C93-3D9807F9C30F}" sibTransId="{D7B521B8-0D57-4465-98C3-4E06EB1EB88C}"/>
    <dgm:cxn modelId="{80964D90-9690-497C-9BB6-2BEEFD337234}" srcId="{938F78BE-BD0A-4327-B66D-60A97707A400}" destId="{EF97E2A0-91A3-4B4F-BB36-EFCC1CCC4F8E}" srcOrd="1" destOrd="0" parTransId="{44B77514-9989-4A83-ADD0-089E7EAA357D}" sibTransId="{8262C8FC-F832-43D3-9326-DF35DCC2ED1F}"/>
    <dgm:cxn modelId="{82715A99-B748-4AC8-B307-157771A2661A}" type="presOf" srcId="{F5EAD362-0AF3-48A6-AB0C-A1E2D10A6323}" destId="{011D6AFA-2508-49AF-8A6C-AC5B2D3D4CAF}" srcOrd="0" destOrd="1" presId="urn:microsoft.com/office/officeart/2005/8/layout/list1"/>
    <dgm:cxn modelId="{78E67D9A-5917-4C72-B45E-8C4C190ABAAF}" srcId="{AA559DC0-6727-4AFA-9461-74FB3F0CDE29}" destId="{72CE5CB7-FBE1-4300-A50F-A6A4624F8EA4}" srcOrd="0" destOrd="0" parTransId="{E184D057-F19A-4BB5-844F-59CFA6E35C21}" sibTransId="{85A27F48-9428-4F43-9A97-091D4A7A00C6}"/>
    <dgm:cxn modelId="{6E1570AA-DCE0-49F7-AB91-049074FA6E22}" type="presOf" srcId="{D840533C-8711-468F-8C06-524F20587888}" destId="{6CA6539B-B00C-436B-B9DA-A56B4272A3DD}" srcOrd="1" destOrd="0" presId="urn:microsoft.com/office/officeart/2005/8/layout/list1"/>
    <dgm:cxn modelId="{E1062EAE-0EB4-44C6-9F99-EFD15D59A750}" type="presOf" srcId="{CFAAB2E1-A6F9-496D-A56B-67EC88FEB008}" destId="{8B67B004-AE34-49DF-870E-0F7997AC8EA7}" srcOrd="0" destOrd="0" presId="urn:microsoft.com/office/officeart/2005/8/layout/list1"/>
    <dgm:cxn modelId="{8BFBBBAF-0E67-4DD4-A95D-351F1976EE15}" type="presOf" srcId="{6F0CB777-D169-41F8-A611-50DC7E9CCE49}" destId="{011D6AFA-2508-49AF-8A6C-AC5B2D3D4CAF}" srcOrd="0" destOrd="0" presId="urn:microsoft.com/office/officeart/2005/8/layout/list1"/>
    <dgm:cxn modelId="{C80F0BB5-D6B2-44CD-9279-9C299728640D}" type="presOf" srcId="{A58DDE22-B7D2-41BB-975D-F2D88CA9887C}" destId="{F587C612-BD5D-4032-BB98-E7A599881167}" srcOrd="0" destOrd="2" presId="urn:microsoft.com/office/officeart/2005/8/layout/list1"/>
    <dgm:cxn modelId="{55D5ADC4-6CF4-4E98-94FC-92150F57F6B4}" type="presOf" srcId="{CFAAB2E1-A6F9-496D-A56B-67EC88FEB008}" destId="{6D76B621-EC83-4C39-9897-33EB748D0FB2}" srcOrd="1" destOrd="0" presId="urn:microsoft.com/office/officeart/2005/8/layout/list1"/>
    <dgm:cxn modelId="{2E7804E0-9ED3-40D3-B603-F1745DA0F9E4}" type="presOf" srcId="{25755F7A-3849-4EA6-851C-E112369E761A}" destId="{011D6AFA-2508-49AF-8A6C-AC5B2D3D4CAF}" srcOrd="0" destOrd="2" presId="urn:microsoft.com/office/officeart/2005/8/layout/list1"/>
    <dgm:cxn modelId="{3661A5ED-A742-444D-8D9E-BDDB18692C32}" srcId="{EF97E2A0-91A3-4B4F-BB36-EFCC1CCC4F8E}" destId="{A58DDE22-B7D2-41BB-975D-F2D88CA9887C}" srcOrd="2" destOrd="0" parTransId="{8569637F-369A-4791-A0D3-5DB87D54BAAE}" sibTransId="{461F1EF5-713C-4EBA-9DCF-871624E12F82}"/>
    <dgm:cxn modelId="{7FF741F1-87BE-4F00-9BF6-3A99E5162DBE}" srcId="{938F78BE-BD0A-4327-B66D-60A97707A400}" destId="{CFAAB2E1-A6F9-496D-A56B-67EC88FEB008}" srcOrd="2" destOrd="0" parTransId="{5D832107-7E3C-4C5D-84E2-8072E42E6966}" sibTransId="{958F2937-609B-4F7E-A59F-7EDCCCBF4A13}"/>
    <dgm:cxn modelId="{FB9A29F5-63F2-4234-BFDC-533B05F0B249}" type="presOf" srcId="{938F78BE-BD0A-4327-B66D-60A97707A400}" destId="{3F42297E-F6A6-4EA2-B44E-5718000AEDDA}" srcOrd="0" destOrd="0" presId="urn:microsoft.com/office/officeart/2005/8/layout/list1"/>
    <dgm:cxn modelId="{767FA6F8-AB9B-41DB-8A66-BFCE6709887B}" type="presOf" srcId="{4FB35622-C59B-4142-BAEA-F91BA78B3C53}" destId="{F587C612-BD5D-4032-BB98-E7A599881167}" srcOrd="0" destOrd="1" presId="urn:microsoft.com/office/officeart/2005/8/layout/list1"/>
    <dgm:cxn modelId="{8AA4DAD6-8DF8-4AB1-BA32-FDCABFCED9E5}" type="presParOf" srcId="{3F42297E-F6A6-4EA2-B44E-5718000AEDDA}" destId="{084C260E-D578-40A9-AE8D-9B76C1C7A5F9}" srcOrd="0" destOrd="0" presId="urn:microsoft.com/office/officeart/2005/8/layout/list1"/>
    <dgm:cxn modelId="{FABE8F11-F0D3-49E5-9878-906F4BD107FF}" type="presParOf" srcId="{084C260E-D578-40A9-AE8D-9B76C1C7A5F9}" destId="{DB7801F7-60C2-45A2-8A5D-E7E719D76DC5}" srcOrd="0" destOrd="0" presId="urn:microsoft.com/office/officeart/2005/8/layout/list1"/>
    <dgm:cxn modelId="{E13C6057-1971-43D8-960C-EC822CFADA16}" type="presParOf" srcId="{084C260E-D578-40A9-AE8D-9B76C1C7A5F9}" destId="{6CA6539B-B00C-436B-B9DA-A56B4272A3DD}" srcOrd="1" destOrd="0" presId="urn:microsoft.com/office/officeart/2005/8/layout/list1"/>
    <dgm:cxn modelId="{7961FD64-48C0-4777-930A-92B72A7AC46E}" type="presParOf" srcId="{3F42297E-F6A6-4EA2-B44E-5718000AEDDA}" destId="{664136E6-DCCB-4DB5-A437-9F85DDC5BFA7}" srcOrd="1" destOrd="0" presId="urn:microsoft.com/office/officeart/2005/8/layout/list1"/>
    <dgm:cxn modelId="{45374569-E8B8-4C2F-B6A2-887ACBD8F1F1}" type="presParOf" srcId="{3F42297E-F6A6-4EA2-B44E-5718000AEDDA}" destId="{011D6AFA-2508-49AF-8A6C-AC5B2D3D4CAF}" srcOrd="2" destOrd="0" presId="urn:microsoft.com/office/officeart/2005/8/layout/list1"/>
    <dgm:cxn modelId="{EE599BE1-2E9C-4E75-A3FA-490357858DD4}" type="presParOf" srcId="{3F42297E-F6A6-4EA2-B44E-5718000AEDDA}" destId="{30564CA4-0E35-4FBF-B920-B4D17E558BF0}" srcOrd="3" destOrd="0" presId="urn:microsoft.com/office/officeart/2005/8/layout/list1"/>
    <dgm:cxn modelId="{49653581-EE2E-4327-AC07-95D4D4BFF306}" type="presParOf" srcId="{3F42297E-F6A6-4EA2-B44E-5718000AEDDA}" destId="{E7951E59-CA06-4B95-81EF-950FD6C4E778}" srcOrd="4" destOrd="0" presId="urn:microsoft.com/office/officeart/2005/8/layout/list1"/>
    <dgm:cxn modelId="{08807733-E1E3-45B6-95E0-FC8E2E2112E9}" type="presParOf" srcId="{E7951E59-CA06-4B95-81EF-950FD6C4E778}" destId="{3E79326C-03D6-429E-BA89-7C741899B8F6}" srcOrd="0" destOrd="0" presId="urn:microsoft.com/office/officeart/2005/8/layout/list1"/>
    <dgm:cxn modelId="{40E3E3F1-C0D2-4D14-BFFE-55BFE47AA653}" type="presParOf" srcId="{E7951E59-CA06-4B95-81EF-950FD6C4E778}" destId="{D3ABF95B-88B4-4D18-BFE2-D7788A1F36B8}" srcOrd="1" destOrd="0" presId="urn:microsoft.com/office/officeart/2005/8/layout/list1"/>
    <dgm:cxn modelId="{20639C30-18C2-4527-AB77-BB8CDB60D41F}" type="presParOf" srcId="{3F42297E-F6A6-4EA2-B44E-5718000AEDDA}" destId="{C0487051-8369-4BC4-AFE5-4B994BDBC244}" srcOrd="5" destOrd="0" presId="urn:microsoft.com/office/officeart/2005/8/layout/list1"/>
    <dgm:cxn modelId="{3B782B25-F0FA-4F55-B952-FA5A43B5D932}" type="presParOf" srcId="{3F42297E-F6A6-4EA2-B44E-5718000AEDDA}" destId="{F587C612-BD5D-4032-BB98-E7A599881167}" srcOrd="6" destOrd="0" presId="urn:microsoft.com/office/officeart/2005/8/layout/list1"/>
    <dgm:cxn modelId="{D33B099E-E654-45B6-BA6A-D3E218EA654E}" type="presParOf" srcId="{3F42297E-F6A6-4EA2-B44E-5718000AEDDA}" destId="{490330B8-4A33-4562-8DD8-540280387FE8}" srcOrd="7" destOrd="0" presId="urn:microsoft.com/office/officeart/2005/8/layout/list1"/>
    <dgm:cxn modelId="{9C8452F0-9BB1-4544-B8D3-85778F48D194}" type="presParOf" srcId="{3F42297E-F6A6-4EA2-B44E-5718000AEDDA}" destId="{1655091A-DBC5-43DA-A30F-82A66CC61B2E}" srcOrd="8" destOrd="0" presId="urn:microsoft.com/office/officeart/2005/8/layout/list1"/>
    <dgm:cxn modelId="{E1CAB8CA-F96C-4D7A-8BEF-E6C962135C3C}" type="presParOf" srcId="{1655091A-DBC5-43DA-A30F-82A66CC61B2E}" destId="{8B67B004-AE34-49DF-870E-0F7997AC8EA7}" srcOrd="0" destOrd="0" presId="urn:microsoft.com/office/officeart/2005/8/layout/list1"/>
    <dgm:cxn modelId="{A1C1A955-8F85-4CDB-9D0E-041D378BBECB}" type="presParOf" srcId="{1655091A-DBC5-43DA-A30F-82A66CC61B2E}" destId="{6D76B621-EC83-4C39-9897-33EB748D0FB2}" srcOrd="1" destOrd="0" presId="urn:microsoft.com/office/officeart/2005/8/layout/list1"/>
    <dgm:cxn modelId="{256ED106-9B68-47AE-A39C-41FDD62B1AFE}" type="presParOf" srcId="{3F42297E-F6A6-4EA2-B44E-5718000AEDDA}" destId="{D8590D31-019F-4DD2-AF10-13F146F6714C}" srcOrd="9" destOrd="0" presId="urn:microsoft.com/office/officeart/2005/8/layout/list1"/>
    <dgm:cxn modelId="{4BA8B3FD-3D45-4C27-86DD-66C6611A941E}" type="presParOf" srcId="{3F42297E-F6A6-4EA2-B44E-5718000AEDDA}" destId="{11A90B91-C069-4088-849F-D9E91D286956}" srcOrd="10" destOrd="0" presId="urn:microsoft.com/office/officeart/2005/8/layout/list1"/>
    <dgm:cxn modelId="{8CACCE28-CFD2-4FA3-9737-51D89CBAA513}" type="presParOf" srcId="{3F42297E-F6A6-4EA2-B44E-5718000AEDDA}" destId="{82771A5E-A818-499F-BE28-0B93838381DA}" srcOrd="11" destOrd="0" presId="urn:microsoft.com/office/officeart/2005/8/layout/list1"/>
    <dgm:cxn modelId="{8004231C-1AD0-48D1-88E3-D6D37E84899C}" type="presParOf" srcId="{3F42297E-F6A6-4EA2-B44E-5718000AEDDA}" destId="{40C0E6FD-460A-498B-B3AD-683792262AB5}" srcOrd="12" destOrd="0" presId="urn:microsoft.com/office/officeart/2005/8/layout/list1"/>
    <dgm:cxn modelId="{60432C08-F0D0-4E6F-9675-2D9DD30C5C4E}" type="presParOf" srcId="{40C0E6FD-460A-498B-B3AD-683792262AB5}" destId="{07CF98A7-3B51-4B50-A017-551A128E027A}" srcOrd="0" destOrd="0" presId="urn:microsoft.com/office/officeart/2005/8/layout/list1"/>
    <dgm:cxn modelId="{8810FEB9-8A8B-4117-AB89-D00224DC668D}" type="presParOf" srcId="{40C0E6FD-460A-498B-B3AD-683792262AB5}" destId="{81ACC6FA-A1C1-4E51-A2A4-4924855E285D}" srcOrd="1" destOrd="0" presId="urn:microsoft.com/office/officeart/2005/8/layout/list1"/>
    <dgm:cxn modelId="{4B0B7F4C-97C0-41DB-BB6D-8CEC31662145}" type="presParOf" srcId="{3F42297E-F6A6-4EA2-B44E-5718000AEDDA}" destId="{A8F0D8AE-8E4D-4745-99A4-927F32965D06}" srcOrd="13" destOrd="0" presId="urn:microsoft.com/office/officeart/2005/8/layout/list1"/>
    <dgm:cxn modelId="{17786BE0-C67A-4104-80CA-752CB16F28A5}" type="presParOf" srcId="{3F42297E-F6A6-4EA2-B44E-5718000AEDDA}" destId="{4FBE7D9B-975F-4FA9-A981-9D00955154B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D6AFA-2508-49AF-8A6C-AC5B2D3D4CAF}">
      <dsp:nvSpPr>
        <dsp:cNvPr id="0" name=""/>
        <dsp:cNvSpPr/>
      </dsp:nvSpPr>
      <dsp:spPr>
        <a:xfrm>
          <a:off x="0" y="326313"/>
          <a:ext cx="11306627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520" tIns="291592" rIns="87752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PhD in Electrical Engineering from Universiti Teknologi Malaysia, Malaysia.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M.Eng. in Telecommunications Engineering, from Universiti Teknologi Malaysia, Malaysia.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B.Eng. In Electrical Engineering from Ahmadu Bellow University, Zaria, Nigeria.</a:t>
          </a:r>
          <a:endParaRPr lang="en-US" sz="1400" kern="1200" dirty="0"/>
        </a:p>
      </dsp:txBody>
      <dsp:txXfrm>
        <a:off x="0" y="326313"/>
        <a:ext cx="11306627" cy="1058400"/>
      </dsp:txXfrm>
    </dsp:sp>
    <dsp:sp modelId="{6CA6539B-B00C-436B-B9DA-A56B4272A3DD}">
      <dsp:nvSpPr>
        <dsp:cNvPr id="0" name=""/>
        <dsp:cNvSpPr/>
      </dsp:nvSpPr>
      <dsp:spPr>
        <a:xfrm>
          <a:off x="565331" y="119673"/>
          <a:ext cx="791463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155" tIns="0" rIns="2991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EDUCATIONAL QUALIFICATION:</a:t>
          </a:r>
          <a:endParaRPr lang="en-US" sz="1400" kern="1200"/>
        </a:p>
      </dsp:txBody>
      <dsp:txXfrm>
        <a:off x="585506" y="139848"/>
        <a:ext cx="7874289" cy="372930"/>
      </dsp:txXfrm>
    </dsp:sp>
    <dsp:sp modelId="{F587C612-BD5D-4032-BB98-E7A599881167}">
      <dsp:nvSpPr>
        <dsp:cNvPr id="0" name=""/>
        <dsp:cNvSpPr/>
      </dsp:nvSpPr>
      <dsp:spPr>
        <a:xfrm>
          <a:off x="0" y="1666953"/>
          <a:ext cx="11306627" cy="1256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520" tIns="291592" rIns="87752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Postdoctoral researcher, University of Hradec Kralove, Czech Republic.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Senior lecturer, Department of Electronics and Telecommunications Engineering, Ahmad Bello University, Nigeria.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Research Fellow, Massachusetts Institute of Technology (MIT) International Science and Technology Initiatives (MISTI), MIT, Cambridge, United States. </a:t>
          </a:r>
          <a:endParaRPr lang="en-US" sz="1400" kern="1200"/>
        </a:p>
      </dsp:txBody>
      <dsp:txXfrm>
        <a:off x="0" y="1666953"/>
        <a:ext cx="11306627" cy="1256850"/>
      </dsp:txXfrm>
    </dsp:sp>
    <dsp:sp modelId="{D3ABF95B-88B4-4D18-BFE2-D7788A1F36B8}">
      <dsp:nvSpPr>
        <dsp:cNvPr id="0" name=""/>
        <dsp:cNvSpPr/>
      </dsp:nvSpPr>
      <dsp:spPr>
        <a:xfrm>
          <a:off x="565331" y="1460313"/>
          <a:ext cx="791463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155" tIns="0" rIns="2991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WORKING EXPERIENCE:</a:t>
          </a:r>
          <a:endParaRPr lang="en-US" sz="1400" kern="1200"/>
        </a:p>
      </dsp:txBody>
      <dsp:txXfrm>
        <a:off x="585506" y="1480488"/>
        <a:ext cx="7874289" cy="372930"/>
      </dsp:txXfrm>
    </dsp:sp>
    <dsp:sp modelId="{11A90B91-C069-4088-849F-D9E91D286956}">
      <dsp:nvSpPr>
        <dsp:cNvPr id="0" name=""/>
        <dsp:cNvSpPr/>
      </dsp:nvSpPr>
      <dsp:spPr>
        <a:xfrm>
          <a:off x="0" y="3206043"/>
          <a:ext cx="11306627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520" tIns="291592" rIns="87752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Wireless localization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Wireless sensor networks</a:t>
          </a:r>
          <a:endParaRPr lang="en-US" sz="1400" kern="1200"/>
        </a:p>
      </dsp:txBody>
      <dsp:txXfrm>
        <a:off x="0" y="3206043"/>
        <a:ext cx="11306627" cy="815850"/>
      </dsp:txXfrm>
    </dsp:sp>
    <dsp:sp modelId="{6D76B621-EC83-4C39-9897-33EB748D0FB2}">
      <dsp:nvSpPr>
        <dsp:cNvPr id="0" name=""/>
        <dsp:cNvSpPr/>
      </dsp:nvSpPr>
      <dsp:spPr>
        <a:xfrm>
          <a:off x="565331" y="2999403"/>
          <a:ext cx="791463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155" tIns="0" rIns="2991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RESEARCH INTEREST: </a:t>
          </a:r>
          <a:endParaRPr lang="en-US" sz="1400" kern="1200"/>
        </a:p>
      </dsp:txBody>
      <dsp:txXfrm>
        <a:off x="585506" y="3019578"/>
        <a:ext cx="7874289" cy="372930"/>
      </dsp:txXfrm>
    </dsp:sp>
    <dsp:sp modelId="{4FBE7D9B-975F-4FA9-A981-9D00955154BA}">
      <dsp:nvSpPr>
        <dsp:cNvPr id="0" name=""/>
        <dsp:cNvSpPr/>
      </dsp:nvSpPr>
      <dsp:spPr>
        <a:xfrm>
          <a:off x="0" y="4304133"/>
          <a:ext cx="11306627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520" tIns="291592" rIns="87752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Reviewer and Associate Editor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Best graduating MSc and PhD researcher</a:t>
          </a:r>
          <a:endParaRPr lang="en-US" sz="1400" kern="1200"/>
        </a:p>
      </dsp:txBody>
      <dsp:txXfrm>
        <a:off x="0" y="4304133"/>
        <a:ext cx="11306627" cy="815850"/>
      </dsp:txXfrm>
    </dsp:sp>
    <dsp:sp modelId="{81ACC6FA-A1C1-4E51-A2A4-4924855E285D}">
      <dsp:nvSpPr>
        <dsp:cNvPr id="0" name=""/>
        <dsp:cNvSpPr/>
      </dsp:nvSpPr>
      <dsp:spPr>
        <a:xfrm>
          <a:off x="565331" y="4097493"/>
          <a:ext cx="791463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155" tIns="0" rIns="2991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ACHIEVEMENTS:</a:t>
          </a:r>
          <a:endParaRPr lang="en-US" sz="1400" kern="1200"/>
        </a:p>
      </dsp:txBody>
      <dsp:txXfrm>
        <a:off x="585506" y="4117668"/>
        <a:ext cx="7874289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56F32-BEB1-440E-BDEA-530BD4B386F9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9328E-8491-425F-81E9-B61A4E655D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45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E0F05B4-F7C1-45B0-BE21-B57D3BC9A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6103620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9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/>
            <a:srcRect/>
            <a:stretch>
              <a:fillRect t="-46000" b="-38000"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 dirty="0"/>
          </a:p>
        </p:txBody>
      </p:sp>
      <p:sp>
        <p:nvSpPr>
          <p:cNvPr id="10" name="Volný tvar 9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07.05.2023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Volný tvar 8"/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 algn="r">
              <a:defRPr lang="cs-CZ" sz="3750" b="1" baseline="0">
                <a:solidFill>
                  <a:schemeClr val="accent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3B0C4C91-7647-4172-85FB-DBE45901E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 t="-12000" b="-6000"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07.05.2023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Volný tvar 6"/>
          <p:cNvSpPr>
            <a:spLocks noGrp="1"/>
          </p:cNvSpPr>
          <p:nvPr>
            <p:ph type="title"/>
          </p:nvPr>
        </p:nvSpPr>
        <p:spPr>
          <a:xfrm>
            <a:off x="1339502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86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Volný tvar 12"/>
          <p:cNvSpPr>
            <a:spLocks noGrp="1"/>
          </p:cNvSpPr>
          <p:nvPr>
            <p:ph type="title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cs-CZ" dirty="0"/>
          </a:p>
        </p:txBody>
      </p:sp>
      <p:sp>
        <p:nvSpPr>
          <p:cNvPr id="9" name="Volný tvar 8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/>
            <a:srcRect/>
            <a:stretch>
              <a:fillRect t="-46000" b="-38000"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 dirty="0"/>
          </a:p>
        </p:txBody>
      </p:sp>
      <p:sp>
        <p:nvSpPr>
          <p:cNvPr id="10" name="Volný tvar 9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>
          <a:blip r:embed="rId2"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/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 algn="r"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18" name="Graphic 6">
            <a:extLst>
              <a:ext uri="{FF2B5EF4-FFF2-40B4-BE49-F238E27FC236}">
                <a16:creationId xmlns:a16="http://schemas.microsoft.com/office/drawing/2014/main" id="{57E21228-E261-4D25-8F86-FE6A48C53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 t="-12000" b="-6000"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07.05.2023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Volný tvar 13"/>
          <p:cNvSpPr>
            <a:spLocks noGrp="1"/>
          </p:cNvSpPr>
          <p:nvPr>
            <p:ph type="title"/>
          </p:nvPr>
        </p:nvSpPr>
        <p:spPr>
          <a:xfrm>
            <a:off x="1339502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56400" tIns="0" rIns="536400" bIns="0">
            <a:noAutofit/>
          </a:bodyPr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18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C967483-E9A0-4C48-A50E-5E244CA06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6103620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Volný tvar 7"/>
          <p:cNvSpPr>
            <a:spLocks noGrp="1"/>
          </p:cNvSpPr>
          <p:nvPr>
            <p:ph type="title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cs-CZ" dirty="0"/>
          </a:p>
        </p:txBody>
      </p:sp>
      <p:sp>
        <p:nvSpPr>
          <p:cNvPr id="12" name="Volný tvar 11"/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pic>
        <p:nvPicPr>
          <p:cNvPr id="14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1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07.05.2023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56" r:id="rId3"/>
    <p:sldLayoutId id="2147483750" r:id="rId4"/>
    <p:sldLayoutId id="2147483744" r:id="rId5"/>
    <p:sldLayoutId id="2147483754" r:id="rId6"/>
    <p:sldLayoutId id="2147483752" r:id="rId7"/>
    <p:sldLayoutId id="2147483751" r:id="rId8"/>
    <p:sldLayoutId id="2147483757" r:id="rId9"/>
    <p:sldLayoutId id="2147483753" r:id="rId10"/>
    <p:sldLayoutId id="2147483749" r:id="rId11"/>
    <p:sldLayoutId id="2147483755" r:id="rId12"/>
  </p:sldLayoutIdLs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93F4D-C9F3-47E4-92D2-DDE5AAE3A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399" y="3011820"/>
            <a:ext cx="8672193" cy="2117375"/>
          </a:xfrm>
        </p:spPr>
        <p:txBody>
          <a:bodyPr/>
          <a:lstStyle/>
          <a:p>
            <a:pPr algn="l"/>
            <a:r>
              <a:rPr lang="en-US" dirty="0"/>
              <a:t>Research Activities</a:t>
            </a:r>
            <a:br>
              <a:rPr lang="en-US" dirty="0"/>
            </a:br>
            <a:r>
              <a:rPr lang="en-US" sz="2400" b="0" dirty="0">
                <a:solidFill>
                  <a:schemeClr val="tx1"/>
                </a:solidFill>
              </a:rPr>
              <a:t>Abdulmalik Shehu Yaro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Supervisor: doc. Ing. Filip Maly, Ph.D.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Department of Informatics and Quantitative Methods</a:t>
            </a:r>
            <a:endParaRPr lang="cs-CZ" b="0" dirty="0">
              <a:solidFill>
                <a:schemeClr val="tx1"/>
              </a:solidFill>
            </a:endParaRPr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3647D12E-0406-2AEB-319F-626C6EE4D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810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45"/>
    </mc:Choice>
    <mc:Fallback>
      <p:transition spd="slow" advTm="2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0B077AE-F540-4B2F-80AB-29F91C0D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563" y="535781"/>
            <a:ext cx="8834437" cy="625126"/>
          </a:xfrm>
        </p:spPr>
        <p:txBody>
          <a:bodyPr vert="horz" wrap="square" lIns="535781" tIns="45720" rIns="642938" bIns="45720" rtlCol="0" anchor="ctr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Brief Biography and Research Interests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0A3CDD3C-8C1E-E95A-5FE0-E90C5E6BA0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8364529"/>
              </p:ext>
            </p:extLst>
          </p:nvPr>
        </p:nvGraphicFramePr>
        <p:xfrm>
          <a:off x="638629" y="1436914"/>
          <a:ext cx="11306628" cy="5239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4F530010-41C1-D000-69E9-C4F16EE10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193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47"/>
    </mc:Choice>
    <mc:Fallback>
      <p:transition spd="slow" advTm="9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0B077AE-F540-4B2F-80AB-29F91C0D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563" y="570360"/>
            <a:ext cx="8834437" cy="625126"/>
          </a:xfrm>
        </p:spPr>
        <p:txBody>
          <a:bodyPr/>
          <a:lstStyle/>
          <a:p>
            <a:r>
              <a:rPr lang="en-US" dirty="0"/>
              <a:t>Published Articles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id="{72402610-5B75-0F88-130F-11E90D42CE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7993820"/>
                  </p:ext>
                </p:extLst>
              </p:nvPr>
            </p:nvGraphicFramePr>
            <p:xfrm>
              <a:off x="841827" y="1741714"/>
              <a:ext cx="10769602" cy="3541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878287">
                      <a:extLst>
                        <a:ext uri="{9D8B030D-6E8A-4147-A177-3AD203B41FA5}">
                          <a16:colId xmlns:a16="http://schemas.microsoft.com/office/drawing/2014/main" val="4085782655"/>
                        </a:ext>
                      </a:extLst>
                    </a:gridCol>
                    <a:gridCol w="4891315">
                      <a:extLst>
                        <a:ext uri="{9D8B030D-6E8A-4147-A177-3AD203B41FA5}">
                          <a16:colId xmlns:a16="http://schemas.microsoft.com/office/drawing/2014/main" val="2908731514"/>
                        </a:ext>
                      </a:extLst>
                    </a:gridCol>
                  </a:tblGrid>
                  <a:tr h="5213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ARTICLE TITLE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JOURNAL NAME AND METRIC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8534526"/>
                      </a:ext>
                    </a:extLst>
                  </a:tr>
                  <a:tr h="1674843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000" dirty="0"/>
                            <a:t>A Survey of the Performance-Limiting Factors of a 2-Dimensional RSS Fingerprinting-Based Indoor Wireless Localization System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Sensors</a:t>
                          </a:r>
                        </a:p>
                        <a:p>
                          <a:r>
                            <a:rPr lang="en-US" sz="2000" b="1" dirty="0"/>
                            <a:t>[ WoS-SCIE, IF: 3.85, JCR: Q2]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9465201"/>
                      </a:ext>
                    </a:extLst>
                  </a:tr>
                  <a:tr h="1345283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000" dirty="0"/>
                            <a:t>Outlier Detection in Time-Series Receive Signal Strength Observation Using Z-Score Method with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0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000" dirty="0"/>
                            <a:t>Scale Estimator for Indoor Localization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Applied Sciences</a:t>
                          </a:r>
                        </a:p>
                        <a:p>
                          <a:r>
                            <a:rPr lang="en-US" sz="2000" b="1" dirty="0"/>
                            <a:t>[ WoS-SCIE, IF: 2.84, JCR: Q2]</a:t>
                          </a:r>
                        </a:p>
                        <a:p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00455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id="{72402610-5B75-0F88-130F-11E90D42CE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7993820"/>
                  </p:ext>
                </p:extLst>
              </p:nvPr>
            </p:nvGraphicFramePr>
            <p:xfrm>
              <a:off x="841827" y="1741714"/>
              <a:ext cx="10769602" cy="3541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878287">
                      <a:extLst>
                        <a:ext uri="{9D8B030D-6E8A-4147-A177-3AD203B41FA5}">
                          <a16:colId xmlns:a16="http://schemas.microsoft.com/office/drawing/2014/main" val="4085782655"/>
                        </a:ext>
                      </a:extLst>
                    </a:gridCol>
                    <a:gridCol w="4891315">
                      <a:extLst>
                        <a:ext uri="{9D8B030D-6E8A-4147-A177-3AD203B41FA5}">
                          <a16:colId xmlns:a16="http://schemas.microsoft.com/office/drawing/2014/main" val="2908731514"/>
                        </a:ext>
                      </a:extLst>
                    </a:gridCol>
                  </a:tblGrid>
                  <a:tr h="5213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ARTICLE TITLE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dirty="0"/>
                            <a:t>JOURNAL NAME AND METRIC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8534526"/>
                      </a:ext>
                    </a:extLst>
                  </a:tr>
                  <a:tr h="1674843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000" dirty="0"/>
                            <a:t>A Survey of the Performance-Limiting Factors of a 2-Dimensional RSS Fingerprinting-Based Indoor Wireless Localization System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Sensors</a:t>
                          </a:r>
                        </a:p>
                        <a:p>
                          <a:r>
                            <a:rPr lang="en-US" sz="2000" b="1" dirty="0"/>
                            <a:t>[ </a:t>
                          </a:r>
                          <a:r>
                            <a:rPr lang="en-US" sz="2000" b="1" dirty="0" err="1"/>
                            <a:t>WoS</a:t>
                          </a:r>
                          <a:r>
                            <a:rPr lang="en-US" sz="2000" b="1" dirty="0"/>
                            <a:t>-SCIE, IF: 3.85, JCR: Q2]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29465201"/>
                      </a:ext>
                    </a:extLst>
                  </a:tr>
                  <a:tr h="13452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4" t="-163801" r="-83714" b="-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Applied Sciences</a:t>
                          </a:r>
                        </a:p>
                        <a:p>
                          <a:r>
                            <a:rPr lang="en-US" sz="2000" b="1" dirty="0"/>
                            <a:t>[ </a:t>
                          </a:r>
                          <a:r>
                            <a:rPr lang="en-US" sz="2000" b="1" dirty="0" err="1"/>
                            <a:t>WoS</a:t>
                          </a:r>
                          <a:r>
                            <a:rPr lang="en-US" sz="2000" b="1" dirty="0"/>
                            <a:t>-SCIE, IF: 2.84, JCR: Q2]</a:t>
                          </a:r>
                        </a:p>
                        <a:p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004554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1B2D94A2-B2DA-0E0A-1544-46CE1A794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154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27"/>
    </mc:Choice>
    <mc:Fallback>
      <p:transition spd="slow" advTm="7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0B077AE-F540-4B2F-80AB-29F91C0D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563" y="570360"/>
            <a:ext cx="8834437" cy="625126"/>
          </a:xfrm>
        </p:spPr>
        <p:txBody>
          <a:bodyPr/>
          <a:lstStyle/>
          <a:p>
            <a:r>
              <a:rPr lang="en-US" dirty="0"/>
              <a:t>Submitted Articles</a:t>
            </a:r>
            <a:endParaRPr lang="cs-CZ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2402610-5B75-0F88-130F-11E90D42C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071262"/>
              </p:ext>
            </p:extLst>
          </p:nvPr>
        </p:nvGraphicFramePr>
        <p:xfrm>
          <a:off x="841826" y="1741714"/>
          <a:ext cx="9826173" cy="3034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1038">
                  <a:extLst>
                    <a:ext uri="{9D8B030D-6E8A-4147-A177-3AD203B41FA5}">
                      <a16:colId xmlns:a16="http://schemas.microsoft.com/office/drawing/2014/main" val="4085782655"/>
                    </a:ext>
                  </a:extLst>
                </a:gridCol>
                <a:gridCol w="3745135">
                  <a:extLst>
                    <a:ext uri="{9D8B030D-6E8A-4147-A177-3AD203B41FA5}">
                      <a16:colId xmlns:a16="http://schemas.microsoft.com/office/drawing/2014/main" val="2908731514"/>
                    </a:ext>
                  </a:extLst>
                </a:gridCol>
              </a:tblGrid>
              <a:tr h="393531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ARTICLE TITLE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JOURNAL NAME AND METRIC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8534526"/>
                  </a:ext>
                </a:extLst>
              </a:tr>
              <a:tr h="1022434">
                <a:tc>
                  <a:txBody>
                    <a:bodyPr/>
                    <a:lstStyle/>
                    <a:p>
                      <a:pPr marL="0" marR="0" lvl="0" indent="0" algn="just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Localization Performance of a Modified Affinity Propagation Clustering Algorithm with Context Similarity Coefficient-Based Similarity Measure for Fingerprint-Based Indoor Localization Systems</a:t>
                      </a:r>
                    </a:p>
                    <a:p>
                      <a:pPr algn="just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IEEE Access</a:t>
                      </a:r>
                    </a:p>
                    <a:p>
                      <a:r>
                        <a:rPr lang="en-US" sz="2000" b="1" dirty="0"/>
                        <a:t>[ WoS-SCIE, IF: 3.37, JCR: Q1]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9465201"/>
                  </a:ext>
                </a:extLst>
              </a:tr>
              <a:tr h="1022434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/>
                        <a:t>A Two-Nearest Wireless Access Point-Based Fingerprint Clustering Algorithm for Improved Indoor Wireless Localization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Emerging Science Journal</a:t>
                      </a:r>
                    </a:p>
                    <a:p>
                      <a:r>
                        <a:rPr lang="en-US" sz="2000" b="1" dirty="0"/>
                        <a:t>[JCR: Q1]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045549"/>
                  </a:ext>
                </a:extLst>
              </a:tr>
            </a:tbl>
          </a:graphicData>
        </a:graphic>
      </p:graphicFrame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3E14A8E4-5F06-6711-EFC7-EA5B4739B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560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28"/>
    </mc:Choice>
    <mc:Fallback>
      <p:transition spd="slow" advTm="8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1EEE37-A336-FBAB-D8EB-BF09873A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15CCB-1657-0C11-B011-ADE7982C09C3}"/>
              </a:ext>
            </a:extLst>
          </p:cNvPr>
          <p:cNvSpPr txBox="1"/>
          <p:nvPr/>
        </p:nvSpPr>
        <p:spPr>
          <a:xfrm>
            <a:off x="2714171" y="3033486"/>
            <a:ext cx="49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Thank You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AF09FDF8-AD57-7D47-D5BA-0154B2735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625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78"/>
    </mc:Choice>
    <mc:Fallback>
      <p:transition spd="slow" advTm="3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_UHK-FIM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IM_wide" id="{D5902C9E-006C-45F4-BB06-DD6D58965CD8}" vid="{32B32BA4-1D2D-43E1-8AAC-A349F472F7B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EN_UHK-FIM_wide</Template>
  <TotalTime>271</TotalTime>
  <Words>284</Words>
  <Application>Microsoft Office PowerPoint</Application>
  <PresentationFormat>Widescreen</PresentationFormat>
  <Paragraphs>36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Cambria Math</vt:lpstr>
      <vt:lpstr>Comenia Sans</vt:lpstr>
      <vt:lpstr>EN_UHK-FIM_wide</vt:lpstr>
      <vt:lpstr>Research Activities Abdulmalik Shehu Yaro Supervisor: doc. Ing. Filip Maly, Ph.D. Department of Informatics and Quantitative Methods</vt:lpstr>
      <vt:lpstr>Brief Biography and Research Interests</vt:lpstr>
      <vt:lpstr>Published Articles</vt:lpstr>
      <vt:lpstr>Submitted Articles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Activities</dc:title>
  <dc:creator>Zubr Václav</dc:creator>
  <cp:lastModifiedBy>Abdulmalik Shehu</cp:lastModifiedBy>
  <cp:revision>17</cp:revision>
  <dcterms:created xsi:type="dcterms:W3CDTF">2022-03-08T12:56:01Z</dcterms:created>
  <dcterms:modified xsi:type="dcterms:W3CDTF">2023-05-07T18:31:04Z</dcterms:modified>
</cp:coreProperties>
</file>